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E365-374C-F065-EFC7-BA9970FE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9764-906D-F9EE-2764-04884E265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8F9E-6DA8-DB90-6685-2FEC5540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51DF-17DA-3A75-FDCD-1DA38A5E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E4C-A1F5-6293-863E-6DC0BA88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3C9-61A1-F281-A7DC-13578A17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A59A-981E-429B-5736-1DCC7CB2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1532-C01D-22EB-4F2E-D56BF7A3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2838-5CE0-CD44-7472-73899C08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E30F-06A9-CD2D-196F-B17134B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6B5A8-6544-698C-E60F-27CDCCB4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BC854-6D9A-EB7A-B60F-D0F48849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3C4A-059A-CADF-AD20-46CC540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920D-EE50-4D1A-CA3F-392CADE5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5E21-9FA3-7181-DFB2-A4750D72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6E8A-8061-709C-8E2F-6B01A37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2FBB-FE3C-F1D1-A49B-5A7E1D5E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7816-51CF-CE41-9759-71E77B18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0D95-CAB6-9417-451D-8C130B2C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5FA9-5FAA-8AE9-0BE4-B3055063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EE1-D4C6-EDC7-3C9C-834C65FF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3C0A1-B5BE-727C-188C-57FBAD37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D611-4175-4E97-FD59-06528B0E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CF48-BD87-AFD5-AEA2-687AF62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4362-C5F3-E930-90CA-A4693CB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A169-0877-2AAB-319F-C1E0A416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C23F-126A-30F1-75C9-306362CF5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CBAB-1C20-5FFF-09A4-114BEAE5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DAF6-C4F8-BAC9-4FE9-550AE42A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72F7A-9AE9-B121-195F-D4A7BA12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F261-363A-F895-7F8B-9194EF08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C28B-063A-29FF-BAD7-201258F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923F-349F-0FAE-DA13-257D819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1165-3468-169F-CD49-C1D0C555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B122F-C3DC-CEC5-4E91-3CB6FF1AC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6D45D-7A80-3646-A0FE-08E6DA44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0D723-A1D0-FFBA-76D2-D419D271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B2065-0D66-E50B-C09B-FBBF14A2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21F9D-C940-F48D-75E8-F3487DAC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5007-40B8-2D67-34E9-64DC04B9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D9026-4C2E-59B0-0713-CE7BEAB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9C28E-3E3D-A1B8-1CBF-19A870C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E166E-5978-1E25-AD1B-61185E9B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E5F86-4B3B-5751-ADE7-DD0B7EC6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612AD-FF40-11C3-4C82-B2188015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FEAD-6D87-F16A-7B61-45EF275D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B68-85BA-02E5-8B5C-D1C1227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5295-F4FD-E318-1B86-5A9DC9B4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B540-1DC4-5614-1068-8BAEE31A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45E0-BF95-D632-7478-55770C4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AA1C-1F6F-2B3A-D4A5-B5AE33ED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6CB1-1FE2-C09B-0A8C-627579E1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AEE3-D784-126D-6ACF-C7464080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41175-99E0-71BB-AD6C-B78D3CA5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3E4C-95A5-7D30-5CDD-3C42BD9B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8BB-0FF8-4686-3E5D-BE2394D0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62FB-5985-B28C-B215-7F44709D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9138-95B1-DD2D-4519-BBF45FE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AC441-4306-C27B-2A11-2B689C9A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659A-03E7-BBAD-569E-34A2C91D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FCA8-3641-EF51-F50F-712C10F3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A29-2E11-4753-9303-CBD8E75F4CC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E582-39D4-F023-DFD0-396DF0329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7905-7B62-30B3-D9F0-565DB02F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4725-A277-4202-AA71-29141FA9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ushal.Banik2@cognizan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9279-5D7E-344C-8165-3020CE93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466531"/>
            <a:ext cx="11084767" cy="271520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Name</a:t>
            </a:r>
            <a:r>
              <a:rPr lang="en-US" sz="4800" dirty="0"/>
              <a:t>:-</a:t>
            </a:r>
            <a:r>
              <a:rPr lang="en-US" sz="4800" b="1" dirty="0"/>
              <a:t>Kushal </a:t>
            </a:r>
            <a:r>
              <a:rPr lang="en-US" sz="4800" b="1" dirty="0" err="1"/>
              <a:t>Banik</a:t>
            </a:r>
            <a:br>
              <a:rPr lang="en-US" sz="4800" dirty="0"/>
            </a:br>
            <a:r>
              <a:rPr lang="en-US" sz="4800" i="1" dirty="0"/>
              <a:t>Emp ID</a:t>
            </a:r>
            <a:r>
              <a:rPr lang="en-US" sz="4800" dirty="0"/>
              <a:t>:-</a:t>
            </a:r>
            <a:r>
              <a:rPr lang="en-US" sz="4800" b="1" dirty="0"/>
              <a:t>2157964</a:t>
            </a:r>
            <a:br>
              <a:rPr lang="en-US" sz="4800" dirty="0"/>
            </a:br>
            <a:r>
              <a:rPr lang="en-US" sz="4800" i="1" dirty="0"/>
              <a:t>Email</a:t>
            </a:r>
            <a:r>
              <a:rPr lang="en-US" sz="4800" dirty="0"/>
              <a:t>:- </a:t>
            </a:r>
            <a:r>
              <a:rPr lang="en-US" sz="4800" b="1" dirty="0">
                <a:hlinkClick r:id="rId2"/>
              </a:rPr>
              <a:t>Kushal.Banik2@cognizant.com</a:t>
            </a:r>
            <a:br>
              <a:rPr lang="en-US" sz="4800" b="1" dirty="0"/>
            </a:br>
            <a:r>
              <a:rPr lang="en-US" sz="4800" dirty="0" err="1"/>
              <a:t>Phn</a:t>
            </a:r>
            <a:r>
              <a:rPr lang="en-US" sz="4800" b="1" dirty="0"/>
              <a:t>:- 7980859303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DC39-15EB-25A9-9347-9F737D49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996" y="4301412"/>
            <a:ext cx="9511004" cy="956388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FF0000"/>
                </a:solidFill>
              </a:rPr>
              <a:t>Movie Booking App Backend</a:t>
            </a:r>
          </a:p>
        </p:txBody>
      </p:sp>
    </p:spTree>
    <p:extLst>
      <p:ext uri="{BB962C8B-B14F-4D97-AF65-F5344CB8AC3E}">
        <p14:creationId xmlns:p14="http://schemas.microsoft.com/office/powerpoint/2010/main" val="21263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1B97-9932-985E-1278-583552DA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Get Movie By Id:-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2851F-FFC3-0B98-E54F-CBDB5473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265229" cy="4667250"/>
          </a:xfrm>
        </p:spPr>
      </p:pic>
    </p:spTree>
    <p:extLst>
      <p:ext uri="{BB962C8B-B14F-4D97-AF65-F5344CB8AC3E}">
        <p14:creationId xmlns:p14="http://schemas.microsoft.com/office/powerpoint/2010/main" val="110358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E1B7-AC5C-E2DE-6292-D3539E72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65126"/>
            <a:ext cx="11812555" cy="931830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Search Movie By Title Name:-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3C4B5-78C1-765F-F6AD-A1D0A8CE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1825624"/>
            <a:ext cx="10823511" cy="4667249"/>
          </a:xfrm>
        </p:spPr>
      </p:pic>
    </p:spTree>
    <p:extLst>
      <p:ext uri="{BB962C8B-B14F-4D97-AF65-F5344CB8AC3E}">
        <p14:creationId xmlns:p14="http://schemas.microsoft.com/office/powerpoint/2010/main" val="93074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2EE0-F3FD-EE28-DE09-AFCFEC4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Movie Booking </a:t>
            </a:r>
            <a:r>
              <a:rPr lang="en-US" b="1" i="1" u="sng" dirty="0" err="1">
                <a:solidFill>
                  <a:srgbClr val="FF0000"/>
                </a:solidFill>
              </a:rPr>
              <a:t>MicroService</a:t>
            </a:r>
            <a:r>
              <a:rPr lang="en-US" b="1" i="1" u="sng" dirty="0">
                <a:solidFill>
                  <a:srgbClr val="FF0000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EF22-58F8-0524-E8B6-16BAC8B5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2631233"/>
            <a:ext cx="11709918" cy="354573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This Microservice is related to movie booking </a:t>
            </a:r>
          </a:p>
        </p:txBody>
      </p:sp>
    </p:spTree>
    <p:extLst>
      <p:ext uri="{BB962C8B-B14F-4D97-AF65-F5344CB8AC3E}">
        <p14:creationId xmlns:p14="http://schemas.microsoft.com/office/powerpoint/2010/main" val="48836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511-FE3F-5704-74AD-D94CD670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solidFill>
                  <a:srgbClr val="FF0000"/>
                </a:solidFill>
              </a:rPr>
              <a:t>Book a Show:-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CC010-94B6-9D5B-5100-A37A5CED3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0" y="1595438"/>
            <a:ext cx="10915260" cy="4897437"/>
          </a:xfrm>
        </p:spPr>
      </p:pic>
    </p:spTree>
    <p:extLst>
      <p:ext uri="{BB962C8B-B14F-4D97-AF65-F5344CB8AC3E}">
        <p14:creationId xmlns:p14="http://schemas.microsoft.com/office/powerpoint/2010/main" val="278822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9E9-D27A-7E20-9F8C-ED7EB4FE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solidFill>
                  <a:srgbClr val="FF0000"/>
                </a:solidFill>
              </a:rPr>
              <a:t>Admin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1863-B9C9-E84B-DC99-A6510F52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2108719"/>
            <a:ext cx="10803294" cy="2855168"/>
          </a:xfrm>
        </p:spPr>
        <p:txBody>
          <a:bodyPr/>
          <a:lstStyle/>
          <a:p>
            <a:r>
              <a:rPr lang="en-US" b="1" i="1" dirty="0"/>
              <a:t>Admin Microservice is for all Admin Related operations like Create or Delete any movie </a:t>
            </a:r>
          </a:p>
          <a:p>
            <a:r>
              <a:rPr lang="en-US" b="1" i="1" dirty="0"/>
              <a:t>Updating The status of ticket</a:t>
            </a:r>
          </a:p>
        </p:txBody>
      </p:sp>
    </p:spTree>
    <p:extLst>
      <p:ext uri="{BB962C8B-B14F-4D97-AF65-F5344CB8AC3E}">
        <p14:creationId xmlns:p14="http://schemas.microsoft.com/office/powerpoint/2010/main" val="363539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AB5E-BD64-ACD5-6FCA-5A896B68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149291"/>
            <a:ext cx="11467322" cy="886408"/>
          </a:xfrm>
        </p:spPr>
        <p:txBody>
          <a:bodyPr>
            <a:normAutofit/>
          </a:bodyPr>
          <a:lstStyle/>
          <a:p>
            <a:r>
              <a:rPr lang="en-US" sz="5400" b="1" i="1" u="sng" dirty="0">
                <a:solidFill>
                  <a:srgbClr val="FF0000"/>
                </a:solidFill>
              </a:rPr>
              <a:t>Add Movie:-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D22CA-A05E-3224-3FD1-DA3319C4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1156996"/>
            <a:ext cx="10868608" cy="5449077"/>
          </a:xfrm>
        </p:spPr>
      </p:pic>
    </p:spTree>
    <p:extLst>
      <p:ext uri="{BB962C8B-B14F-4D97-AF65-F5344CB8AC3E}">
        <p14:creationId xmlns:p14="http://schemas.microsoft.com/office/powerpoint/2010/main" val="356846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3AC4-292B-5B40-E995-9E8C0376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n-US" sz="6000" b="1" i="1" u="sng" dirty="0">
                <a:solidFill>
                  <a:srgbClr val="FF0000"/>
                </a:solidFill>
              </a:rPr>
              <a:t>Update Ticket Status:-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CFA16-034D-1468-084A-9123B517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" y="1381124"/>
            <a:ext cx="11140751" cy="5234279"/>
          </a:xfrm>
        </p:spPr>
      </p:pic>
    </p:spTree>
    <p:extLst>
      <p:ext uri="{BB962C8B-B14F-4D97-AF65-F5344CB8AC3E}">
        <p14:creationId xmlns:p14="http://schemas.microsoft.com/office/powerpoint/2010/main" val="52955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7E07-DA60-0333-1CF4-90BBCE0C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587829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Delete Movie:-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2F8CD-76EC-D1AF-9F78-50964E78F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7" y="1007706"/>
            <a:ext cx="10618236" cy="5411755"/>
          </a:xfrm>
        </p:spPr>
      </p:pic>
    </p:spTree>
    <p:extLst>
      <p:ext uri="{BB962C8B-B14F-4D97-AF65-F5344CB8AC3E}">
        <p14:creationId xmlns:p14="http://schemas.microsoft.com/office/powerpoint/2010/main" val="137248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1A56-6FC6-50C5-D266-4C408B4C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Kafka Architecture:-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84BF-092A-AD62-A1C5-EB327BBE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Kafka is used to Notify that admin has created a new Movie</a:t>
            </a:r>
          </a:p>
          <a:p>
            <a:r>
              <a:rPr lang="en-US" dirty="0"/>
              <a:t>We have 3 brokers </a:t>
            </a:r>
            <a:r>
              <a:rPr lang="en-US" dirty="0" err="1"/>
              <a:t>kafka</a:t>
            </a:r>
            <a:endParaRPr lang="en-US" dirty="0"/>
          </a:p>
          <a:p>
            <a:r>
              <a:rPr lang="en-US" dirty="0"/>
              <a:t>The Admin service is </a:t>
            </a:r>
            <a:r>
              <a:rPr lang="en-US" dirty="0" err="1"/>
              <a:t>kafka</a:t>
            </a:r>
            <a:r>
              <a:rPr lang="en-US" dirty="0"/>
              <a:t> producer here</a:t>
            </a:r>
          </a:p>
          <a:p>
            <a:r>
              <a:rPr lang="en-US" dirty="0"/>
              <a:t>The Movie Catalog service is Kafka consumer here</a:t>
            </a:r>
          </a:p>
        </p:txBody>
      </p:sp>
    </p:spTree>
    <p:extLst>
      <p:ext uri="{BB962C8B-B14F-4D97-AF65-F5344CB8AC3E}">
        <p14:creationId xmlns:p14="http://schemas.microsoft.com/office/powerpoint/2010/main" val="59161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46CD-1791-9678-1DE5-F9E352E5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Movie Creation Alert:-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A0A0B-8209-40A7-94EC-69D1005E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3" y="1408922"/>
            <a:ext cx="11840546" cy="4683968"/>
          </a:xfrm>
        </p:spPr>
      </p:pic>
    </p:spTree>
    <p:extLst>
      <p:ext uri="{BB962C8B-B14F-4D97-AF65-F5344CB8AC3E}">
        <p14:creationId xmlns:p14="http://schemas.microsoft.com/office/powerpoint/2010/main" val="335143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A3B9-F08C-04CA-F00D-EA57AE8E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>
                <a:solidFill>
                  <a:srgbClr val="FF0000"/>
                </a:solidFill>
              </a:rPr>
              <a:t>Microservice Architecture:-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FA9B22-0C5B-62CF-8CD6-7B0D7AE4F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58" y="2080727"/>
            <a:ext cx="9750642" cy="4590660"/>
          </a:xfrm>
        </p:spPr>
      </p:pic>
    </p:spTree>
    <p:extLst>
      <p:ext uri="{BB962C8B-B14F-4D97-AF65-F5344CB8AC3E}">
        <p14:creationId xmlns:p14="http://schemas.microsoft.com/office/powerpoint/2010/main" val="348656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B188-806F-5676-EC82-27F5DE19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solidFill>
                  <a:srgbClr val="FF0000"/>
                </a:solidFill>
              </a:rPr>
              <a:t>Microservice </a:t>
            </a:r>
            <a:r>
              <a:rPr lang="en-US" sz="4800" b="1" i="1" u="sng" dirty="0" err="1">
                <a:solidFill>
                  <a:srgbClr val="FF0000"/>
                </a:solidFill>
              </a:rPr>
              <a:t>Paramerts</a:t>
            </a:r>
            <a:r>
              <a:rPr lang="en-US" sz="4800" b="1" i="1" u="sng" dirty="0">
                <a:solidFill>
                  <a:srgbClr val="FF0000"/>
                </a:solidFill>
              </a:rPr>
              <a:t> Monitoring:-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8808-6F93-8BFF-BFB4-B4E402F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Promethus</a:t>
            </a:r>
            <a:r>
              <a:rPr lang="en-US" sz="3600" b="1" dirty="0"/>
              <a:t> For JVM based Parameters Monitoring</a:t>
            </a:r>
          </a:p>
          <a:p>
            <a:r>
              <a:rPr lang="en-US" sz="3600" b="1" dirty="0"/>
              <a:t>Grafana For Visualizing </a:t>
            </a:r>
            <a:r>
              <a:rPr lang="en-US" sz="3600" b="1" dirty="0" err="1"/>
              <a:t>promethus</a:t>
            </a:r>
            <a:r>
              <a:rPr lang="en-US" sz="3600" b="1" dirty="0"/>
              <a:t> using graph</a:t>
            </a:r>
          </a:p>
          <a:p>
            <a:r>
              <a:rPr lang="en-US" sz="3600" b="1" dirty="0"/>
              <a:t>Logstash for collecting all the logs</a:t>
            </a:r>
          </a:p>
          <a:p>
            <a:r>
              <a:rPr lang="en-US" sz="3600" b="1" dirty="0" err="1"/>
              <a:t>ElasticSearch</a:t>
            </a:r>
            <a:r>
              <a:rPr lang="en-US" sz="3600" b="1" dirty="0"/>
              <a:t> for Storing all the Logs</a:t>
            </a:r>
          </a:p>
          <a:p>
            <a:r>
              <a:rPr lang="en-US" sz="3600" b="1" dirty="0"/>
              <a:t>Kibana For Visualization of the logs</a:t>
            </a:r>
          </a:p>
          <a:p>
            <a:r>
              <a:rPr lang="en-US" sz="3600" b="1" dirty="0"/>
              <a:t>Spring Cloud Eureka For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8558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53C6-5C80-8800-108E-DCC0AF97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93307"/>
            <a:ext cx="11887200" cy="737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Prometheus For JVM Based Parameters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1DC45-844D-404B-5F4B-1047881B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905068"/>
            <a:ext cx="11709917" cy="5775649"/>
          </a:xfrm>
        </p:spPr>
      </p:pic>
    </p:spTree>
    <p:extLst>
      <p:ext uri="{BB962C8B-B14F-4D97-AF65-F5344CB8AC3E}">
        <p14:creationId xmlns:p14="http://schemas.microsoft.com/office/powerpoint/2010/main" val="826497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2BA3-A65F-E9EC-5DF7-BB70068C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Grafana For Visualizing Prometheus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36A13-4BD6-2C1E-0A01-990D83C8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110342"/>
            <a:ext cx="11532637" cy="5505061"/>
          </a:xfrm>
        </p:spPr>
      </p:pic>
    </p:spTree>
    <p:extLst>
      <p:ext uri="{BB962C8B-B14F-4D97-AF65-F5344CB8AC3E}">
        <p14:creationId xmlns:p14="http://schemas.microsoft.com/office/powerpoint/2010/main" val="130761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C00E-3AA4-CEC0-EA57-2C7EBB4F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>
                <a:solidFill>
                  <a:srgbClr val="FF0000"/>
                </a:solidFill>
              </a:rPr>
              <a:t>ElasticSearch</a:t>
            </a:r>
            <a:r>
              <a:rPr lang="en-US" i="1" u="sng" dirty="0">
                <a:solidFill>
                  <a:srgbClr val="FF0000"/>
                </a:solidFill>
              </a:rPr>
              <a:t> For Storing All The logs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92468-D03F-91D5-A4BB-33577EFE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7" y="1690688"/>
            <a:ext cx="11410265" cy="4915385"/>
          </a:xfrm>
        </p:spPr>
      </p:pic>
    </p:spTree>
    <p:extLst>
      <p:ext uri="{BB962C8B-B14F-4D97-AF65-F5344CB8AC3E}">
        <p14:creationId xmlns:p14="http://schemas.microsoft.com/office/powerpoint/2010/main" val="2488636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1E92-B351-48C0-EEA8-F63756F4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186613"/>
            <a:ext cx="11579290" cy="905070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Kibana For Centralized Logging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8C6C2-41BD-24F0-FA1A-80F49786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9" y="1250302"/>
            <a:ext cx="10744848" cy="5318449"/>
          </a:xfrm>
        </p:spPr>
      </p:pic>
    </p:spTree>
    <p:extLst>
      <p:ext uri="{BB962C8B-B14F-4D97-AF65-F5344CB8AC3E}">
        <p14:creationId xmlns:p14="http://schemas.microsoft.com/office/powerpoint/2010/main" val="423333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4DA8-FB7E-747E-3BB0-26189F22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933062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Spring Cloud For Service Discovery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1F1C2-CB42-754E-CAB1-67BC3512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8376"/>
            <a:ext cx="11485984" cy="5523721"/>
          </a:xfrm>
        </p:spPr>
      </p:pic>
    </p:spTree>
    <p:extLst>
      <p:ext uri="{BB962C8B-B14F-4D97-AF65-F5344CB8AC3E}">
        <p14:creationId xmlns:p14="http://schemas.microsoft.com/office/powerpoint/2010/main" val="275086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DC0E-CBD7-5AD6-93E1-9FE7B065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>
                <a:solidFill>
                  <a:srgbClr val="FF0000"/>
                </a:solidFill>
              </a:rPr>
              <a:t>Unit Testing:-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099D-43D6-91AF-00DB-D6B82F56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531"/>
            <a:ext cx="10515600" cy="3424432"/>
          </a:xfrm>
        </p:spPr>
        <p:txBody>
          <a:bodyPr/>
          <a:lstStyle/>
          <a:p>
            <a:r>
              <a:rPr lang="en-US" dirty="0"/>
              <a:t>Unit testing is one of the most important task for any application</a:t>
            </a:r>
          </a:p>
          <a:p>
            <a:r>
              <a:rPr lang="en-US" dirty="0"/>
              <a:t>I have performed unit testing for the service and controller layer</a:t>
            </a:r>
          </a:p>
          <a:p>
            <a:r>
              <a:rPr lang="en-US" dirty="0"/>
              <a:t>So we will look into each of the microservices and unit tests associated with them</a:t>
            </a:r>
          </a:p>
        </p:txBody>
      </p:sp>
    </p:spTree>
    <p:extLst>
      <p:ext uri="{BB962C8B-B14F-4D97-AF65-F5344CB8AC3E}">
        <p14:creationId xmlns:p14="http://schemas.microsoft.com/office/powerpoint/2010/main" val="382373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8216-4C4D-7BF3-2118-64F00A5C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2" y="653143"/>
            <a:ext cx="9319727" cy="578498"/>
          </a:xfrm>
        </p:spPr>
        <p:txBody>
          <a:bodyPr>
            <a:noAutofit/>
          </a:bodyPr>
          <a:lstStyle/>
          <a:p>
            <a:r>
              <a:rPr lang="en-US" sz="5400" b="1" i="1" u="sng" dirty="0">
                <a:solidFill>
                  <a:srgbClr val="00B0F0"/>
                </a:solidFill>
              </a:rPr>
              <a:t>Authentication Microservice:-</a:t>
            </a:r>
            <a:br>
              <a:rPr lang="en-US" sz="5400" b="1" i="1" u="sng" dirty="0">
                <a:solidFill>
                  <a:srgbClr val="00B0F0"/>
                </a:solidFill>
              </a:rPr>
            </a:br>
            <a:endParaRPr lang="en-US" sz="5400" b="1" i="1" u="sng" dirty="0">
              <a:solidFill>
                <a:srgbClr val="00B0F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18F7D-14DE-8722-BAFC-4AF9465F9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4" y="1054360"/>
            <a:ext cx="5936026" cy="56861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35791-D817-93C7-7A0C-76B3C201F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1054360"/>
            <a:ext cx="5827169" cy="56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372-01D4-5791-5CE8-4A773419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Movie Catalog Service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885E7-5A22-8945-2201-7ACD83549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" y="1287624"/>
            <a:ext cx="4959456" cy="5205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746A0-7EB3-6838-5CC2-A682C12E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3" y="1287624"/>
            <a:ext cx="6624735" cy="52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763-825C-C5D4-C2B1-F49B72BF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4" y="0"/>
            <a:ext cx="11233836" cy="755780"/>
          </a:xfrm>
        </p:spPr>
        <p:txBody>
          <a:bodyPr>
            <a:normAutofit fontScale="90000"/>
          </a:bodyPr>
          <a:lstStyle/>
          <a:p>
            <a:r>
              <a:rPr lang="en-US" sz="5400" b="1" i="1" u="sng" dirty="0">
                <a:solidFill>
                  <a:srgbClr val="FF0000"/>
                </a:solidFill>
              </a:rPr>
              <a:t>Ticket Booking Microservice:-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41B73-3804-3E73-8713-3D893CD8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" y="1296956"/>
            <a:ext cx="7036615" cy="5477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9BDA5-9ED9-16B6-6707-C4C24E271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06" y="1275289"/>
            <a:ext cx="4663529" cy="54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4C20-D682-A978-47C7-F01FFC607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9144000" cy="1810139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</a:rPr>
              <a:t>User Authorization Service </a:t>
            </a:r>
            <a:r>
              <a:rPr lang="en-US" b="1" i="1" u="sng" dirty="0" err="1">
                <a:solidFill>
                  <a:schemeClr val="accent1"/>
                </a:solidFill>
              </a:rPr>
              <a:t>EndPoints</a:t>
            </a:r>
            <a:r>
              <a:rPr lang="en-US" b="1" i="1" u="sng" dirty="0">
                <a:solidFill>
                  <a:schemeClr val="accent1"/>
                </a:solidFill>
              </a:rPr>
              <a:t>:-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0E51C26-105A-6720-A606-BC7F3355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3602037"/>
            <a:ext cx="10898155" cy="23875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The Endpoints Related to User Authorization for Providing Authentication and Defining the Role of User</a:t>
            </a:r>
          </a:p>
        </p:txBody>
      </p:sp>
    </p:spTree>
    <p:extLst>
      <p:ext uri="{BB962C8B-B14F-4D97-AF65-F5344CB8AC3E}">
        <p14:creationId xmlns:p14="http://schemas.microsoft.com/office/powerpoint/2010/main" val="15433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5757-35CF-8B91-97D4-71950733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158620"/>
            <a:ext cx="10915261" cy="709127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Admin Microservice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96F77-C3D5-008E-DFFD-61E1FBCF4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" y="1054359"/>
            <a:ext cx="6374363" cy="56450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1066E-2A17-6DA2-AE2B-D39F8C056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054359"/>
            <a:ext cx="5568820" cy="56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720D-C231-4DA0-53CC-48F95656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0359"/>
            <a:ext cx="10515600" cy="288315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193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D818-4460-9689-3B2F-089CF0F9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Register New User:-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2FAF8-EDC5-5428-E7D0-5126C2BD8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1073020"/>
            <a:ext cx="10877939" cy="5645021"/>
          </a:xfrm>
        </p:spPr>
      </p:pic>
    </p:spTree>
    <p:extLst>
      <p:ext uri="{BB962C8B-B14F-4D97-AF65-F5344CB8AC3E}">
        <p14:creationId xmlns:p14="http://schemas.microsoft.com/office/powerpoint/2010/main" val="33263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A251-E8CB-B870-06F0-FA6D50DF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i="1" u="sng" dirty="0"/>
              <a:t>Login Existing User:-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6D60C-2AD5-E168-9DDB-80E9249CC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" y="1396417"/>
            <a:ext cx="10620852" cy="5123698"/>
          </a:xfrm>
        </p:spPr>
      </p:pic>
    </p:spTree>
    <p:extLst>
      <p:ext uri="{BB962C8B-B14F-4D97-AF65-F5344CB8AC3E}">
        <p14:creationId xmlns:p14="http://schemas.microsoft.com/office/powerpoint/2010/main" val="38474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379-471B-26A1-2E73-CDB3758A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/>
          <a:lstStyle/>
          <a:p>
            <a:r>
              <a:rPr lang="en-US" b="1" i="1" u="sng" dirty="0"/>
              <a:t>Forgot Password For Existing User:-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EDB1F-0CC9-F11E-75FA-9A6DBF71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2269"/>
            <a:ext cx="10582469" cy="5262466"/>
          </a:xfrm>
        </p:spPr>
      </p:pic>
    </p:spTree>
    <p:extLst>
      <p:ext uri="{BB962C8B-B14F-4D97-AF65-F5344CB8AC3E}">
        <p14:creationId xmlns:p14="http://schemas.microsoft.com/office/powerpoint/2010/main" val="211235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FE9B-FDE9-75E4-8A7E-81F62860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/>
              <a:t>Validating The User Token:-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A4239-BDA9-C194-346E-C175CA8C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311882" cy="4667250"/>
          </a:xfrm>
        </p:spPr>
      </p:pic>
    </p:spTree>
    <p:extLst>
      <p:ext uri="{BB962C8B-B14F-4D97-AF65-F5344CB8AC3E}">
        <p14:creationId xmlns:p14="http://schemas.microsoft.com/office/powerpoint/2010/main" val="149475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EDF-0657-EC53-227C-6E72C1D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 b="1" i="1" u="sng" dirty="0"/>
              <a:t>Endpoints Related to Movie Catalog Service:-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731B8B-7D05-F2EF-3FD3-0B4BEBE0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3241"/>
            <a:ext cx="10515600" cy="1670179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This Microservice Offers User to do all movie related operations like searching and others </a:t>
            </a:r>
          </a:p>
        </p:txBody>
      </p:sp>
    </p:spTree>
    <p:extLst>
      <p:ext uri="{BB962C8B-B14F-4D97-AF65-F5344CB8AC3E}">
        <p14:creationId xmlns:p14="http://schemas.microsoft.com/office/powerpoint/2010/main" val="407498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F02-7359-3216-C83A-E76F9C12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</a:rPr>
              <a:t>Fetching All The Movies:-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C101F-FC65-D7B4-1576-9B0821132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7" y="1825625"/>
            <a:ext cx="10739533" cy="4667250"/>
          </a:xfrm>
        </p:spPr>
      </p:pic>
    </p:spTree>
    <p:extLst>
      <p:ext uri="{BB962C8B-B14F-4D97-AF65-F5344CB8AC3E}">
        <p14:creationId xmlns:p14="http://schemas.microsoft.com/office/powerpoint/2010/main" val="419893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315</Words>
  <Application>Microsoft Office PowerPoint</Application>
  <PresentationFormat>Widescreen</PresentationFormat>
  <Paragraphs>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Name:-Kushal Banik Emp ID:-2157964 Email:- Kushal.Banik2@cognizant.com Phn:- 7980859303</vt:lpstr>
      <vt:lpstr>Microservice Architecture:-</vt:lpstr>
      <vt:lpstr>User Authorization Service EndPoints:-</vt:lpstr>
      <vt:lpstr>Register New User:-</vt:lpstr>
      <vt:lpstr>Login Existing User:-</vt:lpstr>
      <vt:lpstr>Forgot Password For Existing User:-</vt:lpstr>
      <vt:lpstr>Validating The User Token:-</vt:lpstr>
      <vt:lpstr>Endpoints Related to Movie Catalog Service:-</vt:lpstr>
      <vt:lpstr>Fetching All The Movies:-</vt:lpstr>
      <vt:lpstr>Get Movie By Id:-</vt:lpstr>
      <vt:lpstr>Search Movie By Title Name:-</vt:lpstr>
      <vt:lpstr>Movie Booking MicroService:-</vt:lpstr>
      <vt:lpstr>Book a Show:-</vt:lpstr>
      <vt:lpstr>Admin Service </vt:lpstr>
      <vt:lpstr>Add Movie:-</vt:lpstr>
      <vt:lpstr>Update Ticket Status:-</vt:lpstr>
      <vt:lpstr>Delete Movie:-</vt:lpstr>
      <vt:lpstr>Kafka Architecture:-</vt:lpstr>
      <vt:lpstr>Movie Creation Alert:-</vt:lpstr>
      <vt:lpstr>Microservice Paramerts Monitoring:-</vt:lpstr>
      <vt:lpstr>Prometheus For JVM Based Parameters Monitoring</vt:lpstr>
      <vt:lpstr>Grafana For Visualizing Prometheus</vt:lpstr>
      <vt:lpstr>ElasticSearch For Storing All The logs</vt:lpstr>
      <vt:lpstr>Kibana For Centralized Logging Visualization</vt:lpstr>
      <vt:lpstr>Spring Cloud For Service Discovery</vt:lpstr>
      <vt:lpstr>Unit Testing:-</vt:lpstr>
      <vt:lpstr>Authentication Microservice:- </vt:lpstr>
      <vt:lpstr>Movie Catalog Service Tests</vt:lpstr>
      <vt:lpstr>Ticket Booking Microservice:-</vt:lpstr>
      <vt:lpstr>Admin Microservice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Name:-Kushal Banik Emp ID:-2157964 Email:- Kushal.Banik2@cognizant.com Phn:- 7980859303</dc:title>
  <dc:creator>KUSHAL BANIK</dc:creator>
  <cp:lastModifiedBy>KUSHAL BANIK</cp:lastModifiedBy>
  <cp:revision>2</cp:revision>
  <dcterms:created xsi:type="dcterms:W3CDTF">2023-05-24T18:54:29Z</dcterms:created>
  <dcterms:modified xsi:type="dcterms:W3CDTF">2023-05-25T05:13:37Z</dcterms:modified>
</cp:coreProperties>
</file>