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Old Standard TT" pitchFamily="2" charset="77"/>
      <p:regular r:id="rId16"/>
      <p:bold r:id="rId17"/>
      <p:italic r:id="rId18"/>
    </p:embeddedFont>
    <p:embeddedFont>
      <p:font typeface="Open Sans" panose="020B0606030504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6"/>
  </p:normalViewPr>
  <p:slideViewPr>
    <p:cSldViewPr snapToGrid="0">
      <p:cViewPr varScale="1">
        <p:scale>
          <a:sx n="143" d="100"/>
          <a:sy n="143" d="100"/>
        </p:scale>
        <p:origin x="76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1f279ff36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1f279ff36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1f279ff36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1f279ff36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1f279ff36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1f279ff36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2728063f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2728063f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d19dc840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d19dc840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d13b9e45d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d13b9e45d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1f279ff36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1f279ff36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1f279ff36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1f279ff36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d13b9e4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d13b9e4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1f279ff36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1f279ff36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1f279ff36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1f279ff36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d19dc8400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d19dc8400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H.A.P.P.Y. Restaurant Management System</a:t>
            </a:r>
            <a:endParaRPr sz="500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Apoorva Srinivas,Prerana Patil, Kushall Dayal, Dang Bich Thuy Le, Dan To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Metrics: Favorite food</a:t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0625"/>
            <a:ext cx="8476664" cy="37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889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 b="1">
                <a:latin typeface="Arial"/>
                <a:ea typeface="Arial"/>
                <a:cs typeface="Arial"/>
                <a:sym typeface="Arial"/>
              </a:rPr>
              <a:t>What did we learn from this project?</a:t>
            </a:r>
            <a:endParaRPr sz="1350" b="1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4325" algn="l" rtl="0">
              <a:spcBef>
                <a:spcPts val="0"/>
              </a:spcBef>
              <a:spcAft>
                <a:spcPts val="0"/>
              </a:spcAft>
              <a:buSzPts val="1350"/>
              <a:buFont typeface="Arial"/>
              <a:buChar char="●"/>
            </a:pPr>
            <a:r>
              <a:rPr lang="en" sz="1350">
                <a:latin typeface="Arial"/>
                <a:ea typeface="Arial"/>
                <a:cs typeface="Arial"/>
                <a:sym typeface="Arial"/>
              </a:rPr>
              <a:t>Understood how a detailed and organized database can help smooth running of a business. </a:t>
            </a:r>
            <a:endParaRPr sz="135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4325" algn="l" rtl="0">
              <a:spcBef>
                <a:spcPts val="0"/>
              </a:spcBef>
              <a:spcAft>
                <a:spcPts val="0"/>
              </a:spcAft>
              <a:buSzPts val="1350"/>
              <a:buFont typeface="Arial"/>
              <a:buChar char="●"/>
            </a:pPr>
            <a:r>
              <a:rPr lang="en" sz="1350">
                <a:latin typeface="Arial"/>
                <a:ea typeface="Arial"/>
                <a:cs typeface="Arial"/>
                <a:sym typeface="Arial"/>
              </a:rPr>
              <a:t>Understood DDL, DML in MySQL such as how to create tables, SQL queries, triggers, procedures</a:t>
            </a:r>
            <a:endParaRPr sz="135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Arial"/>
                <a:ea typeface="Arial"/>
                <a:cs typeface="Arial"/>
                <a:sym typeface="Arial"/>
              </a:rPr>
              <a:t>          and functions. </a:t>
            </a:r>
            <a:endParaRPr sz="1350">
              <a:latin typeface="Arial"/>
              <a:ea typeface="Arial"/>
              <a:cs typeface="Arial"/>
              <a:sym typeface="Arial"/>
            </a:endParaRPr>
          </a:p>
          <a:p>
            <a:pPr marL="1016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 b="1">
                <a:latin typeface="Arial"/>
                <a:ea typeface="Arial"/>
                <a:cs typeface="Arial"/>
                <a:sym typeface="Arial"/>
              </a:rPr>
              <a:t>What problems did we encounter during the project?</a:t>
            </a:r>
            <a:endParaRPr sz="1350" b="1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4325" algn="l" rtl="0">
              <a:spcBef>
                <a:spcPts val="0"/>
              </a:spcBef>
              <a:spcAft>
                <a:spcPts val="0"/>
              </a:spcAft>
              <a:buSzPts val="1350"/>
              <a:buFont typeface="Arial"/>
              <a:buChar char="●"/>
            </a:pPr>
            <a:r>
              <a:rPr lang="en" sz="1350">
                <a:latin typeface="Arial"/>
                <a:ea typeface="Arial"/>
                <a:cs typeface="Arial"/>
                <a:sym typeface="Arial"/>
              </a:rPr>
              <a:t>Conceptualization of relationships and cardinalities between the entities.</a:t>
            </a:r>
            <a:endParaRPr sz="135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4325" algn="l" rtl="0">
              <a:spcBef>
                <a:spcPts val="0"/>
              </a:spcBef>
              <a:spcAft>
                <a:spcPts val="0"/>
              </a:spcAft>
              <a:buSzPts val="1350"/>
              <a:buFont typeface="Arial"/>
              <a:buChar char="●"/>
            </a:pPr>
            <a:r>
              <a:rPr lang="en" sz="1350">
                <a:latin typeface="Arial"/>
                <a:ea typeface="Arial"/>
                <a:cs typeface="Arial"/>
                <a:sym typeface="Arial"/>
              </a:rPr>
              <a:t>Data-type mismatch.</a:t>
            </a:r>
            <a:endParaRPr sz="135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4325" algn="l" rtl="0">
              <a:spcBef>
                <a:spcPts val="0"/>
              </a:spcBef>
              <a:spcAft>
                <a:spcPts val="0"/>
              </a:spcAft>
              <a:buSzPts val="1350"/>
              <a:buFont typeface="Arial"/>
              <a:buChar char="●"/>
            </a:pPr>
            <a:r>
              <a:rPr lang="en" sz="1350">
                <a:latin typeface="Arial"/>
                <a:ea typeface="Arial"/>
                <a:cs typeface="Arial"/>
                <a:sym typeface="Arial"/>
              </a:rPr>
              <a:t>Foreign Key error while populating tables.</a:t>
            </a:r>
            <a:endParaRPr sz="1350">
              <a:latin typeface="Arial"/>
              <a:ea typeface="Arial"/>
              <a:cs typeface="Arial"/>
              <a:sym typeface="Arial"/>
            </a:endParaRPr>
          </a:p>
          <a:p>
            <a:pPr marL="1016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 b="1">
                <a:latin typeface="Arial"/>
                <a:ea typeface="Arial"/>
                <a:cs typeface="Arial"/>
                <a:sym typeface="Arial"/>
              </a:rPr>
              <a:t>How did we solve these problems?</a:t>
            </a:r>
            <a:endParaRPr sz="1350" b="1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4325" algn="l" rtl="0">
              <a:spcBef>
                <a:spcPts val="0"/>
              </a:spcBef>
              <a:spcAft>
                <a:spcPts val="0"/>
              </a:spcAft>
              <a:buSzPts val="1350"/>
              <a:buFont typeface="Arial"/>
              <a:buChar char="●"/>
            </a:pPr>
            <a:r>
              <a:rPr lang="en" sz="1350">
                <a:latin typeface="Arial"/>
                <a:ea typeface="Arial"/>
                <a:cs typeface="Arial"/>
                <a:sym typeface="Arial"/>
              </a:rPr>
              <a:t>Discussed many use cases to clarify the relation and the cardinalities among the entities.</a:t>
            </a:r>
            <a:endParaRPr sz="135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4325" algn="l" rtl="0">
              <a:spcBef>
                <a:spcPts val="0"/>
              </a:spcBef>
              <a:spcAft>
                <a:spcPts val="0"/>
              </a:spcAft>
              <a:buSzPts val="1350"/>
              <a:buFont typeface="Arial"/>
              <a:buChar char="●"/>
            </a:pPr>
            <a:r>
              <a:rPr lang="en" sz="1350">
                <a:latin typeface="Arial"/>
                <a:ea typeface="Arial"/>
                <a:cs typeface="Arial"/>
                <a:sym typeface="Arial"/>
              </a:rPr>
              <a:t>Ensured the data types were matched properly across tables for querying and joining.</a:t>
            </a:r>
            <a:endParaRPr sz="135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4325" algn="l" rtl="0">
              <a:spcBef>
                <a:spcPts val="0"/>
              </a:spcBef>
              <a:spcAft>
                <a:spcPts val="0"/>
              </a:spcAft>
              <a:buSzPts val="1350"/>
              <a:buFont typeface="Arial"/>
              <a:buChar char="●"/>
            </a:pPr>
            <a:r>
              <a:rPr lang="en" sz="1350">
                <a:latin typeface="Arial"/>
                <a:ea typeface="Arial"/>
                <a:cs typeface="Arial"/>
                <a:sym typeface="Arial"/>
              </a:rPr>
              <a:t>Data types for foreign key columns across tables need to be the same. Tables need to be populated </a:t>
            </a:r>
            <a:endParaRPr sz="135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Arial"/>
                <a:ea typeface="Arial"/>
                <a:cs typeface="Arial"/>
                <a:sym typeface="Arial"/>
              </a:rPr>
              <a:t>/dropped sequentially.</a:t>
            </a:r>
            <a:endParaRPr sz="135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Methodologies</a:t>
            </a:r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❖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Spend more time in planning phase to reduce repetitions in the execution phase.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❖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Scalability: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➢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Accommodate restaurants at multiple locations.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➢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Include other business processes such as payroll management, staff attendance etc.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➢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Include online ordering and home delivery features.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xfrm>
            <a:off x="3429000" y="2269500"/>
            <a:ext cx="2286000" cy="6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H.A.P.P.Y. Restaurant 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The H.A.P.P.Y. (Heaven At People’s Preferred Yearning) Restaurant: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Gaining popularity amongst the locals for its delicious food and great staff.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Mostly fully occupied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Receiving raving reviews from customers.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Problem</a:t>
            </a:r>
            <a:r>
              <a:rPr lang="en"/>
              <a:t>: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Lack of proper record-keeping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Solution: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Developing a database management system to help in management and make the business more profitable.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Scope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2478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Management System will support: </a:t>
            </a:r>
            <a:endParaRPr/>
          </a:p>
          <a:p>
            <a:pPr marL="914400" lvl="0" indent="-34290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Order Management System</a:t>
            </a:r>
            <a:endParaRPr/>
          </a:p>
          <a:p>
            <a:pPr marL="9144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Inventory Management</a:t>
            </a:r>
            <a:endParaRPr/>
          </a:p>
          <a:p>
            <a:pPr marL="9144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Reviews by Customers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31325"/>
            <a:ext cx="8735400" cy="37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Manager​</a:t>
            </a:r>
            <a:r>
              <a:rPr lang="en" sz="2000"/>
              <a:t>:</a:t>
            </a:r>
            <a:endParaRPr sz="2000"/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Would like to know the monthly revenue throughout a year.</a:t>
            </a:r>
            <a:r>
              <a:rPr lang="en" sz="2000" b="1"/>
              <a:t> </a:t>
            </a:r>
            <a:endParaRPr sz="2000" b="1"/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Would like to be able to check billing with order items on a certain date. </a:t>
            </a:r>
            <a:endParaRPr sz="2000"/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Would like to check reviews by customers.</a:t>
            </a:r>
            <a:endParaRPr sz="2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/>
              <a:t>Chef</a:t>
            </a:r>
            <a:r>
              <a:rPr lang="en" sz="2000"/>
              <a:t>:</a:t>
            </a:r>
            <a:endParaRPr sz="2000"/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Would like to know which food customers like and order most.</a:t>
            </a:r>
            <a:endParaRPr sz="2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</a:t>
            </a:r>
            <a:endParaRPr sz="2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Customer:</a:t>
            </a:r>
            <a:endParaRPr sz="2000" b="1"/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Would like to see the availability of meals in the restaurant.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83200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Swim Lane Diagram - Main Process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l="26853" t="14867" r="26973" b="28943"/>
          <a:stretch/>
        </p:blipFill>
        <p:spPr>
          <a:xfrm>
            <a:off x="1517075" y="772600"/>
            <a:ext cx="6161491" cy="421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 rotWithShape="1">
          <a:blip r:embed="rId3">
            <a:alphaModFix/>
          </a:blip>
          <a:srcRect l="27067" t="14214" r="27163" b="25883"/>
          <a:stretch/>
        </p:blipFill>
        <p:spPr>
          <a:xfrm>
            <a:off x="1651126" y="610700"/>
            <a:ext cx="5947670" cy="4378498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7000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Swim Lane Diagram - Online Review System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1518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Model 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3325" y="0"/>
            <a:ext cx="5733476" cy="5063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123300" y="14707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Metrics</a:t>
            </a:r>
            <a:endParaRPr/>
          </a:p>
        </p:txBody>
      </p:sp>
      <p:sp>
        <p:nvSpPr>
          <p:cNvPr id="102" name="Google Shape;102;p20"/>
          <p:cNvSpPr txBox="1"/>
          <p:nvPr/>
        </p:nvSpPr>
        <p:spPr>
          <a:xfrm>
            <a:off x="584550" y="1406225"/>
            <a:ext cx="83232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Revenue &amp; Billing:  </a:t>
            </a:r>
            <a:endParaRPr sz="20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ld Standard TT"/>
              <a:buChar char="●"/>
            </a:pPr>
            <a:r>
              <a:rPr lang="en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Review daily and monthly change in revenue throughout the year.</a:t>
            </a:r>
            <a:endParaRPr sz="2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Favorite Food:</a:t>
            </a:r>
            <a:endParaRPr sz="20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ld Standard TT"/>
              <a:buChar char="●"/>
            </a:pPr>
            <a:r>
              <a:rPr lang="en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Review food items customers like and order most.</a:t>
            </a:r>
            <a:endParaRPr sz="2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123300" y="14707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Metrics: Revenue &amp; Billing 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70060"/>
            <a:ext cx="4346425" cy="2462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6425" y="760269"/>
            <a:ext cx="4797573" cy="4172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362</Words>
  <Application>Microsoft Macintosh PowerPoint</Application>
  <PresentationFormat>On-screen Show (16:9)</PresentationFormat>
  <Paragraphs>60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Old Standard TT</vt:lpstr>
      <vt:lpstr>Open Sans</vt:lpstr>
      <vt:lpstr>Paperback</vt:lpstr>
      <vt:lpstr> H.A.P.P.Y. Restaurant Management System</vt:lpstr>
      <vt:lpstr>About H.A.P.P.Y. Restaurant </vt:lpstr>
      <vt:lpstr>Project Scope</vt:lpstr>
      <vt:lpstr>Use Cases</vt:lpstr>
      <vt:lpstr>Swim Lane Diagram - Main Process</vt:lpstr>
      <vt:lpstr>Swim Lane Diagram - Online Review System </vt:lpstr>
      <vt:lpstr>Data Model </vt:lpstr>
      <vt:lpstr>Business Metrics</vt:lpstr>
      <vt:lpstr>Business Metrics: Revenue &amp; Billing </vt:lpstr>
      <vt:lpstr>Business Metrics: Favorite food</vt:lpstr>
      <vt:lpstr>Summary</vt:lpstr>
      <vt:lpstr>Future Methodologies</vt:lpstr>
      <vt:lpstr>Thank you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H.A.P.P.Y. Restaurant Management System</dc:title>
  <cp:lastModifiedBy>Dang Bich Thuy Le</cp:lastModifiedBy>
  <cp:revision>1</cp:revision>
  <dcterms:modified xsi:type="dcterms:W3CDTF">2019-03-12T06:12:48Z</dcterms:modified>
</cp:coreProperties>
</file>