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6" r:id="rId6"/>
    <p:sldId id="265" r:id="rId7"/>
    <p:sldId id="262" r:id="rId8"/>
    <p:sldId id="270" r:id="rId9"/>
    <p:sldId id="289" r:id="rId10"/>
    <p:sldId id="290" r:id="rId11"/>
    <p:sldId id="281" r:id="rId12"/>
    <p:sldId id="277" r:id="rId13"/>
    <p:sldId id="274" r:id="rId14"/>
    <p:sldId id="273" r:id="rId15"/>
    <p:sldId id="276" r:id="rId16"/>
    <p:sldId id="267" r:id="rId17"/>
    <p:sldId id="283" r:id="rId18"/>
    <p:sldId id="288" r:id="rId19"/>
    <p:sldId id="287" r:id="rId20"/>
    <p:sldId id="280" r:id="rId21"/>
    <p:sldId id="286" r:id="rId22"/>
  </p:sldIdLst>
  <p:sldSz cx="9144000" cy="5143500" type="screen16x9"/>
  <p:notesSz cx="6858000" cy="9144000"/>
  <p:embeddedFontLst>
    <p:embeddedFont>
      <p:font typeface="Just Another Hand" panose="020B0604020202020204" charset="0"/>
      <p:regular r:id="rId24"/>
    </p:embeddedFont>
    <p:embeddedFont>
      <p:font typeface="Pathway Gothic One" panose="020B0604020202020204" charset="0"/>
      <p:regular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  <p:embeddedFont>
      <p:font typeface="Bebas Neu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92EF863-54E8-4DB8-A174-EEBCAE62CCDC}">
  <a:tblStyle styleId="{B92EF863-54E8-4DB8-A174-EEBCAE62CC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18" autoAdjust="0"/>
  </p:normalViewPr>
  <p:slideViewPr>
    <p:cSldViewPr>
      <p:cViewPr>
        <p:scale>
          <a:sx n="90" d="100"/>
          <a:sy n="90" d="100"/>
        </p:scale>
        <p:origin x="-816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1119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d4b95b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d4b95b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a3504bca7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a3504bca7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a3504bca7c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a3504bca7c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a3504bca7c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a3504bca7c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3504bca7c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3504bca7c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3504bca7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3504bca7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a3504bca7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a3504bca7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3504bca7c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3504bca7c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a3504bca7c_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a3504bca7c_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3504bca7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3504bca7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3504bca7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3504bca7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3504bca7c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3504bca7c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3504bca7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3504bca7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ad44cff7d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ad44cff7d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3504bca7c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3504bca7c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3504bca7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3504bca7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3504bca7c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a3504bca7c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4072" y="314727"/>
            <a:ext cx="3092755" cy="560890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386329">
            <a:off x="-118109" y="2581459"/>
            <a:ext cx="728890" cy="1290265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60363" y="-3"/>
            <a:ext cx="1052450" cy="488545"/>
          </a:xfrm>
          <a:custGeom>
            <a:avLst/>
            <a:gdLst/>
            <a:ahLst/>
            <a:cxnLst/>
            <a:rect l="l" t="t" r="r" b="b"/>
            <a:pathLst>
              <a:path w="23113" h="10729" extrusionOk="0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94079" y="-530363"/>
            <a:ext cx="6375938" cy="3027956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677540" y="2372588"/>
            <a:ext cx="4218082" cy="1691314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180826" y="4552911"/>
            <a:ext cx="2977817" cy="1086362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23993" y="539993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090819" y="3814215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987313" y="3708862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80300" y="3744775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7218471" y="-477147"/>
            <a:ext cx="2293872" cy="2335217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49322" y="-240850"/>
            <a:ext cx="989154" cy="900772"/>
          </a:xfrm>
          <a:custGeom>
            <a:avLst/>
            <a:gdLst/>
            <a:ahLst/>
            <a:cxnLst/>
            <a:rect l="l" t="t" r="r" b="b"/>
            <a:pathLst>
              <a:path w="34012" h="30973" extrusionOk="0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115863" y="4806161"/>
            <a:ext cx="185692" cy="302022"/>
          </a:xfrm>
          <a:custGeom>
            <a:avLst/>
            <a:gdLst/>
            <a:ahLst/>
            <a:cxnLst/>
            <a:rect l="l" t="t" r="r" b="b"/>
            <a:pathLst>
              <a:path w="6385" h="10385" extrusionOk="0">
                <a:moveTo>
                  <a:pt x="971" y="2133"/>
                </a:moveTo>
                <a:lnTo>
                  <a:pt x="971" y="2133"/>
                </a:lnTo>
                <a:cubicBezTo>
                  <a:pt x="1225" y="2358"/>
                  <a:pt x="1491" y="2556"/>
                  <a:pt x="1696" y="2725"/>
                </a:cubicBezTo>
                <a:cubicBezTo>
                  <a:pt x="3771" y="4443"/>
                  <a:pt x="5391" y="7222"/>
                  <a:pt x="4116" y="9847"/>
                </a:cubicBezTo>
                <a:cubicBezTo>
                  <a:pt x="4408" y="8452"/>
                  <a:pt x="3627" y="7045"/>
                  <a:pt x="2799" y="5954"/>
                </a:cubicBezTo>
                <a:cubicBezTo>
                  <a:pt x="2241" y="5220"/>
                  <a:pt x="1606" y="4530"/>
                  <a:pt x="1135" y="3733"/>
                </a:cubicBezTo>
                <a:cubicBezTo>
                  <a:pt x="856" y="3265"/>
                  <a:pt x="575" y="2610"/>
                  <a:pt x="971" y="2133"/>
                </a:cubicBezTo>
                <a:close/>
                <a:moveTo>
                  <a:pt x="2181" y="1677"/>
                </a:moveTo>
                <a:cubicBezTo>
                  <a:pt x="2326" y="1677"/>
                  <a:pt x="2469" y="1690"/>
                  <a:pt x="2603" y="1710"/>
                </a:cubicBezTo>
                <a:cubicBezTo>
                  <a:pt x="4583" y="2010"/>
                  <a:pt x="5502" y="4109"/>
                  <a:pt x="5645" y="5900"/>
                </a:cubicBezTo>
                <a:cubicBezTo>
                  <a:pt x="5758" y="7392"/>
                  <a:pt x="5370" y="8935"/>
                  <a:pt x="4273" y="9974"/>
                </a:cubicBezTo>
                <a:cubicBezTo>
                  <a:pt x="5095" y="8415"/>
                  <a:pt x="4825" y="6485"/>
                  <a:pt x="3969" y="4985"/>
                </a:cubicBezTo>
                <a:cubicBezTo>
                  <a:pt x="3478" y="4126"/>
                  <a:pt x="2807" y="3365"/>
                  <a:pt x="2064" y="2717"/>
                </a:cubicBezTo>
                <a:cubicBezTo>
                  <a:pt x="1770" y="2458"/>
                  <a:pt x="1436" y="2236"/>
                  <a:pt x="1140" y="1975"/>
                </a:cubicBezTo>
                <a:cubicBezTo>
                  <a:pt x="1426" y="1757"/>
                  <a:pt x="1811" y="1677"/>
                  <a:pt x="2181" y="1677"/>
                </a:cubicBezTo>
                <a:close/>
                <a:moveTo>
                  <a:pt x="1024" y="0"/>
                </a:moveTo>
                <a:cubicBezTo>
                  <a:pt x="766" y="0"/>
                  <a:pt x="497" y="121"/>
                  <a:pt x="359" y="364"/>
                </a:cubicBezTo>
                <a:cubicBezTo>
                  <a:pt x="1" y="987"/>
                  <a:pt x="346" y="1538"/>
                  <a:pt x="812" y="1992"/>
                </a:cubicBezTo>
                <a:cubicBezTo>
                  <a:pt x="179" y="2745"/>
                  <a:pt x="1032" y="4026"/>
                  <a:pt x="1585" y="4751"/>
                </a:cubicBezTo>
                <a:cubicBezTo>
                  <a:pt x="2807" y="6358"/>
                  <a:pt x="4445" y="8056"/>
                  <a:pt x="3853" y="10254"/>
                </a:cubicBezTo>
                <a:cubicBezTo>
                  <a:pt x="3839" y="10304"/>
                  <a:pt x="3877" y="10336"/>
                  <a:pt x="3917" y="10336"/>
                </a:cubicBezTo>
                <a:cubicBezTo>
                  <a:pt x="3937" y="10336"/>
                  <a:pt x="3957" y="10328"/>
                  <a:pt x="3971" y="10311"/>
                </a:cubicBezTo>
                <a:cubicBezTo>
                  <a:pt x="3976" y="10313"/>
                  <a:pt x="3982" y="10315"/>
                  <a:pt x="3985" y="10318"/>
                </a:cubicBezTo>
                <a:cubicBezTo>
                  <a:pt x="4003" y="10354"/>
                  <a:pt x="4040" y="10384"/>
                  <a:pt x="4079" y="10384"/>
                </a:cubicBezTo>
                <a:cubicBezTo>
                  <a:pt x="4095" y="10384"/>
                  <a:pt x="4111" y="10379"/>
                  <a:pt x="4126" y="10367"/>
                </a:cubicBezTo>
                <a:cubicBezTo>
                  <a:pt x="6311" y="8744"/>
                  <a:pt x="6384" y="5078"/>
                  <a:pt x="4898" y="2970"/>
                </a:cubicBezTo>
                <a:cubicBezTo>
                  <a:pt x="4303" y="2126"/>
                  <a:pt x="3279" y="1457"/>
                  <a:pt x="2229" y="1457"/>
                </a:cubicBezTo>
                <a:cubicBezTo>
                  <a:pt x="1956" y="1457"/>
                  <a:pt x="1682" y="1502"/>
                  <a:pt x="1413" y="1601"/>
                </a:cubicBezTo>
                <a:cubicBezTo>
                  <a:pt x="1238" y="1664"/>
                  <a:pt x="1097" y="1745"/>
                  <a:pt x="983" y="1830"/>
                </a:cubicBezTo>
                <a:cubicBezTo>
                  <a:pt x="956" y="1804"/>
                  <a:pt x="927" y="1777"/>
                  <a:pt x="901" y="1751"/>
                </a:cubicBezTo>
                <a:cubicBezTo>
                  <a:pt x="657" y="1494"/>
                  <a:pt x="456" y="1165"/>
                  <a:pt x="483" y="799"/>
                </a:cubicBezTo>
                <a:cubicBezTo>
                  <a:pt x="498" y="594"/>
                  <a:pt x="640" y="308"/>
                  <a:pt x="850" y="239"/>
                </a:cubicBezTo>
                <a:cubicBezTo>
                  <a:pt x="897" y="223"/>
                  <a:pt x="948" y="216"/>
                  <a:pt x="1000" y="216"/>
                </a:cubicBezTo>
                <a:cubicBezTo>
                  <a:pt x="1234" y="216"/>
                  <a:pt x="1488" y="370"/>
                  <a:pt x="1519" y="619"/>
                </a:cubicBezTo>
                <a:cubicBezTo>
                  <a:pt x="1524" y="666"/>
                  <a:pt x="1560" y="690"/>
                  <a:pt x="1595" y="690"/>
                </a:cubicBezTo>
                <a:cubicBezTo>
                  <a:pt x="1629" y="690"/>
                  <a:pt x="1662" y="667"/>
                  <a:pt x="1663" y="619"/>
                </a:cubicBezTo>
                <a:cubicBezTo>
                  <a:pt x="1679" y="207"/>
                  <a:pt x="1361" y="0"/>
                  <a:pt x="10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 flipH="1">
            <a:off x="6023658" y="3949581"/>
            <a:ext cx="3409802" cy="1619288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179051" y="3235038"/>
            <a:ext cx="534100" cy="392643"/>
          </a:xfrm>
          <a:custGeom>
            <a:avLst/>
            <a:gdLst/>
            <a:ahLst/>
            <a:cxnLst/>
            <a:rect l="l" t="t" r="r" b="b"/>
            <a:pathLst>
              <a:path w="18365" h="13501" extrusionOk="0">
                <a:moveTo>
                  <a:pt x="12856" y="5895"/>
                </a:moveTo>
                <a:cubicBezTo>
                  <a:pt x="13692" y="5895"/>
                  <a:pt x="14772" y="6310"/>
                  <a:pt x="14779" y="7258"/>
                </a:cubicBezTo>
                <a:cubicBezTo>
                  <a:pt x="14782" y="7705"/>
                  <a:pt x="14515" y="7873"/>
                  <a:pt x="14198" y="7873"/>
                </a:cubicBezTo>
                <a:cubicBezTo>
                  <a:pt x="13907" y="7873"/>
                  <a:pt x="13574" y="7730"/>
                  <a:pt x="13372" y="7532"/>
                </a:cubicBezTo>
                <a:cubicBezTo>
                  <a:pt x="12982" y="7152"/>
                  <a:pt x="12711" y="6620"/>
                  <a:pt x="12526" y="6116"/>
                </a:cubicBezTo>
                <a:cubicBezTo>
                  <a:pt x="12505" y="6056"/>
                  <a:pt x="12482" y="5992"/>
                  <a:pt x="12464" y="5930"/>
                </a:cubicBezTo>
                <a:cubicBezTo>
                  <a:pt x="12490" y="5926"/>
                  <a:pt x="12521" y="5918"/>
                  <a:pt x="12549" y="5915"/>
                </a:cubicBezTo>
                <a:cubicBezTo>
                  <a:pt x="12645" y="5902"/>
                  <a:pt x="12748" y="5895"/>
                  <a:pt x="12856" y="5895"/>
                </a:cubicBezTo>
                <a:close/>
                <a:moveTo>
                  <a:pt x="6882" y="9733"/>
                </a:moveTo>
                <a:cubicBezTo>
                  <a:pt x="7055" y="9733"/>
                  <a:pt x="7237" y="9877"/>
                  <a:pt x="7340" y="10003"/>
                </a:cubicBezTo>
                <a:cubicBezTo>
                  <a:pt x="7528" y="10235"/>
                  <a:pt x="7608" y="10556"/>
                  <a:pt x="7616" y="10850"/>
                </a:cubicBezTo>
                <a:cubicBezTo>
                  <a:pt x="7618" y="10919"/>
                  <a:pt x="7615" y="10990"/>
                  <a:pt x="7608" y="11058"/>
                </a:cubicBezTo>
                <a:cubicBezTo>
                  <a:pt x="7214" y="10999"/>
                  <a:pt x="6842" y="10734"/>
                  <a:pt x="6674" y="10371"/>
                </a:cubicBezTo>
                <a:cubicBezTo>
                  <a:pt x="6594" y="10199"/>
                  <a:pt x="6437" y="9747"/>
                  <a:pt x="6874" y="9733"/>
                </a:cubicBezTo>
                <a:cubicBezTo>
                  <a:pt x="6876" y="9733"/>
                  <a:pt x="6879" y="9733"/>
                  <a:pt x="6882" y="9733"/>
                </a:cubicBezTo>
                <a:close/>
                <a:moveTo>
                  <a:pt x="1976" y="10229"/>
                </a:moveTo>
                <a:cubicBezTo>
                  <a:pt x="2187" y="10229"/>
                  <a:pt x="2307" y="10660"/>
                  <a:pt x="2287" y="10816"/>
                </a:cubicBezTo>
                <a:cubicBezTo>
                  <a:pt x="2249" y="11096"/>
                  <a:pt x="2064" y="11333"/>
                  <a:pt x="1820" y="11477"/>
                </a:cubicBezTo>
                <a:cubicBezTo>
                  <a:pt x="1734" y="11299"/>
                  <a:pt x="1665" y="11106"/>
                  <a:pt x="1644" y="10914"/>
                </a:cubicBezTo>
                <a:cubicBezTo>
                  <a:pt x="1630" y="10780"/>
                  <a:pt x="1622" y="10571"/>
                  <a:pt x="1699" y="10451"/>
                </a:cubicBezTo>
                <a:cubicBezTo>
                  <a:pt x="1803" y="10290"/>
                  <a:pt x="1896" y="10229"/>
                  <a:pt x="1976" y="10229"/>
                </a:cubicBezTo>
                <a:close/>
                <a:moveTo>
                  <a:pt x="15599" y="0"/>
                </a:moveTo>
                <a:cubicBezTo>
                  <a:pt x="15515" y="0"/>
                  <a:pt x="15430" y="4"/>
                  <a:pt x="15345" y="11"/>
                </a:cubicBezTo>
                <a:cubicBezTo>
                  <a:pt x="13576" y="161"/>
                  <a:pt x="12338" y="1770"/>
                  <a:pt x="12014" y="3416"/>
                </a:cubicBezTo>
                <a:cubicBezTo>
                  <a:pt x="11863" y="4174"/>
                  <a:pt x="11892" y="4961"/>
                  <a:pt x="12081" y="5710"/>
                </a:cubicBezTo>
                <a:cubicBezTo>
                  <a:pt x="11264" y="5989"/>
                  <a:pt x="10536" y="6620"/>
                  <a:pt x="10084" y="7363"/>
                </a:cubicBezTo>
                <a:cubicBezTo>
                  <a:pt x="9561" y="8222"/>
                  <a:pt x="9425" y="9204"/>
                  <a:pt x="8998" y="10098"/>
                </a:cubicBezTo>
                <a:cubicBezTo>
                  <a:pt x="8782" y="10551"/>
                  <a:pt x="8430" y="10999"/>
                  <a:pt x="7898" y="11063"/>
                </a:cubicBezTo>
                <a:cubicBezTo>
                  <a:pt x="7939" y="10628"/>
                  <a:pt x="7849" y="10183"/>
                  <a:pt x="7579" y="9837"/>
                </a:cubicBezTo>
                <a:cubicBezTo>
                  <a:pt x="7413" y="9625"/>
                  <a:pt x="7084" y="9453"/>
                  <a:pt x="6800" y="9453"/>
                </a:cubicBezTo>
                <a:cubicBezTo>
                  <a:pt x="6567" y="9453"/>
                  <a:pt x="6364" y="9568"/>
                  <a:pt x="6304" y="9870"/>
                </a:cubicBezTo>
                <a:cubicBezTo>
                  <a:pt x="6173" y="10523"/>
                  <a:pt x="6806" y="11137"/>
                  <a:pt x="7378" y="11302"/>
                </a:cubicBezTo>
                <a:cubicBezTo>
                  <a:pt x="7441" y="11320"/>
                  <a:pt x="7502" y="11335"/>
                  <a:pt x="7564" y="11345"/>
                </a:cubicBezTo>
                <a:cubicBezTo>
                  <a:pt x="7436" y="11826"/>
                  <a:pt x="7112" y="12241"/>
                  <a:pt x="6713" y="12546"/>
                </a:cubicBezTo>
                <a:cubicBezTo>
                  <a:pt x="6128" y="12992"/>
                  <a:pt x="5383" y="13232"/>
                  <a:pt x="4642" y="13232"/>
                </a:cubicBezTo>
                <a:cubicBezTo>
                  <a:pt x="4216" y="13232"/>
                  <a:pt x="3791" y="13153"/>
                  <a:pt x="3399" y="12988"/>
                </a:cubicBezTo>
                <a:cubicBezTo>
                  <a:pt x="2822" y="12744"/>
                  <a:pt x="2321" y="12318"/>
                  <a:pt x="1990" y="11786"/>
                </a:cubicBezTo>
                <a:cubicBezTo>
                  <a:pt x="1974" y="11760"/>
                  <a:pt x="1958" y="11732"/>
                  <a:pt x="1938" y="11703"/>
                </a:cubicBezTo>
                <a:cubicBezTo>
                  <a:pt x="2043" y="11642"/>
                  <a:pt x="2138" y="11569"/>
                  <a:pt x="2221" y="11482"/>
                </a:cubicBezTo>
                <a:cubicBezTo>
                  <a:pt x="2573" y="11119"/>
                  <a:pt x="2761" y="10230"/>
                  <a:pt x="2126" y="10016"/>
                </a:cubicBezTo>
                <a:cubicBezTo>
                  <a:pt x="2055" y="9991"/>
                  <a:pt x="1989" y="9980"/>
                  <a:pt x="1929" y="9980"/>
                </a:cubicBezTo>
                <a:cubicBezTo>
                  <a:pt x="1429" y="9980"/>
                  <a:pt x="1320" y="10757"/>
                  <a:pt x="1418" y="11153"/>
                </a:cubicBezTo>
                <a:cubicBezTo>
                  <a:pt x="1455" y="11309"/>
                  <a:pt x="1508" y="11458"/>
                  <a:pt x="1567" y="11598"/>
                </a:cubicBezTo>
                <a:cubicBezTo>
                  <a:pt x="1469" y="11629"/>
                  <a:pt x="1367" y="11645"/>
                  <a:pt x="1266" y="11645"/>
                </a:cubicBezTo>
                <a:cubicBezTo>
                  <a:pt x="1138" y="11645"/>
                  <a:pt x="1010" y="11618"/>
                  <a:pt x="894" y="11561"/>
                </a:cubicBezTo>
                <a:cubicBezTo>
                  <a:pt x="374" y="11302"/>
                  <a:pt x="192" y="10633"/>
                  <a:pt x="446" y="10132"/>
                </a:cubicBezTo>
                <a:cubicBezTo>
                  <a:pt x="478" y="10068"/>
                  <a:pt x="423" y="10018"/>
                  <a:pt x="368" y="10018"/>
                </a:cubicBezTo>
                <a:cubicBezTo>
                  <a:pt x="339" y="10018"/>
                  <a:pt x="309" y="10031"/>
                  <a:pt x="292" y="10063"/>
                </a:cubicBezTo>
                <a:cubicBezTo>
                  <a:pt x="1" y="10580"/>
                  <a:pt x="123" y="11282"/>
                  <a:pt x="595" y="11659"/>
                </a:cubicBezTo>
                <a:cubicBezTo>
                  <a:pt x="794" y="11818"/>
                  <a:pt x="1032" y="11889"/>
                  <a:pt x="1273" y="11889"/>
                </a:cubicBezTo>
                <a:cubicBezTo>
                  <a:pt x="1408" y="11889"/>
                  <a:pt x="1544" y="11867"/>
                  <a:pt x="1675" y="11824"/>
                </a:cubicBezTo>
                <a:cubicBezTo>
                  <a:pt x="2255" y="12896"/>
                  <a:pt x="3487" y="13500"/>
                  <a:pt x="4703" y="13500"/>
                </a:cubicBezTo>
                <a:cubicBezTo>
                  <a:pt x="4964" y="13500"/>
                  <a:pt x="5226" y="13472"/>
                  <a:pt x="5479" y="13415"/>
                </a:cubicBezTo>
                <a:cubicBezTo>
                  <a:pt x="6314" y="13227"/>
                  <a:pt x="7142" y="12744"/>
                  <a:pt x="7590" y="11996"/>
                </a:cubicBezTo>
                <a:cubicBezTo>
                  <a:pt x="7703" y="11808"/>
                  <a:pt x="7787" y="11597"/>
                  <a:pt x="7841" y="11374"/>
                </a:cubicBezTo>
                <a:cubicBezTo>
                  <a:pt x="9335" y="11361"/>
                  <a:pt x="9619" y="8887"/>
                  <a:pt x="10145" y="7867"/>
                </a:cubicBezTo>
                <a:cubicBezTo>
                  <a:pt x="10575" y="7038"/>
                  <a:pt x="11253" y="6280"/>
                  <a:pt x="12156" y="6008"/>
                </a:cubicBezTo>
                <a:cubicBezTo>
                  <a:pt x="12387" y="6753"/>
                  <a:pt x="12820" y="7669"/>
                  <a:pt x="13531" y="8060"/>
                </a:cubicBezTo>
                <a:cubicBezTo>
                  <a:pt x="13715" y="8162"/>
                  <a:pt x="13926" y="8213"/>
                  <a:pt x="14132" y="8213"/>
                </a:cubicBezTo>
                <a:cubicBezTo>
                  <a:pt x="14572" y="8213"/>
                  <a:pt x="14990" y="7977"/>
                  <a:pt x="15084" y="7483"/>
                </a:cubicBezTo>
                <a:cubicBezTo>
                  <a:pt x="15208" y="6823"/>
                  <a:pt x="14717" y="6205"/>
                  <a:pt x="14179" y="5895"/>
                </a:cubicBezTo>
                <a:cubicBezTo>
                  <a:pt x="13778" y="5666"/>
                  <a:pt x="13363" y="5566"/>
                  <a:pt x="12954" y="5566"/>
                </a:cubicBezTo>
                <a:cubicBezTo>
                  <a:pt x="12759" y="5566"/>
                  <a:pt x="12564" y="5589"/>
                  <a:pt x="12374" y="5632"/>
                </a:cubicBezTo>
                <a:cubicBezTo>
                  <a:pt x="12174" y="4845"/>
                  <a:pt x="12172" y="4002"/>
                  <a:pt x="12379" y="3217"/>
                </a:cubicBezTo>
                <a:cubicBezTo>
                  <a:pt x="12680" y="2071"/>
                  <a:pt x="13468" y="981"/>
                  <a:pt x="14601" y="548"/>
                </a:cubicBezTo>
                <a:cubicBezTo>
                  <a:pt x="14917" y="426"/>
                  <a:pt x="15264" y="363"/>
                  <a:pt x="15612" y="363"/>
                </a:cubicBezTo>
                <a:cubicBezTo>
                  <a:pt x="16333" y="363"/>
                  <a:pt x="17056" y="634"/>
                  <a:pt x="17509" y="1210"/>
                </a:cubicBezTo>
                <a:cubicBezTo>
                  <a:pt x="18152" y="2025"/>
                  <a:pt x="18117" y="3415"/>
                  <a:pt x="17177" y="4000"/>
                </a:cubicBezTo>
                <a:cubicBezTo>
                  <a:pt x="16973" y="4126"/>
                  <a:pt x="16716" y="4194"/>
                  <a:pt x="16463" y="4194"/>
                </a:cubicBezTo>
                <a:cubicBezTo>
                  <a:pt x="16000" y="4194"/>
                  <a:pt x="15550" y="3966"/>
                  <a:pt x="15470" y="3444"/>
                </a:cubicBezTo>
                <a:cubicBezTo>
                  <a:pt x="15395" y="2954"/>
                  <a:pt x="15821" y="2596"/>
                  <a:pt x="16200" y="2596"/>
                </a:cubicBezTo>
                <a:cubicBezTo>
                  <a:pt x="16439" y="2596"/>
                  <a:pt x="16660" y="2740"/>
                  <a:pt x="16720" y="3086"/>
                </a:cubicBezTo>
                <a:cubicBezTo>
                  <a:pt x="16737" y="3184"/>
                  <a:pt x="16818" y="3230"/>
                  <a:pt x="16896" y="3230"/>
                </a:cubicBezTo>
                <a:cubicBezTo>
                  <a:pt x="16987" y="3230"/>
                  <a:pt x="17075" y="3169"/>
                  <a:pt x="17055" y="3055"/>
                </a:cubicBezTo>
                <a:cubicBezTo>
                  <a:pt x="16973" y="2590"/>
                  <a:pt x="16556" y="2248"/>
                  <a:pt x="16108" y="2248"/>
                </a:cubicBezTo>
                <a:cubicBezTo>
                  <a:pt x="15976" y="2248"/>
                  <a:pt x="15841" y="2278"/>
                  <a:pt x="15712" y="2343"/>
                </a:cubicBezTo>
                <a:cubicBezTo>
                  <a:pt x="15102" y="2644"/>
                  <a:pt x="14969" y="3470"/>
                  <a:pt x="15354" y="3997"/>
                </a:cubicBezTo>
                <a:cubicBezTo>
                  <a:pt x="15626" y="4371"/>
                  <a:pt x="16046" y="4545"/>
                  <a:pt x="16475" y="4545"/>
                </a:cubicBezTo>
                <a:cubicBezTo>
                  <a:pt x="16747" y="4545"/>
                  <a:pt x="17022" y="4476"/>
                  <a:pt x="17268" y="4344"/>
                </a:cubicBezTo>
                <a:cubicBezTo>
                  <a:pt x="17910" y="3997"/>
                  <a:pt x="18270" y="3315"/>
                  <a:pt x="18299" y="2598"/>
                </a:cubicBezTo>
                <a:cubicBezTo>
                  <a:pt x="18364" y="1050"/>
                  <a:pt x="17048" y="0"/>
                  <a:pt x="155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-197370" y="-253259"/>
            <a:ext cx="1657121" cy="1686989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 idx="2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3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 idx="4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17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/>
          <p:nvPr/>
        </p:nvSpPr>
        <p:spPr>
          <a:xfrm rot="-3879730">
            <a:off x="561792" y="2235116"/>
            <a:ext cx="2559607" cy="4642007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991550" y="-134349"/>
            <a:ext cx="2058715" cy="674365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996897" y="2893000"/>
            <a:ext cx="989154" cy="900772"/>
          </a:xfrm>
          <a:custGeom>
            <a:avLst/>
            <a:gdLst/>
            <a:ahLst/>
            <a:cxnLst/>
            <a:rect l="l" t="t" r="r" b="b"/>
            <a:pathLst>
              <a:path w="34012" h="30973" extrusionOk="0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03261" y="74556"/>
            <a:ext cx="571949" cy="394131"/>
          </a:xfrm>
          <a:custGeom>
            <a:avLst/>
            <a:gdLst/>
            <a:ahLst/>
            <a:cxnLst/>
            <a:rect l="l" t="t" r="r" b="b"/>
            <a:pathLst>
              <a:path w="9171" h="6320" extrusionOk="0">
                <a:moveTo>
                  <a:pt x="6035" y="1"/>
                </a:moveTo>
                <a:cubicBezTo>
                  <a:pt x="6020" y="1"/>
                  <a:pt x="6006" y="1"/>
                  <a:pt x="5991" y="2"/>
                </a:cubicBezTo>
                <a:cubicBezTo>
                  <a:pt x="5530" y="37"/>
                  <a:pt x="5265" y="423"/>
                  <a:pt x="5076" y="809"/>
                </a:cubicBezTo>
                <a:cubicBezTo>
                  <a:pt x="5005" y="612"/>
                  <a:pt x="4779" y="498"/>
                  <a:pt x="4555" y="498"/>
                </a:cubicBezTo>
                <a:cubicBezTo>
                  <a:pt x="4490" y="498"/>
                  <a:pt x="4425" y="508"/>
                  <a:pt x="4365" y="528"/>
                </a:cubicBezTo>
                <a:cubicBezTo>
                  <a:pt x="3874" y="690"/>
                  <a:pt x="3527" y="1184"/>
                  <a:pt x="3357" y="1673"/>
                </a:cubicBezTo>
                <a:cubicBezTo>
                  <a:pt x="3277" y="1561"/>
                  <a:pt x="3125" y="1500"/>
                  <a:pt x="2974" y="1500"/>
                </a:cubicBezTo>
                <a:cubicBezTo>
                  <a:pt x="2886" y="1500"/>
                  <a:pt x="2798" y="1521"/>
                  <a:pt x="2725" y="1565"/>
                </a:cubicBezTo>
                <a:cubicBezTo>
                  <a:pt x="2514" y="1691"/>
                  <a:pt x="2398" y="1925"/>
                  <a:pt x="2298" y="2140"/>
                </a:cubicBezTo>
                <a:cubicBezTo>
                  <a:pt x="2175" y="2401"/>
                  <a:pt x="2077" y="2671"/>
                  <a:pt x="1997" y="2948"/>
                </a:cubicBezTo>
                <a:cubicBezTo>
                  <a:pt x="1930" y="2765"/>
                  <a:pt x="1815" y="2591"/>
                  <a:pt x="1615" y="2573"/>
                </a:cubicBezTo>
                <a:cubicBezTo>
                  <a:pt x="1604" y="2572"/>
                  <a:pt x="1593" y="2572"/>
                  <a:pt x="1582" y="2572"/>
                </a:cubicBezTo>
                <a:cubicBezTo>
                  <a:pt x="1323" y="2572"/>
                  <a:pt x="1202" y="2859"/>
                  <a:pt x="1128" y="3066"/>
                </a:cubicBezTo>
                <a:cubicBezTo>
                  <a:pt x="876" y="3769"/>
                  <a:pt x="778" y="4516"/>
                  <a:pt x="822" y="5260"/>
                </a:cubicBezTo>
                <a:cubicBezTo>
                  <a:pt x="544" y="5540"/>
                  <a:pt x="280" y="5831"/>
                  <a:pt x="28" y="6128"/>
                </a:cubicBezTo>
                <a:cubicBezTo>
                  <a:pt x="0" y="6162"/>
                  <a:pt x="40" y="6214"/>
                  <a:pt x="81" y="6214"/>
                </a:cubicBezTo>
                <a:cubicBezTo>
                  <a:pt x="93" y="6214"/>
                  <a:pt x="105" y="6210"/>
                  <a:pt x="115" y="6200"/>
                </a:cubicBezTo>
                <a:cubicBezTo>
                  <a:pt x="393" y="5923"/>
                  <a:pt x="665" y="5643"/>
                  <a:pt x="940" y="5367"/>
                </a:cubicBezTo>
                <a:cubicBezTo>
                  <a:pt x="940" y="5367"/>
                  <a:pt x="940" y="5370"/>
                  <a:pt x="941" y="5370"/>
                </a:cubicBezTo>
                <a:cubicBezTo>
                  <a:pt x="1364" y="5864"/>
                  <a:pt x="2064" y="6320"/>
                  <a:pt x="2745" y="6320"/>
                </a:cubicBezTo>
                <a:cubicBezTo>
                  <a:pt x="2782" y="6320"/>
                  <a:pt x="2818" y="6318"/>
                  <a:pt x="2854" y="6316"/>
                </a:cubicBezTo>
                <a:cubicBezTo>
                  <a:pt x="3100" y="6299"/>
                  <a:pt x="3379" y="6177"/>
                  <a:pt x="3378" y="5894"/>
                </a:cubicBezTo>
                <a:cubicBezTo>
                  <a:pt x="3378" y="5669"/>
                  <a:pt x="3227" y="5429"/>
                  <a:pt x="3078" y="5226"/>
                </a:cubicBezTo>
                <a:lnTo>
                  <a:pt x="3078" y="5226"/>
                </a:lnTo>
                <a:cubicBezTo>
                  <a:pt x="3314" y="5322"/>
                  <a:pt x="3553" y="5406"/>
                  <a:pt x="3800" y="5470"/>
                </a:cubicBezTo>
                <a:cubicBezTo>
                  <a:pt x="3923" y="5501"/>
                  <a:pt x="4059" y="5535"/>
                  <a:pt x="4190" y="5535"/>
                </a:cubicBezTo>
                <a:cubicBezTo>
                  <a:pt x="4281" y="5535"/>
                  <a:pt x="4370" y="5519"/>
                  <a:pt x="4451" y="5473"/>
                </a:cubicBezTo>
                <a:cubicBezTo>
                  <a:pt x="4633" y="5372"/>
                  <a:pt x="4695" y="5154"/>
                  <a:pt x="4659" y="4957"/>
                </a:cubicBezTo>
                <a:cubicBezTo>
                  <a:pt x="4630" y="4784"/>
                  <a:pt x="4525" y="4645"/>
                  <a:pt x="4404" y="4521"/>
                </a:cubicBezTo>
                <a:lnTo>
                  <a:pt x="4404" y="4521"/>
                </a:lnTo>
                <a:cubicBezTo>
                  <a:pt x="4575" y="4547"/>
                  <a:pt x="4749" y="4562"/>
                  <a:pt x="4923" y="4562"/>
                </a:cubicBezTo>
                <a:cubicBezTo>
                  <a:pt x="4961" y="4562"/>
                  <a:pt x="5000" y="4561"/>
                  <a:pt x="5039" y="4560"/>
                </a:cubicBezTo>
                <a:cubicBezTo>
                  <a:pt x="5286" y="4548"/>
                  <a:pt x="5579" y="4530"/>
                  <a:pt x="5801" y="4413"/>
                </a:cubicBezTo>
                <a:cubicBezTo>
                  <a:pt x="6135" y="4233"/>
                  <a:pt x="6030" y="3949"/>
                  <a:pt x="5834" y="3742"/>
                </a:cubicBezTo>
                <a:lnTo>
                  <a:pt x="5834" y="3742"/>
                </a:lnTo>
                <a:cubicBezTo>
                  <a:pt x="6012" y="3776"/>
                  <a:pt x="6189" y="3801"/>
                  <a:pt x="6369" y="3810"/>
                </a:cubicBezTo>
                <a:cubicBezTo>
                  <a:pt x="6458" y="3816"/>
                  <a:pt x="6555" y="3823"/>
                  <a:pt x="6653" y="3823"/>
                </a:cubicBezTo>
                <a:cubicBezTo>
                  <a:pt x="6818" y="3823"/>
                  <a:pt x="6986" y="3803"/>
                  <a:pt x="7120" y="3725"/>
                </a:cubicBezTo>
                <a:cubicBezTo>
                  <a:pt x="7387" y="3570"/>
                  <a:pt x="7403" y="3231"/>
                  <a:pt x="7240" y="3015"/>
                </a:cubicBezTo>
                <a:lnTo>
                  <a:pt x="7240" y="3015"/>
                </a:lnTo>
                <a:cubicBezTo>
                  <a:pt x="7281" y="3018"/>
                  <a:pt x="7322" y="3020"/>
                  <a:pt x="7363" y="3020"/>
                </a:cubicBezTo>
                <a:cubicBezTo>
                  <a:pt x="8261" y="3020"/>
                  <a:pt x="9171" y="2280"/>
                  <a:pt x="9135" y="1333"/>
                </a:cubicBezTo>
                <a:cubicBezTo>
                  <a:pt x="9115" y="740"/>
                  <a:pt x="8595" y="338"/>
                  <a:pt x="8053" y="212"/>
                </a:cubicBezTo>
                <a:cubicBezTo>
                  <a:pt x="7923" y="182"/>
                  <a:pt x="7790" y="166"/>
                  <a:pt x="7658" y="166"/>
                </a:cubicBezTo>
                <a:cubicBezTo>
                  <a:pt x="7289" y="166"/>
                  <a:pt x="6924" y="284"/>
                  <a:pt x="6638" y="520"/>
                </a:cubicBezTo>
                <a:cubicBezTo>
                  <a:pt x="6614" y="224"/>
                  <a:pt x="6336" y="1"/>
                  <a:pt x="60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8603603" y="4011402"/>
            <a:ext cx="477709" cy="394126"/>
          </a:xfrm>
          <a:custGeom>
            <a:avLst/>
            <a:gdLst/>
            <a:ahLst/>
            <a:cxnLst/>
            <a:rect l="l" t="t" r="r" b="b"/>
            <a:pathLst>
              <a:path w="16426" h="13552" extrusionOk="0">
                <a:moveTo>
                  <a:pt x="7587" y="6634"/>
                </a:moveTo>
                <a:cubicBezTo>
                  <a:pt x="8035" y="6634"/>
                  <a:pt x="8309" y="7099"/>
                  <a:pt x="8255" y="7536"/>
                </a:cubicBezTo>
                <a:cubicBezTo>
                  <a:pt x="8233" y="7691"/>
                  <a:pt x="8184" y="7837"/>
                  <a:pt x="8119" y="7974"/>
                </a:cubicBezTo>
                <a:cubicBezTo>
                  <a:pt x="8008" y="7969"/>
                  <a:pt x="7903" y="7951"/>
                  <a:pt x="7801" y="7919"/>
                </a:cubicBezTo>
                <a:cubicBezTo>
                  <a:pt x="7610" y="7855"/>
                  <a:pt x="7338" y="7683"/>
                  <a:pt x="7232" y="7497"/>
                </a:cubicBezTo>
                <a:cubicBezTo>
                  <a:pt x="7109" y="7284"/>
                  <a:pt x="7047" y="6763"/>
                  <a:pt x="7379" y="6665"/>
                </a:cubicBezTo>
                <a:cubicBezTo>
                  <a:pt x="7452" y="6644"/>
                  <a:pt x="7521" y="6634"/>
                  <a:pt x="7587" y="6634"/>
                </a:cubicBezTo>
                <a:close/>
                <a:moveTo>
                  <a:pt x="3947" y="8106"/>
                </a:moveTo>
                <a:cubicBezTo>
                  <a:pt x="4668" y="8106"/>
                  <a:pt x="5127" y="9148"/>
                  <a:pt x="5237" y="9956"/>
                </a:cubicBezTo>
                <a:cubicBezTo>
                  <a:pt x="5118" y="9970"/>
                  <a:pt x="4998" y="9978"/>
                  <a:pt x="4878" y="9978"/>
                </a:cubicBezTo>
                <a:cubicBezTo>
                  <a:pt x="4598" y="9978"/>
                  <a:pt x="4319" y="9937"/>
                  <a:pt x="4051" y="9851"/>
                </a:cubicBezTo>
                <a:cubicBezTo>
                  <a:pt x="3465" y="9663"/>
                  <a:pt x="2534" y="8933"/>
                  <a:pt x="3324" y="8346"/>
                </a:cubicBezTo>
                <a:cubicBezTo>
                  <a:pt x="3549" y="8178"/>
                  <a:pt x="3757" y="8106"/>
                  <a:pt x="3947" y="8106"/>
                </a:cubicBezTo>
                <a:close/>
                <a:moveTo>
                  <a:pt x="12605" y="0"/>
                </a:moveTo>
                <a:cubicBezTo>
                  <a:pt x="11858" y="0"/>
                  <a:pt x="11117" y="242"/>
                  <a:pt x="10501" y="741"/>
                </a:cubicBezTo>
                <a:cubicBezTo>
                  <a:pt x="9953" y="1185"/>
                  <a:pt x="9534" y="1794"/>
                  <a:pt x="9341" y="2473"/>
                </a:cubicBezTo>
                <a:cubicBezTo>
                  <a:pt x="9099" y="3337"/>
                  <a:pt x="9325" y="4183"/>
                  <a:pt x="9516" y="5032"/>
                </a:cubicBezTo>
                <a:cubicBezTo>
                  <a:pt x="9739" y="6030"/>
                  <a:pt x="9862" y="7537"/>
                  <a:pt x="8611" y="7914"/>
                </a:cubicBezTo>
                <a:cubicBezTo>
                  <a:pt x="8559" y="7930"/>
                  <a:pt x="8503" y="7943"/>
                  <a:pt x="8448" y="7953"/>
                </a:cubicBezTo>
                <a:lnTo>
                  <a:pt x="8448" y="7951"/>
                </a:lnTo>
                <a:cubicBezTo>
                  <a:pt x="8695" y="7306"/>
                  <a:pt x="8448" y="6318"/>
                  <a:pt x="7609" y="6318"/>
                </a:cubicBezTo>
                <a:cubicBezTo>
                  <a:pt x="7597" y="6318"/>
                  <a:pt x="7586" y="6318"/>
                  <a:pt x="7574" y="6318"/>
                </a:cubicBezTo>
                <a:cubicBezTo>
                  <a:pt x="6824" y="6343"/>
                  <a:pt x="6677" y="7281"/>
                  <a:pt x="7083" y="7770"/>
                </a:cubicBezTo>
                <a:cubicBezTo>
                  <a:pt x="7310" y="8041"/>
                  <a:pt x="7628" y="8190"/>
                  <a:pt x="7965" y="8238"/>
                </a:cubicBezTo>
                <a:cubicBezTo>
                  <a:pt x="7914" y="8313"/>
                  <a:pt x="7860" y="8388"/>
                  <a:pt x="7803" y="8460"/>
                </a:cubicBezTo>
                <a:cubicBezTo>
                  <a:pt x="7247" y="9174"/>
                  <a:pt x="6425" y="9711"/>
                  <a:pt x="5535" y="9902"/>
                </a:cubicBezTo>
                <a:cubicBezTo>
                  <a:pt x="5484" y="9238"/>
                  <a:pt x="5232" y="8568"/>
                  <a:pt x="4707" y="8159"/>
                </a:cubicBezTo>
                <a:cubicBezTo>
                  <a:pt x="4463" y="7970"/>
                  <a:pt x="4161" y="7870"/>
                  <a:pt x="3865" y="7870"/>
                </a:cubicBezTo>
                <a:cubicBezTo>
                  <a:pt x="3478" y="7870"/>
                  <a:pt x="3101" y="8040"/>
                  <a:pt x="2874" y="8403"/>
                </a:cubicBezTo>
                <a:cubicBezTo>
                  <a:pt x="2431" y="9115"/>
                  <a:pt x="3118" y="9783"/>
                  <a:pt x="3741" y="10044"/>
                </a:cubicBezTo>
                <a:cubicBezTo>
                  <a:pt x="4102" y="10197"/>
                  <a:pt x="4483" y="10264"/>
                  <a:pt x="4864" y="10264"/>
                </a:cubicBezTo>
                <a:cubicBezTo>
                  <a:pt x="4995" y="10264"/>
                  <a:pt x="5126" y="10256"/>
                  <a:pt x="5257" y="10241"/>
                </a:cubicBezTo>
                <a:lnTo>
                  <a:pt x="5257" y="10241"/>
                </a:lnTo>
                <a:cubicBezTo>
                  <a:pt x="5258" y="10323"/>
                  <a:pt x="5257" y="10400"/>
                  <a:pt x="5250" y="10472"/>
                </a:cubicBezTo>
                <a:cubicBezTo>
                  <a:pt x="5150" y="11511"/>
                  <a:pt x="4517" y="12517"/>
                  <a:pt x="3581" y="12998"/>
                </a:cubicBezTo>
                <a:cubicBezTo>
                  <a:pt x="3229" y="13180"/>
                  <a:pt x="2800" y="13280"/>
                  <a:pt x="2372" y="13280"/>
                </a:cubicBezTo>
                <a:cubicBezTo>
                  <a:pt x="1698" y="13280"/>
                  <a:pt x="1027" y="13030"/>
                  <a:pt x="663" y="12453"/>
                </a:cubicBezTo>
                <a:cubicBezTo>
                  <a:pt x="262" y="11817"/>
                  <a:pt x="362" y="10755"/>
                  <a:pt x="1215" y="10558"/>
                </a:cubicBezTo>
                <a:cubicBezTo>
                  <a:pt x="1277" y="10544"/>
                  <a:pt x="1339" y="10537"/>
                  <a:pt x="1400" y="10537"/>
                </a:cubicBezTo>
                <a:cubicBezTo>
                  <a:pt x="1848" y="10537"/>
                  <a:pt x="2248" y="10900"/>
                  <a:pt x="2172" y="11373"/>
                </a:cubicBezTo>
                <a:cubicBezTo>
                  <a:pt x="2120" y="11702"/>
                  <a:pt x="1855" y="11919"/>
                  <a:pt x="1557" y="11919"/>
                </a:cubicBezTo>
                <a:cubicBezTo>
                  <a:pt x="1432" y="11919"/>
                  <a:pt x="1302" y="11881"/>
                  <a:pt x="1179" y="11799"/>
                </a:cubicBezTo>
                <a:cubicBezTo>
                  <a:pt x="1165" y="11789"/>
                  <a:pt x="1150" y="11785"/>
                  <a:pt x="1135" y="11785"/>
                </a:cubicBezTo>
                <a:cubicBezTo>
                  <a:pt x="1063" y="11785"/>
                  <a:pt x="999" y="11889"/>
                  <a:pt x="1067" y="11941"/>
                </a:cubicBezTo>
                <a:cubicBezTo>
                  <a:pt x="1228" y="12066"/>
                  <a:pt x="1420" y="12126"/>
                  <a:pt x="1609" y="12126"/>
                </a:cubicBezTo>
                <a:cubicBezTo>
                  <a:pt x="1977" y="12126"/>
                  <a:pt x="2335" y="11902"/>
                  <a:pt x="2434" y="11499"/>
                </a:cubicBezTo>
                <a:cubicBezTo>
                  <a:pt x="2595" y="10857"/>
                  <a:pt x="2022" y="10273"/>
                  <a:pt x="1401" y="10273"/>
                </a:cubicBezTo>
                <a:cubicBezTo>
                  <a:pt x="1374" y="10273"/>
                  <a:pt x="1346" y="10274"/>
                  <a:pt x="1318" y="10277"/>
                </a:cubicBezTo>
                <a:cubicBezTo>
                  <a:pt x="428" y="10352"/>
                  <a:pt x="1" y="11300"/>
                  <a:pt x="207" y="12092"/>
                </a:cubicBezTo>
                <a:cubicBezTo>
                  <a:pt x="419" y="12905"/>
                  <a:pt x="1184" y="13402"/>
                  <a:pt x="1982" y="13520"/>
                </a:cubicBezTo>
                <a:cubicBezTo>
                  <a:pt x="2123" y="13541"/>
                  <a:pt x="2262" y="13551"/>
                  <a:pt x="2400" y="13551"/>
                </a:cubicBezTo>
                <a:cubicBezTo>
                  <a:pt x="3990" y="13551"/>
                  <a:pt x="5293" y="12186"/>
                  <a:pt x="5510" y="10624"/>
                </a:cubicBezTo>
                <a:cubicBezTo>
                  <a:pt x="5532" y="10485"/>
                  <a:pt x="5540" y="10337"/>
                  <a:pt x="5541" y="10193"/>
                </a:cubicBezTo>
                <a:cubicBezTo>
                  <a:pt x="5836" y="10133"/>
                  <a:pt x="6124" y="10040"/>
                  <a:pt x="6396" y="9917"/>
                </a:cubicBezTo>
                <a:cubicBezTo>
                  <a:pt x="7132" y="9585"/>
                  <a:pt x="7906" y="8987"/>
                  <a:pt x="8307" y="8248"/>
                </a:cubicBezTo>
                <a:cubicBezTo>
                  <a:pt x="8644" y="8225"/>
                  <a:pt x="8978" y="8104"/>
                  <a:pt x="9238" y="7899"/>
                </a:cubicBezTo>
                <a:cubicBezTo>
                  <a:pt x="9942" y="7349"/>
                  <a:pt x="10024" y="6374"/>
                  <a:pt x="9903" y="5554"/>
                </a:cubicBezTo>
                <a:cubicBezTo>
                  <a:pt x="9698" y="4165"/>
                  <a:pt x="9161" y="2906"/>
                  <a:pt x="10053" y="1630"/>
                </a:cubicBezTo>
                <a:cubicBezTo>
                  <a:pt x="10697" y="710"/>
                  <a:pt x="11605" y="311"/>
                  <a:pt x="12515" y="311"/>
                </a:cubicBezTo>
                <a:cubicBezTo>
                  <a:pt x="14213" y="311"/>
                  <a:pt x="15920" y="1698"/>
                  <a:pt x="15934" y="3672"/>
                </a:cubicBezTo>
                <a:cubicBezTo>
                  <a:pt x="15944" y="4953"/>
                  <a:pt x="15101" y="6964"/>
                  <a:pt x="13574" y="6964"/>
                </a:cubicBezTo>
                <a:cubicBezTo>
                  <a:pt x="13558" y="6964"/>
                  <a:pt x="13542" y="6963"/>
                  <a:pt x="13526" y="6963"/>
                </a:cubicBezTo>
                <a:cubicBezTo>
                  <a:pt x="12593" y="6937"/>
                  <a:pt x="11976" y="6034"/>
                  <a:pt x="11992" y="5166"/>
                </a:cubicBezTo>
                <a:cubicBezTo>
                  <a:pt x="12000" y="4762"/>
                  <a:pt x="12128" y="4343"/>
                  <a:pt x="12349" y="4004"/>
                </a:cubicBezTo>
                <a:cubicBezTo>
                  <a:pt x="12504" y="3767"/>
                  <a:pt x="12694" y="3576"/>
                  <a:pt x="12974" y="3510"/>
                </a:cubicBezTo>
                <a:cubicBezTo>
                  <a:pt x="13025" y="3498"/>
                  <a:pt x="13080" y="3492"/>
                  <a:pt x="13136" y="3492"/>
                </a:cubicBezTo>
                <a:cubicBezTo>
                  <a:pt x="13480" y="3492"/>
                  <a:pt x="13868" y="3718"/>
                  <a:pt x="13691" y="4132"/>
                </a:cubicBezTo>
                <a:cubicBezTo>
                  <a:pt x="13639" y="4252"/>
                  <a:pt x="13743" y="4362"/>
                  <a:pt x="13839" y="4362"/>
                </a:cubicBezTo>
                <a:cubicBezTo>
                  <a:pt x="13883" y="4362"/>
                  <a:pt x="13926" y="4339"/>
                  <a:pt x="13951" y="4283"/>
                </a:cubicBezTo>
                <a:cubicBezTo>
                  <a:pt x="14147" y="3847"/>
                  <a:pt x="13931" y="3373"/>
                  <a:pt x="13480" y="3198"/>
                </a:cubicBezTo>
                <a:cubicBezTo>
                  <a:pt x="13373" y="3156"/>
                  <a:pt x="13268" y="3137"/>
                  <a:pt x="13165" y="3137"/>
                </a:cubicBezTo>
                <a:cubicBezTo>
                  <a:pt x="12665" y="3137"/>
                  <a:pt x="12221" y="3576"/>
                  <a:pt x="11992" y="3999"/>
                </a:cubicBezTo>
                <a:cubicBezTo>
                  <a:pt x="11321" y="5235"/>
                  <a:pt x="11824" y="7061"/>
                  <a:pt x="13367" y="7261"/>
                </a:cubicBezTo>
                <a:cubicBezTo>
                  <a:pt x="13447" y="7271"/>
                  <a:pt x="13526" y="7276"/>
                  <a:pt x="13604" y="7276"/>
                </a:cubicBezTo>
                <a:cubicBezTo>
                  <a:pt x="15040" y="7276"/>
                  <a:pt x="16012" y="5556"/>
                  <a:pt x="16198" y="4310"/>
                </a:cubicBezTo>
                <a:cubicBezTo>
                  <a:pt x="16425" y="2821"/>
                  <a:pt x="15790" y="1347"/>
                  <a:pt x="14503" y="548"/>
                </a:cubicBezTo>
                <a:cubicBezTo>
                  <a:pt x="13919" y="186"/>
                  <a:pt x="13260" y="0"/>
                  <a:pt x="126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3307650" y="3192850"/>
            <a:ext cx="2680800" cy="17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200950" y="3095000"/>
            <a:ext cx="2680800" cy="176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6206950" y="3192850"/>
            <a:ext cx="2635500" cy="17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6100350" y="3095000"/>
            <a:ext cx="2635500" cy="176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33076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200950" y="1147100"/>
            <a:ext cx="26808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206950" y="12362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100350" y="1147100"/>
            <a:ext cx="26355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082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301550" y="1147100"/>
            <a:ext cx="2680800" cy="17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20000" y="14823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0" y="2010050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2"/>
          </p:nvPr>
        </p:nvSpPr>
        <p:spPr>
          <a:xfrm>
            <a:off x="3713900" y="149672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3"/>
          </p:nvPr>
        </p:nvSpPr>
        <p:spPr>
          <a:xfrm>
            <a:off x="3713900" y="1995650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4"/>
          </p:nvPr>
        </p:nvSpPr>
        <p:spPr>
          <a:xfrm>
            <a:off x="6510800" y="149672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5"/>
          </p:nvPr>
        </p:nvSpPr>
        <p:spPr>
          <a:xfrm>
            <a:off x="6510800" y="1995650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 idx="7"/>
          </p:nvPr>
        </p:nvSpPr>
        <p:spPr>
          <a:xfrm>
            <a:off x="3713900" y="3467138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8"/>
          </p:nvPr>
        </p:nvSpPr>
        <p:spPr>
          <a:xfrm>
            <a:off x="3713900" y="3966063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 idx="9"/>
          </p:nvPr>
        </p:nvSpPr>
        <p:spPr>
          <a:xfrm>
            <a:off x="6510800" y="3467138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13"/>
          </p:nvPr>
        </p:nvSpPr>
        <p:spPr>
          <a:xfrm>
            <a:off x="6510800" y="3966063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-6" y="72012"/>
            <a:ext cx="541865" cy="467996"/>
          </a:xfrm>
          <a:custGeom>
            <a:avLst/>
            <a:gdLst/>
            <a:ahLst/>
            <a:cxnLst/>
            <a:rect l="l" t="t" r="r" b="b"/>
            <a:pathLst>
              <a:path w="18632" h="16092" extrusionOk="0">
                <a:moveTo>
                  <a:pt x="17079" y="250"/>
                </a:moveTo>
                <a:cubicBezTo>
                  <a:pt x="17104" y="250"/>
                  <a:pt x="17130" y="252"/>
                  <a:pt x="17158" y="258"/>
                </a:cubicBezTo>
                <a:cubicBezTo>
                  <a:pt x="17559" y="331"/>
                  <a:pt x="17581" y="1053"/>
                  <a:pt x="17554" y="1333"/>
                </a:cubicBezTo>
                <a:cubicBezTo>
                  <a:pt x="17525" y="1689"/>
                  <a:pt x="17394" y="2015"/>
                  <a:pt x="17194" y="2305"/>
                </a:cubicBezTo>
                <a:cubicBezTo>
                  <a:pt x="17214" y="2031"/>
                  <a:pt x="17176" y="1758"/>
                  <a:pt x="17055" y="1500"/>
                </a:cubicBezTo>
                <a:cubicBezTo>
                  <a:pt x="17046" y="1477"/>
                  <a:pt x="17027" y="1468"/>
                  <a:pt x="17008" y="1468"/>
                </a:cubicBezTo>
                <a:cubicBezTo>
                  <a:pt x="16974" y="1468"/>
                  <a:pt x="16937" y="1499"/>
                  <a:pt x="16946" y="1540"/>
                </a:cubicBezTo>
                <a:cubicBezTo>
                  <a:pt x="16978" y="1701"/>
                  <a:pt x="16993" y="1860"/>
                  <a:pt x="16995" y="2015"/>
                </a:cubicBezTo>
                <a:cubicBezTo>
                  <a:pt x="16895" y="1827"/>
                  <a:pt x="16813" y="1630"/>
                  <a:pt x="16767" y="1410"/>
                </a:cubicBezTo>
                <a:cubicBezTo>
                  <a:pt x="16718" y="1165"/>
                  <a:pt x="16601" y="250"/>
                  <a:pt x="17079" y="250"/>
                </a:cubicBezTo>
                <a:close/>
                <a:moveTo>
                  <a:pt x="17970" y="2593"/>
                </a:moveTo>
                <a:cubicBezTo>
                  <a:pt x="18028" y="2593"/>
                  <a:pt x="18072" y="2617"/>
                  <a:pt x="18098" y="2671"/>
                </a:cubicBezTo>
                <a:cubicBezTo>
                  <a:pt x="18222" y="2938"/>
                  <a:pt x="17536" y="3188"/>
                  <a:pt x="17381" y="3244"/>
                </a:cubicBezTo>
                <a:cubicBezTo>
                  <a:pt x="17214" y="3303"/>
                  <a:pt x="17044" y="3341"/>
                  <a:pt x="16872" y="3367"/>
                </a:cubicBezTo>
                <a:cubicBezTo>
                  <a:pt x="17147" y="3096"/>
                  <a:pt x="17701" y="2593"/>
                  <a:pt x="17970" y="2593"/>
                </a:cubicBezTo>
                <a:close/>
                <a:moveTo>
                  <a:pt x="15957" y="2382"/>
                </a:moveTo>
                <a:cubicBezTo>
                  <a:pt x="16231" y="2712"/>
                  <a:pt x="16324" y="3103"/>
                  <a:pt x="16290" y="3519"/>
                </a:cubicBezTo>
                <a:cubicBezTo>
                  <a:pt x="16069" y="3169"/>
                  <a:pt x="15862" y="2781"/>
                  <a:pt x="15957" y="2382"/>
                </a:cubicBezTo>
                <a:close/>
                <a:moveTo>
                  <a:pt x="8336" y="3903"/>
                </a:moveTo>
                <a:cubicBezTo>
                  <a:pt x="8559" y="3903"/>
                  <a:pt x="8771" y="3985"/>
                  <a:pt x="8970" y="4090"/>
                </a:cubicBezTo>
                <a:cubicBezTo>
                  <a:pt x="8873" y="4124"/>
                  <a:pt x="8785" y="4169"/>
                  <a:pt x="8705" y="4224"/>
                </a:cubicBezTo>
                <a:cubicBezTo>
                  <a:pt x="8692" y="4216"/>
                  <a:pt x="8677" y="4212"/>
                  <a:pt x="8661" y="4212"/>
                </a:cubicBezTo>
                <a:cubicBezTo>
                  <a:pt x="8646" y="4212"/>
                  <a:pt x="8631" y="4216"/>
                  <a:pt x="8616" y="4224"/>
                </a:cubicBezTo>
                <a:cubicBezTo>
                  <a:pt x="8460" y="4316"/>
                  <a:pt x="8274" y="4475"/>
                  <a:pt x="8079" y="4475"/>
                </a:cubicBezTo>
                <a:cubicBezTo>
                  <a:pt x="8048" y="4475"/>
                  <a:pt x="8016" y="4470"/>
                  <a:pt x="7985" y="4461"/>
                </a:cubicBezTo>
                <a:cubicBezTo>
                  <a:pt x="7792" y="4406"/>
                  <a:pt x="7774" y="4160"/>
                  <a:pt x="7914" y="4029"/>
                </a:cubicBezTo>
                <a:cubicBezTo>
                  <a:pt x="7996" y="3954"/>
                  <a:pt x="8116" y="3925"/>
                  <a:pt x="8222" y="3910"/>
                </a:cubicBezTo>
                <a:cubicBezTo>
                  <a:pt x="8260" y="3905"/>
                  <a:pt x="8298" y="3903"/>
                  <a:pt x="8336" y="3903"/>
                </a:cubicBezTo>
                <a:close/>
                <a:moveTo>
                  <a:pt x="9589" y="3270"/>
                </a:moveTo>
                <a:cubicBezTo>
                  <a:pt x="9644" y="3270"/>
                  <a:pt x="9749" y="3408"/>
                  <a:pt x="9791" y="3452"/>
                </a:cubicBezTo>
                <a:cubicBezTo>
                  <a:pt x="10104" y="3769"/>
                  <a:pt x="10317" y="4167"/>
                  <a:pt x="10416" y="4596"/>
                </a:cubicBezTo>
                <a:cubicBezTo>
                  <a:pt x="10341" y="4507"/>
                  <a:pt x="10258" y="4429"/>
                  <a:pt x="10169" y="4357"/>
                </a:cubicBezTo>
                <a:cubicBezTo>
                  <a:pt x="10173" y="4340"/>
                  <a:pt x="10169" y="4317"/>
                  <a:pt x="10155" y="4298"/>
                </a:cubicBezTo>
                <a:cubicBezTo>
                  <a:pt x="10015" y="4100"/>
                  <a:pt x="9844" y="3926"/>
                  <a:pt x="9726" y="3712"/>
                </a:cubicBezTo>
                <a:cubicBezTo>
                  <a:pt x="9677" y="3624"/>
                  <a:pt x="9546" y="3422"/>
                  <a:pt x="9556" y="3321"/>
                </a:cubicBezTo>
                <a:cubicBezTo>
                  <a:pt x="9559" y="3284"/>
                  <a:pt x="9572" y="3270"/>
                  <a:pt x="9589" y="3270"/>
                </a:cubicBezTo>
                <a:close/>
                <a:moveTo>
                  <a:pt x="9647" y="4780"/>
                </a:moveTo>
                <a:cubicBezTo>
                  <a:pt x="9924" y="4780"/>
                  <a:pt x="10212" y="5015"/>
                  <a:pt x="10421" y="5222"/>
                </a:cubicBezTo>
                <a:cubicBezTo>
                  <a:pt x="10412" y="5218"/>
                  <a:pt x="10402" y="5215"/>
                  <a:pt x="10391" y="5215"/>
                </a:cubicBezTo>
                <a:cubicBezTo>
                  <a:pt x="10389" y="5215"/>
                  <a:pt x="10386" y="5216"/>
                  <a:pt x="10384" y="5216"/>
                </a:cubicBezTo>
                <a:cubicBezTo>
                  <a:pt x="10370" y="5216"/>
                  <a:pt x="10356" y="5216"/>
                  <a:pt x="10342" y="5216"/>
                </a:cubicBezTo>
                <a:cubicBezTo>
                  <a:pt x="10173" y="5216"/>
                  <a:pt x="10005" y="5206"/>
                  <a:pt x="9840" y="5165"/>
                </a:cubicBezTo>
                <a:cubicBezTo>
                  <a:pt x="9739" y="5137"/>
                  <a:pt x="9621" y="5103"/>
                  <a:pt x="9531" y="5052"/>
                </a:cubicBezTo>
                <a:cubicBezTo>
                  <a:pt x="9369" y="4957"/>
                  <a:pt x="9464" y="4784"/>
                  <a:pt x="9633" y="4781"/>
                </a:cubicBezTo>
                <a:cubicBezTo>
                  <a:pt x="9637" y="4780"/>
                  <a:pt x="9642" y="4780"/>
                  <a:pt x="9647" y="4780"/>
                </a:cubicBezTo>
                <a:close/>
                <a:moveTo>
                  <a:pt x="11217" y="4275"/>
                </a:moveTo>
                <a:cubicBezTo>
                  <a:pt x="11430" y="4275"/>
                  <a:pt x="11282" y="4849"/>
                  <a:pt x="11249" y="4931"/>
                </a:cubicBezTo>
                <a:cubicBezTo>
                  <a:pt x="11171" y="5124"/>
                  <a:pt x="11046" y="5283"/>
                  <a:pt x="10888" y="5409"/>
                </a:cubicBezTo>
                <a:cubicBezTo>
                  <a:pt x="10925" y="5242"/>
                  <a:pt x="10965" y="5078"/>
                  <a:pt x="10997" y="4913"/>
                </a:cubicBezTo>
                <a:cubicBezTo>
                  <a:pt x="11014" y="4833"/>
                  <a:pt x="11055" y="4314"/>
                  <a:pt x="11174" y="4281"/>
                </a:cubicBezTo>
                <a:cubicBezTo>
                  <a:pt x="11190" y="4277"/>
                  <a:pt x="11204" y="4275"/>
                  <a:pt x="11217" y="4275"/>
                </a:cubicBezTo>
                <a:close/>
                <a:moveTo>
                  <a:pt x="11605" y="5659"/>
                </a:moveTo>
                <a:cubicBezTo>
                  <a:pt x="11649" y="5659"/>
                  <a:pt x="11685" y="5701"/>
                  <a:pt x="11704" y="5813"/>
                </a:cubicBezTo>
                <a:cubicBezTo>
                  <a:pt x="11730" y="5954"/>
                  <a:pt x="11514" y="6186"/>
                  <a:pt x="11441" y="6284"/>
                </a:cubicBezTo>
                <a:cubicBezTo>
                  <a:pt x="11323" y="6442"/>
                  <a:pt x="11194" y="6590"/>
                  <a:pt x="11064" y="6739"/>
                </a:cubicBezTo>
                <a:cubicBezTo>
                  <a:pt x="11068" y="6641"/>
                  <a:pt x="11068" y="6541"/>
                  <a:pt x="11064" y="6443"/>
                </a:cubicBezTo>
                <a:cubicBezTo>
                  <a:pt x="11138" y="6319"/>
                  <a:pt x="11202" y="6188"/>
                  <a:pt x="11267" y="6057"/>
                </a:cubicBezTo>
                <a:cubicBezTo>
                  <a:pt x="11311" y="5967"/>
                  <a:pt x="11486" y="5659"/>
                  <a:pt x="11605" y="5659"/>
                </a:cubicBezTo>
                <a:close/>
                <a:moveTo>
                  <a:pt x="10236" y="6181"/>
                </a:moveTo>
                <a:cubicBezTo>
                  <a:pt x="10261" y="6181"/>
                  <a:pt x="10289" y="6183"/>
                  <a:pt x="10320" y="6188"/>
                </a:cubicBezTo>
                <a:cubicBezTo>
                  <a:pt x="10477" y="6288"/>
                  <a:pt x="10580" y="6707"/>
                  <a:pt x="10619" y="6865"/>
                </a:cubicBezTo>
                <a:cubicBezTo>
                  <a:pt x="10647" y="6983"/>
                  <a:pt x="10665" y="7104"/>
                  <a:pt x="10678" y="7222"/>
                </a:cubicBezTo>
                <a:cubicBezTo>
                  <a:pt x="10665" y="7312"/>
                  <a:pt x="10649" y="7400"/>
                  <a:pt x="10632" y="7490"/>
                </a:cubicBezTo>
                <a:cubicBezTo>
                  <a:pt x="10601" y="7443"/>
                  <a:pt x="10577" y="7392"/>
                  <a:pt x="10564" y="7335"/>
                </a:cubicBezTo>
                <a:cubicBezTo>
                  <a:pt x="10556" y="7301"/>
                  <a:pt x="10532" y="7284"/>
                  <a:pt x="10504" y="7284"/>
                </a:cubicBezTo>
                <a:cubicBezTo>
                  <a:pt x="10502" y="7284"/>
                  <a:pt x="10501" y="7284"/>
                  <a:pt x="10500" y="7284"/>
                </a:cubicBezTo>
                <a:cubicBezTo>
                  <a:pt x="10449" y="7153"/>
                  <a:pt x="10382" y="7029"/>
                  <a:pt x="10325" y="6903"/>
                </a:cubicBezTo>
                <a:cubicBezTo>
                  <a:pt x="10272" y="6790"/>
                  <a:pt x="10218" y="6680"/>
                  <a:pt x="10169" y="6566"/>
                </a:cubicBezTo>
                <a:cubicBezTo>
                  <a:pt x="10145" y="6512"/>
                  <a:pt x="10122" y="6458"/>
                  <a:pt x="10105" y="6402"/>
                </a:cubicBezTo>
                <a:cubicBezTo>
                  <a:pt x="10053" y="6255"/>
                  <a:pt x="10097" y="6181"/>
                  <a:pt x="10236" y="6181"/>
                </a:cubicBezTo>
                <a:close/>
                <a:moveTo>
                  <a:pt x="13886" y="7692"/>
                </a:moveTo>
                <a:cubicBezTo>
                  <a:pt x="13908" y="7692"/>
                  <a:pt x="13929" y="7692"/>
                  <a:pt x="13951" y="7693"/>
                </a:cubicBezTo>
                <a:cubicBezTo>
                  <a:pt x="14215" y="7708"/>
                  <a:pt x="14309" y="8027"/>
                  <a:pt x="14082" y="8160"/>
                </a:cubicBezTo>
                <a:cubicBezTo>
                  <a:pt x="13928" y="8250"/>
                  <a:pt x="13740" y="8268"/>
                  <a:pt x="13566" y="8274"/>
                </a:cubicBezTo>
                <a:cubicBezTo>
                  <a:pt x="13554" y="8275"/>
                  <a:pt x="13541" y="8275"/>
                  <a:pt x="13529" y="8275"/>
                </a:cubicBezTo>
                <a:cubicBezTo>
                  <a:pt x="13303" y="8275"/>
                  <a:pt x="13086" y="8212"/>
                  <a:pt x="12862" y="8212"/>
                </a:cubicBezTo>
                <a:cubicBezTo>
                  <a:pt x="12850" y="8212"/>
                  <a:pt x="12838" y="8212"/>
                  <a:pt x="12825" y="8212"/>
                </a:cubicBezTo>
                <a:cubicBezTo>
                  <a:pt x="12814" y="8212"/>
                  <a:pt x="12804" y="8217"/>
                  <a:pt x="12796" y="8220"/>
                </a:cubicBezTo>
                <a:cubicBezTo>
                  <a:pt x="12760" y="8219"/>
                  <a:pt x="12725" y="8215"/>
                  <a:pt x="12689" y="8215"/>
                </a:cubicBezTo>
                <a:cubicBezTo>
                  <a:pt x="13009" y="7921"/>
                  <a:pt x="13451" y="7692"/>
                  <a:pt x="13886" y="7692"/>
                </a:cubicBezTo>
                <a:close/>
                <a:moveTo>
                  <a:pt x="12000" y="7468"/>
                </a:moveTo>
                <a:cubicBezTo>
                  <a:pt x="12059" y="7517"/>
                  <a:pt x="12118" y="7564"/>
                  <a:pt x="12180" y="7613"/>
                </a:cubicBezTo>
                <a:cubicBezTo>
                  <a:pt x="12154" y="7697"/>
                  <a:pt x="12118" y="7777"/>
                  <a:pt x="12072" y="7851"/>
                </a:cubicBezTo>
                <a:cubicBezTo>
                  <a:pt x="12012" y="7954"/>
                  <a:pt x="11935" y="8047"/>
                  <a:pt x="11848" y="8130"/>
                </a:cubicBezTo>
                <a:cubicBezTo>
                  <a:pt x="11709" y="8261"/>
                  <a:pt x="11545" y="8343"/>
                  <a:pt x="11380" y="8431"/>
                </a:cubicBezTo>
                <a:cubicBezTo>
                  <a:pt x="11416" y="8309"/>
                  <a:pt x="11464" y="8186"/>
                  <a:pt x="11527" y="8065"/>
                </a:cubicBezTo>
                <a:cubicBezTo>
                  <a:pt x="11609" y="7913"/>
                  <a:pt x="11812" y="7492"/>
                  <a:pt x="12000" y="7468"/>
                </a:cubicBezTo>
                <a:close/>
                <a:moveTo>
                  <a:pt x="9817" y="7811"/>
                </a:moveTo>
                <a:cubicBezTo>
                  <a:pt x="9948" y="8035"/>
                  <a:pt x="10019" y="8283"/>
                  <a:pt x="10025" y="8548"/>
                </a:cubicBezTo>
                <a:cubicBezTo>
                  <a:pt x="10030" y="8710"/>
                  <a:pt x="9997" y="8857"/>
                  <a:pt x="9958" y="9003"/>
                </a:cubicBezTo>
                <a:cubicBezTo>
                  <a:pt x="9726" y="8646"/>
                  <a:pt x="9669" y="8211"/>
                  <a:pt x="9817" y="7811"/>
                </a:cubicBezTo>
                <a:close/>
                <a:moveTo>
                  <a:pt x="12025" y="8878"/>
                </a:moveTo>
                <a:cubicBezTo>
                  <a:pt x="12041" y="8878"/>
                  <a:pt x="12058" y="8878"/>
                  <a:pt x="12074" y="8878"/>
                </a:cubicBezTo>
                <a:cubicBezTo>
                  <a:pt x="12172" y="8878"/>
                  <a:pt x="12274" y="8881"/>
                  <a:pt x="12372" y="8895"/>
                </a:cubicBezTo>
                <a:cubicBezTo>
                  <a:pt x="12537" y="8916"/>
                  <a:pt x="13018" y="9181"/>
                  <a:pt x="12552" y="9322"/>
                </a:cubicBezTo>
                <a:cubicBezTo>
                  <a:pt x="12523" y="9330"/>
                  <a:pt x="12491" y="9334"/>
                  <a:pt x="12457" y="9334"/>
                </a:cubicBezTo>
                <a:cubicBezTo>
                  <a:pt x="12280" y="9334"/>
                  <a:pt x="12053" y="9228"/>
                  <a:pt x="11928" y="9151"/>
                </a:cubicBezTo>
                <a:cubicBezTo>
                  <a:pt x="11820" y="9083"/>
                  <a:pt x="11739" y="8986"/>
                  <a:pt x="11649" y="8903"/>
                </a:cubicBezTo>
                <a:cubicBezTo>
                  <a:pt x="11773" y="8888"/>
                  <a:pt x="11899" y="8878"/>
                  <a:pt x="12025" y="8878"/>
                </a:cubicBezTo>
                <a:close/>
                <a:moveTo>
                  <a:pt x="13800" y="8980"/>
                </a:moveTo>
                <a:cubicBezTo>
                  <a:pt x="13874" y="9093"/>
                  <a:pt x="13941" y="9209"/>
                  <a:pt x="13999" y="9333"/>
                </a:cubicBezTo>
                <a:cubicBezTo>
                  <a:pt x="14057" y="9469"/>
                  <a:pt x="14180" y="9755"/>
                  <a:pt x="14074" y="9901"/>
                </a:cubicBezTo>
                <a:cubicBezTo>
                  <a:pt x="14033" y="9956"/>
                  <a:pt x="13992" y="9978"/>
                  <a:pt x="13953" y="9978"/>
                </a:cubicBezTo>
                <a:cubicBezTo>
                  <a:pt x="13849" y="9978"/>
                  <a:pt x="13761" y="9829"/>
                  <a:pt x="13738" y="9747"/>
                </a:cubicBezTo>
                <a:cubicBezTo>
                  <a:pt x="13710" y="9642"/>
                  <a:pt x="13710" y="9529"/>
                  <a:pt x="13715" y="9423"/>
                </a:cubicBezTo>
                <a:cubicBezTo>
                  <a:pt x="13724" y="9271"/>
                  <a:pt x="13769" y="9127"/>
                  <a:pt x="13800" y="8980"/>
                </a:cubicBezTo>
                <a:close/>
                <a:moveTo>
                  <a:pt x="14415" y="9066"/>
                </a:moveTo>
                <a:cubicBezTo>
                  <a:pt x="14850" y="9066"/>
                  <a:pt x="15261" y="9246"/>
                  <a:pt x="15530" y="9608"/>
                </a:cubicBezTo>
                <a:cubicBezTo>
                  <a:pt x="15579" y="9673"/>
                  <a:pt x="15702" y="9824"/>
                  <a:pt x="15694" y="9912"/>
                </a:cubicBezTo>
                <a:cubicBezTo>
                  <a:pt x="15683" y="10041"/>
                  <a:pt x="15613" y="10083"/>
                  <a:pt x="15527" y="10083"/>
                </a:cubicBezTo>
                <a:cubicBezTo>
                  <a:pt x="15403" y="10083"/>
                  <a:pt x="15247" y="9996"/>
                  <a:pt x="15187" y="9955"/>
                </a:cubicBezTo>
                <a:cubicBezTo>
                  <a:pt x="14964" y="9806"/>
                  <a:pt x="14817" y="9569"/>
                  <a:pt x="14648" y="9366"/>
                </a:cubicBezTo>
                <a:cubicBezTo>
                  <a:pt x="14629" y="9341"/>
                  <a:pt x="14602" y="9330"/>
                  <a:pt x="14575" y="9328"/>
                </a:cubicBezTo>
                <a:cubicBezTo>
                  <a:pt x="14521" y="9235"/>
                  <a:pt x="14457" y="9150"/>
                  <a:pt x="14386" y="9066"/>
                </a:cubicBezTo>
                <a:cubicBezTo>
                  <a:pt x="14396" y="9066"/>
                  <a:pt x="14406" y="9066"/>
                  <a:pt x="14415" y="9066"/>
                </a:cubicBezTo>
                <a:close/>
                <a:moveTo>
                  <a:pt x="10830" y="9752"/>
                </a:moveTo>
                <a:cubicBezTo>
                  <a:pt x="10931" y="9752"/>
                  <a:pt x="11025" y="9766"/>
                  <a:pt x="11086" y="9806"/>
                </a:cubicBezTo>
                <a:cubicBezTo>
                  <a:pt x="11442" y="10043"/>
                  <a:pt x="10855" y="10087"/>
                  <a:pt x="10648" y="10087"/>
                </a:cubicBezTo>
                <a:cubicBezTo>
                  <a:pt x="10627" y="10087"/>
                  <a:pt x="10610" y="10087"/>
                  <a:pt x="10598" y="10086"/>
                </a:cubicBezTo>
                <a:cubicBezTo>
                  <a:pt x="10390" y="10071"/>
                  <a:pt x="10192" y="10029"/>
                  <a:pt x="9996" y="9970"/>
                </a:cubicBezTo>
                <a:cubicBezTo>
                  <a:pt x="10132" y="9888"/>
                  <a:pt x="10277" y="9827"/>
                  <a:pt x="10438" y="9798"/>
                </a:cubicBezTo>
                <a:cubicBezTo>
                  <a:pt x="10532" y="9780"/>
                  <a:pt x="10688" y="9752"/>
                  <a:pt x="10830" y="9752"/>
                </a:cubicBezTo>
                <a:close/>
                <a:moveTo>
                  <a:pt x="14687" y="10791"/>
                </a:moveTo>
                <a:cubicBezTo>
                  <a:pt x="14709" y="11099"/>
                  <a:pt x="14630" y="11439"/>
                  <a:pt x="14386" y="11611"/>
                </a:cubicBezTo>
                <a:cubicBezTo>
                  <a:pt x="14350" y="11636"/>
                  <a:pt x="14317" y="11647"/>
                  <a:pt x="14290" y="11647"/>
                </a:cubicBezTo>
                <a:cubicBezTo>
                  <a:pt x="14205" y="11647"/>
                  <a:pt x="14167" y="11543"/>
                  <a:pt x="14190" y="11424"/>
                </a:cubicBezTo>
                <a:cubicBezTo>
                  <a:pt x="14211" y="11325"/>
                  <a:pt x="14287" y="11213"/>
                  <a:pt x="14342" y="11132"/>
                </a:cubicBezTo>
                <a:cubicBezTo>
                  <a:pt x="14437" y="10992"/>
                  <a:pt x="14565" y="10901"/>
                  <a:pt x="14687" y="10791"/>
                </a:cubicBezTo>
                <a:close/>
                <a:moveTo>
                  <a:pt x="7153" y="11578"/>
                </a:moveTo>
                <a:lnTo>
                  <a:pt x="7153" y="11578"/>
                </a:lnTo>
                <a:cubicBezTo>
                  <a:pt x="7296" y="12143"/>
                  <a:pt x="6865" y="12876"/>
                  <a:pt x="6505" y="13373"/>
                </a:cubicBezTo>
                <a:cubicBezTo>
                  <a:pt x="6605" y="12725"/>
                  <a:pt x="6806" y="12128"/>
                  <a:pt x="7153" y="11578"/>
                </a:cubicBezTo>
                <a:close/>
                <a:moveTo>
                  <a:pt x="7712" y="13747"/>
                </a:moveTo>
                <a:cubicBezTo>
                  <a:pt x="7790" y="13747"/>
                  <a:pt x="7806" y="13805"/>
                  <a:pt x="7759" y="13923"/>
                </a:cubicBezTo>
                <a:cubicBezTo>
                  <a:pt x="7751" y="14180"/>
                  <a:pt x="7508" y="14141"/>
                  <a:pt x="7284" y="14169"/>
                </a:cubicBezTo>
                <a:cubicBezTo>
                  <a:pt x="7086" y="14197"/>
                  <a:pt x="6885" y="14206"/>
                  <a:pt x="6687" y="14206"/>
                </a:cubicBezTo>
                <a:cubicBezTo>
                  <a:pt x="6459" y="14206"/>
                  <a:pt x="6237" y="14182"/>
                  <a:pt x="6016" y="14156"/>
                </a:cubicBezTo>
                <a:cubicBezTo>
                  <a:pt x="6253" y="14041"/>
                  <a:pt x="6499" y="13945"/>
                  <a:pt x="6759" y="13879"/>
                </a:cubicBezTo>
                <a:cubicBezTo>
                  <a:pt x="6905" y="13841"/>
                  <a:pt x="7052" y="13814"/>
                  <a:pt x="7201" y="13794"/>
                </a:cubicBezTo>
                <a:cubicBezTo>
                  <a:pt x="7340" y="13778"/>
                  <a:pt x="7479" y="13768"/>
                  <a:pt x="7618" y="13765"/>
                </a:cubicBezTo>
                <a:cubicBezTo>
                  <a:pt x="7656" y="13753"/>
                  <a:pt x="7687" y="13747"/>
                  <a:pt x="7712" y="13747"/>
                </a:cubicBezTo>
                <a:close/>
                <a:moveTo>
                  <a:pt x="4755" y="12965"/>
                </a:moveTo>
                <a:cubicBezTo>
                  <a:pt x="4766" y="12965"/>
                  <a:pt x="4776" y="12967"/>
                  <a:pt x="4785" y="12971"/>
                </a:cubicBezTo>
                <a:cubicBezTo>
                  <a:pt x="5198" y="13136"/>
                  <a:pt x="4276" y="13897"/>
                  <a:pt x="3840" y="14233"/>
                </a:cubicBezTo>
                <a:cubicBezTo>
                  <a:pt x="3895" y="14044"/>
                  <a:pt x="3951" y="13858"/>
                  <a:pt x="4057" y="13678"/>
                </a:cubicBezTo>
                <a:cubicBezTo>
                  <a:pt x="4119" y="13574"/>
                  <a:pt x="4556" y="12965"/>
                  <a:pt x="4755" y="12965"/>
                </a:cubicBezTo>
                <a:close/>
                <a:moveTo>
                  <a:pt x="2136" y="14673"/>
                </a:moveTo>
                <a:lnTo>
                  <a:pt x="2174" y="14679"/>
                </a:lnTo>
                <a:cubicBezTo>
                  <a:pt x="2506" y="14925"/>
                  <a:pt x="3003" y="14969"/>
                  <a:pt x="3331" y="15224"/>
                </a:cubicBezTo>
                <a:cubicBezTo>
                  <a:pt x="3450" y="15272"/>
                  <a:pt x="3483" y="15347"/>
                  <a:pt x="3426" y="15452"/>
                </a:cubicBezTo>
                <a:cubicBezTo>
                  <a:pt x="3431" y="15546"/>
                  <a:pt x="3405" y="15594"/>
                  <a:pt x="3346" y="15594"/>
                </a:cubicBezTo>
                <a:cubicBezTo>
                  <a:pt x="3308" y="15594"/>
                  <a:pt x="3255" y="15573"/>
                  <a:pt x="3188" y="15530"/>
                </a:cubicBezTo>
                <a:cubicBezTo>
                  <a:pt x="3036" y="15484"/>
                  <a:pt x="2899" y="15403"/>
                  <a:pt x="2773" y="15311"/>
                </a:cubicBezTo>
                <a:cubicBezTo>
                  <a:pt x="2522" y="15129"/>
                  <a:pt x="2350" y="14884"/>
                  <a:pt x="2136" y="14673"/>
                </a:cubicBezTo>
                <a:close/>
                <a:moveTo>
                  <a:pt x="17061" y="0"/>
                </a:moveTo>
                <a:cubicBezTo>
                  <a:pt x="16633" y="0"/>
                  <a:pt x="16521" y="457"/>
                  <a:pt x="16504" y="820"/>
                </a:cubicBezTo>
                <a:cubicBezTo>
                  <a:pt x="16479" y="1346"/>
                  <a:pt x="16643" y="1886"/>
                  <a:pt x="16982" y="2288"/>
                </a:cubicBezTo>
                <a:cubicBezTo>
                  <a:pt x="16936" y="2742"/>
                  <a:pt x="16766" y="3164"/>
                  <a:pt x="16512" y="3543"/>
                </a:cubicBezTo>
                <a:cubicBezTo>
                  <a:pt x="16628" y="3012"/>
                  <a:pt x="16409" y="2409"/>
                  <a:pt x="16000" y="2059"/>
                </a:cubicBezTo>
                <a:cubicBezTo>
                  <a:pt x="15971" y="2035"/>
                  <a:pt x="15938" y="2023"/>
                  <a:pt x="15906" y="2023"/>
                </a:cubicBezTo>
                <a:cubicBezTo>
                  <a:pt x="15858" y="2023"/>
                  <a:pt x="15814" y="2051"/>
                  <a:pt x="15792" y="2107"/>
                </a:cubicBezTo>
                <a:cubicBezTo>
                  <a:pt x="15547" y="2730"/>
                  <a:pt x="15859" y="3316"/>
                  <a:pt x="16242" y="3805"/>
                </a:cubicBezTo>
                <a:cubicBezTo>
                  <a:pt x="16237" y="3827"/>
                  <a:pt x="16232" y="3851"/>
                  <a:pt x="16226" y="3874"/>
                </a:cubicBezTo>
                <a:cubicBezTo>
                  <a:pt x="16221" y="3889"/>
                  <a:pt x="16224" y="3900"/>
                  <a:pt x="16227" y="3912"/>
                </a:cubicBezTo>
                <a:cubicBezTo>
                  <a:pt x="15746" y="4461"/>
                  <a:pt x="15095" y="4897"/>
                  <a:pt x="14431" y="5164"/>
                </a:cubicBezTo>
                <a:cubicBezTo>
                  <a:pt x="14342" y="5182"/>
                  <a:pt x="14255" y="5201"/>
                  <a:pt x="14172" y="5226"/>
                </a:cubicBezTo>
                <a:cubicBezTo>
                  <a:pt x="14719" y="4694"/>
                  <a:pt x="15144" y="3938"/>
                  <a:pt x="15241" y="3241"/>
                </a:cubicBezTo>
                <a:cubicBezTo>
                  <a:pt x="15363" y="2359"/>
                  <a:pt x="14705" y="1655"/>
                  <a:pt x="13943" y="1321"/>
                </a:cubicBezTo>
                <a:cubicBezTo>
                  <a:pt x="13773" y="1247"/>
                  <a:pt x="13595" y="1210"/>
                  <a:pt x="13424" y="1210"/>
                </a:cubicBezTo>
                <a:cubicBezTo>
                  <a:pt x="12911" y="1210"/>
                  <a:pt x="12450" y="1537"/>
                  <a:pt x="12387" y="2138"/>
                </a:cubicBezTo>
                <a:cubicBezTo>
                  <a:pt x="12319" y="2766"/>
                  <a:pt x="12878" y="3313"/>
                  <a:pt x="13479" y="3313"/>
                </a:cubicBezTo>
                <a:cubicBezTo>
                  <a:pt x="13574" y="3313"/>
                  <a:pt x="13670" y="3299"/>
                  <a:pt x="13764" y="3270"/>
                </a:cubicBezTo>
                <a:cubicBezTo>
                  <a:pt x="13887" y="3234"/>
                  <a:pt x="13876" y="3054"/>
                  <a:pt x="13742" y="3044"/>
                </a:cubicBezTo>
                <a:cubicBezTo>
                  <a:pt x="13128" y="3003"/>
                  <a:pt x="12400" y="2490"/>
                  <a:pt x="12876" y="1820"/>
                </a:cubicBezTo>
                <a:cubicBezTo>
                  <a:pt x="13014" y="1626"/>
                  <a:pt x="13197" y="1550"/>
                  <a:pt x="13394" y="1550"/>
                </a:cubicBezTo>
                <a:cubicBezTo>
                  <a:pt x="13823" y="1550"/>
                  <a:pt x="14320" y="1908"/>
                  <a:pt x="14571" y="2190"/>
                </a:cubicBezTo>
                <a:cubicBezTo>
                  <a:pt x="15424" y="3146"/>
                  <a:pt x="14475" y="4651"/>
                  <a:pt x="13658" y="5404"/>
                </a:cubicBezTo>
                <a:cubicBezTo>
                  <a:pt x="13643" y="5411"/>
                  <a:pt x="13630" y="5417"/>
                  <a:pt x="13617" y="5420"/>
                </a:cubicBezTo>
                <a:cubicBezTo>
                  <a:pt x="12576" y="5867"/>
                  <a:pt x="11726" y="6669"/>
                  <a:pt x="11038" y="7553"/>
                </a:cubicBezTo>
                <a:cubicBezTo>
                  <a:pt x="10999" y="7603"/>
                  <a:pt x="10960" y="7654"/>
                  <a:pt x="10924" y="7705"/>
                </a:cubicBezTo>
                <a:cubicBezTo>
                  <a:pt x="10989" y="7456"/>
                  <a:pt x="11032" y="7201"/>
                  <a:pt x="11055" y="6944"/>
                </a:cubicBezTo>
                <a:cubicBezTo>
                  <a:pt x="11056" y="6944"/>
                  <a:pt x="11056" y="6942"/>
                  <a:pt x="11058" y="6942"/>
                </a:cubicBezTo>
                <a:cubicBezTo>
                  <a:pt x="11318" y="6723"/>
                  <a:pt x="12267" y="5913"/>
                  <a:pt x="11834" y="5507"/>
                </a:cubicBezTo>
                <a:cubicBezTo>
                  <a:pt x="11757" y="5435"/>
                  <a:pt x="11681" y="5404"/>
                  <a:pt x="11608" y="5404"/>
                </a:cubicBezTo>
                <a:cubicBezTo>
                  <a:pt x="11375" y="5404"/>
                  <a:pt x="11169" y="5721"/>
                  <a:pt x="11028" y="6034"/>
                </a:cubicBezTo>
                <a:cubicBezTo>
                  <a:pt x="11007" y="5900"/>
                  <a:pt x="10983" y="5764"/>
                  <a:pt x="10947" y="5635"/>
                </a:cubicBezTo>
                <a:cubicBezTo>
                  <a:pt x="11203" y="5460"/>
                  <a:pt x="11398" y="5209"/>
                  <a:pt x="11498" y="4907"/>
                </a:cubicBezTo>
                <a:cubicBezTo>
                  <a:pt x="11580" y="4661"/>
                  <a:pt x="11655" y="4183"/>
                  <a:pt x="11400" y="4010"/>
                </a:cubicBezTo>
                <a:cubicBezTo>
                  <a:pt x="11332" y="3964"/>
                  <a:pt x="11271" y="3943"/>
                  <a:pt x="11216" y="3943"/>
                </a:cubicBezTo>
                <a:cubicBezTo>
                  <a:pt x="10911" y="3943"/>
                  <a:pt x="10786" y="4577"/>
                  <a:pt x="10734" y="5070"/>
                </a:cubicBezTo>
                <a:cubicBezTo>
                  <a:pt x="10709" y="5021"/>
                  <a:pt x="10681" y="4972"/>
                  <a:pt x="10655" y="4926"/>
                </a:cubicBezTo>
                <a:cubicBezTo>
                  <a:pt x="10636" y="4890"/>
                  <a:pt x="10614" y="4857"/>
                  <a:pt x="10591" y="4823"/>
                </a:cubicBezTo>
                <a:cubicBezTo>
                  <a:pt x="10591" y="4821"/>
                  <a:pt x="10595" y="4820"/>
                  <a:pt x="10591" y="4817"/>
                </a:cubicBezTo>
                <a:cubicBezTo>
                  <a:pt x="10582" y="4440"/>
                  <a:pt x="10498" y="4069"/>
                  <a:pt x="10317" y="3737"/>
                </a:cubicBezTo>
                <a:cubicBezTo>
                  <a:pt x="10181" y="3489"/>
                  <a:pt x="9899" y="3044"/>
                  <a:pt x="9597" y="2987"/>
                </a:cubicBezTo>
                <a:cubicBezTo>
                  <a:pt x="9569" y="2982"/>
                  <a:pt x="9543" y="2979"/>
                  <a:pt x="9520" y="2979"/>
                </a:cubicBezTo>
                <a:cubicBezTo>
                  <a:pt x="9266" y="2979"/>
                  <a:pt x="9271" y="3279"/>
                  <a:pt x="9343" y="3481"/>
                </a:cubicBezTo>
                <a:cubicBezTo>
                  <a:pt x="9413" y="3684"/>
                  <a:pt x="9525" y="3900"/>
                  <a:pt x="9670" y="4087"/>
                </a:cubicBezTo>
                <a:cubicBezTo>
                  <a:pt x="9559" y="4052"/>
                  <a:pt x="9444" y="4034"/>
                  <a:pt x="9326" y="4034"/>
                </a:cubicBezTo>
                <a:cubicBezTo>
                  <a:pt x="9281" y="4034"/>
                  <a:pt x="9235" y="4037"/>
                  <a:pt x="9189" y="4043"/>
                </a:cubicBezTo>
                <a:cubicBezTo>
                  <a:pt x="8945" y="3842"/>
                  <a:pt x="8569" y="3672"/>
                  <a:pt x="8232" y="3672"/>
                </a:cubicBezTo>
                <a:cubicBezTo>
                  <a:pt x="7973" y="3672"/>
                  <a:pt x="7736" y="3772"/>
                  <a:pt x="7598" y="4034"/>
                </a:cubicBezTo>
                <a:cubicBezTo>
                  <a:pt x="7468" y="4281"/>
                  <a:pt x="7587" y="4542"/>
                  <a:pt x="7839" y="4648"/>
                </a:cubicBezTo>
                <a:cubicBezTo>
                  <a:pt x="7913" y="4679"/>
                  <a:pt x="7988" y="4692"/>
                  <a:pt x="8062" y="4692"/>
                </a:cubicBezTo>
                <a:cubicBezTo>
                  <a:pt x="8174" y="4692"/>
                  <a:pt x="8284" y="4661"/>
                  <a:pt x="8389" y="4612"/>
                </a:cubicBezTo>
                <a:lnTo>
                  <a:pt x="8389" y="4612"/>
                </a:lnTo>
                <a:cubicBezTo>
                  <a:pt x="8296" y="4833"/>
                  <a:pt x="8291" y="5092"/>
                  <a:pt x="8410" y="5337"/>
                </a:cubicBezTo>
                <a:cubicBezTo>
                  <a:pt x="8429" y="5377"/>
                  <a:pt x="8465" y="5394"/>
                  <a:pt x="8502" y="5394"/>
                </a:cubicBezTo>
                <a:cubicBezTo>
                  <a:pt x="8569" y="5394"/>
                  <a:pt x="8640" y="5338"/>
                  <a:pt x="8616" y="5258"/>
                </a:cubicBezTo>
                <a:cubicBezTo>
                  <a:pt x="8447" y="4674"/>
                  <a:pt x="8842" y="4402"/>
                  <a:pt x="9293" y="4402"/>
                </a:cubicBezTo>
                <a:cubicBezTo>
                  <a:pt x="9564" y="4402"/>
                  <a:pt x="9857" y="4501"/>
                  <a:pt x="10058" y="4691"/>
                </a:cubicBezTo>
                <a:cubicBezTo>
                  <a:pt x="9905" y="4590"/>
                  <a:pt x="9742" y="4520"/>
                  <a:pt x="9592" y="4520"/>
                </a:cubicBezTo>
                <a:cubicBezTo>
                  <a:pt x="9462" y="4520"/>
                  <a:pt x="9342" y="4572"/>
                  <a:pt x="9245" y="4700"/>
                </a:cubicBezTo>
                <a:cubicBezTo>
                  <a:pt x="8832" y="5244"/>
                  <a:pt x="9869" y="5426"/>
                  <a:pt x="10298" y="5426"/>
                </a:cubicBezTo>
                <a:cubicBezTo>
                  <a:pt x="10342" y="5426"/>
                  <a:pt x="10379" y="5424"/>
                  <a:pt x="10408" y="5420"/>
                </a:cubicBezTo>
                <a:cubicBezTo>
                  <a:pt x="10454" y="5414"/>
                  <a:pt x="10477" y="5381"/>
                  <a:pt x="10485" y="5344"/>
                </a:cubicBezTo>
                <a:cubicBezTo>
                  <a:pt x="10600" y="5617"/>
                  <a:pt x="10668" y="5913"/>
                  <a:pt x="10701" y="6204"/>
                </a:cubicBezTo>
                <a:cubicBezTo>
                  <a:pt x="10706" y="6268"/>
                  <a:pt x="10713" y="6334"/>
                  <a:pt x="10717" y="6399"/>
                </a:cubicBezTo>
                <a:cubicBezTo>
                  <a:pt x="10634" y="6172"/>
                  <a:pt x="10493" y="5862"/>
                  <a:pt x="10226" y="5862"/>
                </a:cubicBezTo>
                <a:cubicBezTo>
                  <a:pt x="10216" y="5862"/>
                  <a:pt x="10205" y="5863"/>
                  <a:pt x="10194" y="5864"/>
                </a:cubicBezTo>
                <a:cubicBezTo>
                  <a:pt x="9903" y="5888"/>
                  <a:pt x="9803" y="6214"/>
                  <a:pt x="9868" y="6458"/>
                </a:cubicBezTo>
                <a:cubicBezTo>
                  <a:pt x="9919" y="6653"/>
                  <a:pt x="10033" y="6834"/>
                  <a:pt x="10123" y="7013"/>
                </a:cubicBezTo>
                <a:cubicBezTo>
                  <a:pt x="10223" y="7212"/>
                  <a:pt x="10310" y="7432"/>
                  <a:pt x="10465" y="7594"/>
                </a:cubicBezTo>
                <a:cubicBezTo>
                  <a:pt x="10479" y="7608"/>
                  <a:pt x="10496" y="7613"/>
                  <a:pt x="10510" y="7613"/>
                </a:cubicBezTo>
                <a:cubicBezTo>
                  <a:pt x="10515" y="7613"/>
                  <a:pt x="10519" y="7612"/>
                  <a:pt x="10523" y="7612"/>
                </a:cubicBezTo>
                <a:cubicBezTo>
                  <a:pt x="10542" y="7643"/>
                  <a:pt x="10565" y="7669"/>
                  <a:pt x="10591" y="7695"/>
                </a:cubicBezTo>
                <a:cubicBezTo>
                  <a:pt x="10515" y="8027"/>
                  <a:pt x="10402" y="8351"/>
                  <a:pt x="10264" y="8661"/>
                </a:cubicBezTo>
                <a:cubicBezTo>
                  <a:pt x="10277" y="8235"/>
                  <a:pt x="10107" y="7770"/>
                  <a:pt x="9891" y="7481"/>
                </a:cubicBezTo>
                <a:cubicBezTo>
                  <a:pt x="9871" y="7453"/>
                  <a:pt x="9839" y="7441"/>
                  <a:pt x="9805" y="7441"/>
                </a:cubicBezTo>
                <a:cubicBezTo>
                  <a:pt x="9763" y="7441"/>
                  <a:pt x="9720" y="7461"/>
                  <a:pt x="9700" y="7497"/>
                </a:cubicBezTo>
                <a:cubicBezTo>
                  <a:pt x="9385" y="8076"/>
                  <a:pt x="9449" y="8780"/>
                  <a:pt x="9891" y="9274"/>
                </a:cubicBezTo>
                <a:cubicBezTo>
                  <a:pt x="9814" y="9399"/>
                  <a:pt x="9737" y="9526"/>
                  <a:pt x="9662" y="9651"/>
                </a:cubicBezTo>
                <a:cubicBezTo>
                  <a:pt x="9449" y="10001"/>
                  <a:pt x="9236" y="10351"/>
                  <a:pt x="9016" y="10696"/>
                </a:cubicBezTo>
                <a:cubicBezTo>
                  <a:pt x="8849" y="10956"/>
                  <a:pt x="8674" y="11305"/>
                  <a:pt x="8453" y="11567"/>
                </a:cubicBezTo>
                <a:cubicBezTo>
                  <a:pt x="8530" y="11392"/>
                  <a:pt x="8600" y="11213"/>
                  <a:pt x="8659" y="11027"/>
                </a:cubicBezTo>
                <a:cubicBezTo>
                  <a:pt x="9233" y="9207"/>
                  <a:pt x="8677" y="7178"/>
                  <a:pt x="7211" y="5941"/>
                </a:cubicBezTo>
                <a:cubicBezTo>
                  <a:pt x="6593" y="5418"/>
                  <a:pt x="5767" y="4996"/>
                  <a:pt x="4938" y="4996"/>
                </a:cubicBezTo>
                <a:cubicBezTo>
                  <a:pt x="4822" y="4996"/>
                  <a:pt x="4707" y="5004"/>
                  <a:pt x="4592" y="5021"/>
                </a:cubicBezTo>
                <a:cubicBezTo>
                  <a:pt x="3730" y="5150"/>
                  <a:pt x="2972" y="5830"/>
                  <a:pt x="2773" y="6682"/>
                </a:cubicBezTo>
                <a:cubicBezTo>
                  <a:pt x="2574" y="7526"/>
                  <a:pt x="3023" y="8577"/>
                  <a:pt x="4002" y="8577"/>
                </a:cubicBezTo>
                <a:cubicBezTo>
                  <a:pt x="4005" y="8577"/>
                  <a:pt x="4008" y="8577"/>
                  <a:pt x="4011" y="8577"/>
                </a:cubicBezTo>
                <a:cubicBezTo>
                  <a:pt x="4769" y="8571"/>
                  <a:pt x="5309" y="7671"/>
                  <a:pt x="4780" y="7063"/>
                </a:cubicBezTo>
                <a:cubicBezTo>
                  <a:pt x="4756" y="7035"/>
                  <a:pt x="4725" y="7023"/>
                  <a:pt x="4694" y="7023"/>
                </a:cubicBezTo>
                <a:cubicBezTo>
                  <a:pt x="4607" y="7023"/>
                  <a:pt x="4521" y="7117"/>
                  <a:pt x="4574" y="7211"/>
                </a:cubicBezTo>
                <a:cubicBezTo>
                  <a:pt x="4821" y="7647"/>
                  <a:pt x="4560" y="8233"/>
                  <a:pt x="4022" y="8233"/>
                </a:cubicBezTo>
                <a:cubicBezTo>
                  <a:pt x="4021" y="8233"/>
                  <a:pt x="4020" y="8233"/>
                  <a:pt x="4020" y="8233"/>
                </a:cubicBezTo>
                <a:cubicBezTo>
                  <a:pt x="3545" y="8232"/>
                  <a:pt x="3190" y="7836"/>
                  <a:pt x="3097" y="7397"/>
                </a:cubicBezTo>
                <a:cubicBezTo>
                  <a:pt x="2923" y="6556"/>
                  <a:pt x="3563" y="5713"/>
                  <a:pt x="4337" y="5450"/>
                </a:cubicBezTo>
                <a:cubicBezTo>
                  <a:pt x="4551" y="5377"/>
                  <a:pt x="4768" y="5343"/>
                  <a:pt x="4984" y="5343"/>
                </a:cubicBezTo>
                <a:cubicBezTo>
                  <a:pt x="6231" y="5343"/>
                  <a:pt x="7445" y="6461"/>
                  <a:pt x="7994" y="7472"/>
                </a:cubicBezTo>
                <a:cubicBezTo>
                  <a:pt x="9012" y="9348"/>
                  <a:pt x="8467" y="11428"/>
                  <a:pt x="7129" y="12822"/>
                </a:cubicBezTo>
                <a:cubicBezTo>
                  <a:pt x="7430" y="12290"/>
                  <a:pt x="7595" y="11672"/>
                  <a:pt x="7307" y="11215"/>
                </a:cubicBezTo>
                <a:cubicBezTo>
                  <a:pt x="7277" y="11168"/>
                  <a:pt x="7229" y="11143"/>
                  <a:pt x="7182" y="11143"/>
                </a:cubicBezTo>
                <a:cubicBezTo>
                  <a:pt x="7139" y="11143"/>
                  <a:pt x="7096" y="11163"/>
                  <a:pt x="7067" y="11205"/>
                </a:cubicBezTo>
                <a:cubicBezTo>
                  <a:pt x="6595" y="11876"/>
                  <a:pt x="6302" y="12642"/>
                  <a:pt x="6289" y="13465"/>
                </a:cubicBezTo>
                <a:cubicBezTo>
                  <a:pt x="6289" y="13490"/>
                  <a:pt x="6294" y="13506"/>
                  <a:pt x="6304" y="13522"/>
                </a:cubicBezTo>
                <a:cubicBezTo>
                  <a:pt x="5738" y="13913"/>
                  <a:pt x="5091" y="14198"/>
                  <a:pt x="4398" y="14336"/>
                </a:cubicBezTo>
                <a:cubicBezTo>
                  <a:pt x="4278" y="14360"/>
                  <a:pt x="4147" y="14380"/>
                  <a:pt x="4008" y="14396"/>
                </a:cubicBezTo>
                <a:cubicBezTo>
                  <a:pt x="4584" y="13995"/>
                  <a:pt x="5721" y="12973"/>
                  <a:pt x="4977" y="12699"/>
                </a:cubicBezTo>
                <a:cubicBezTo>
                  <a:pt x="4938" y="12685"/>
                  <a:pt x="4898" y="12678"/>
                  <a:pt x="4857" y="12678"/>
                </a:cubicBezTo>
                <a:cubicBezTo>
                  <a:pt x="4554" y="12678"/>
                  <a:pt x="4223" y="13045"/>
                  <a:pt x="4060" y="13244"/>
                </a:cubicBezTo>
                <a:cubicBezTo>
                  <a:pt x="3820" y="13544"/>
                  <a:pt x="3602" y="13981"/>
                  <a:pt x="3637" y="14381"/>
                </a:cubicBezTo>
                <a:cubicBezTo>
                  <a:pt x="3619" y="14396"/>
                  <a:pt x="3609" y="14413"/>
                  <a:pt x="3604" y="14431"/>
                </a:cubicBezTo>
                <a:cubicBezTo>
                  <a:pt x="3482" y="14438"/>
                  <a:pt x="3357" y="14441"/>
                  <a:pt x="3230" y="14441"/>
                </a:cubicBezTo>
                <a:cubicBezTo>
                  <a:pt x="1955" y="14441"/>
                  <a:pt x="481" y="14065"/>
                  <a:pt x="230" y="12806"/>
                </a:cubicBezTo>
                <a:cubicBezTo>
                  <a:pt x="218" y="12746"/>
                  <a:pt x="176" y="12720"/>
                  <a:pt x="132" y="12720"/>
                </a:cubicBezTo>
                <a:cubicBezTo>
                  <a:pt x="69" y="12720"/>
                  <a:pt x="1" y="12774"/>
                  <a:pt x="10" y="12856"/>
                </a:cubicBezTo>
                <a:cubicBezTo>
                  <a:pt x="133" y="13841"/>
                  <a:pt x="928" y="14365"/>
                  <a:pt x="1864" y="14606"/>
                </a:cubicBezTo>
                <a:cubicBezTo>
                  <a:pt x="1845" y="14633"/>
                  <a:pt x="1841" y="14668"/>
                  <a:pt x="1864" y="14709"/>
                </a:cubicBezTo>
                <a:cubicBezTo>
                  <a:pt x="2080" y="15097"/>
                  <a:pt x="2486" y="15470"/>
                  <a:pt x="2889" y="15663"/>
                </a:cubicBezTo>
                <a:cubicBezTo>
                  <a:pt x="3014" y="15727"/>
                  <a:pt x="3258" y="15823"/>
                  <a:pt x="3462" y="15823"/>
                </a:cubicBezTo>
                <a:cubicBezTo>
                  <a:pt x="3601" y="15823"/>
                  <a:pt x="3721" y="15778"/>
                  <a:pt x="3772" y="15648"/>
                </a:cubicBezTo>
                <a:cubicBezTo>
                  <a:pt x="3879" y="15378"/>
                  <a:pt x="3574" y="15097"/>
                  <a:pt x="3376" y="14971"/>
                </a:cubicBezTo>
                <a:cubicBezTo>
                  <a:pt x="3241" y="14887"/>
                  <a:pt x="3090" y="14828"/>
                  <a:pt x="2940" y="14771"/>
                </a:cubicBezTo>
                <a:lnTo>
                  <a:pt x="2940" y="14771"/>
                </a:lnTo>
                <a:cubicBezTo>
                  <a:pt x="3063" y="14778"/>
                  <a:pt x="3185" y="14781"/>
                  <a:pt x="3305" y="14781"/>
                </a:cubicBezTo>
                <a:cubicBezTo>
                  <a:pt x="3678" y="14781"/>
                  <a:pt x="4032" y="14750"/>
                  <a:pt x="4330" y="14701"/>
                </a:cubicBezTo>
                <a:cubicBezTo>
                  <a:pt x="4779" y="14627"/>
                  <a:pt x="5211" y="14501"/>
                  <a:pt x="5620" y="14324"/>
                </a:cubicBezTo>
                <a:cubicBezTo>
                  <a:pt x="5628" y="14327"/>
                  <a:pt x="5636" y="14329"/>
                  <a:pt x="5645" y="14329"/>
                </a:cubicBezTo>
                <a:cubicBezTo>
                  <a:pt x="5655" y="14329"/>
                  <a:pt x="5666" y="14326"/>
                  <a:pt x="5677" y="14321"/>
                </a:cubicBezTo>
                <a:cubicBezTo>
                  <a:pt x="5934" y="14379"/>
                  <a:pt x="6452" y="14445"/>
                  <a:pt x="6961" y="14445"/>
                </a:cubicBezTo>
                <a:cubicBezTo>
                  <a:pt x="7699" y="14445"/>
                  <a:pt x="8416" y="14306"/>
                  <a:pt x="8281" y="13799"/>
                </a:cubicBezTo>
                <a:cubicBezTo>
                  <a:pt x="8217" y="13560"/>
                  <a:pt x="7955" y="13505"/>
                  <a:pt x="7701" y="13505"/>
                </a:cubicBezTo>
                <a:cubicBezTo>
                  <a:pt x="7548" y="13505"/>
                  <a:pt x="7397" y="13525"/>
                  <a:pt x="7294" y="13537"/>
                </a:cubicBezTo>
                <a:cubicBezTo>
                  <a:pt x="7137" y="13555"/>
                  <a:pt x="6980" y="13583"/>
                  <a:pt x="6826" y="13621"/>
                </a:cubicBezTo>
                <a:cubicBezTo>
                  <a:pt x="7230" y="13313"/>
                  <a:pt x="7589" y="12948"/>
                  <a:pt x="7890" y="12537"/>
                </a:cubicBezTo>
                <a:cubicBezTo>
                  <a:pt x="8551" y="12014"/>
                  <a:pt x="9254" y="11570"/>
                  <a:pt x="10128" y="11442"/>
                </a:cubicBezTo>
                <a:cubicBezTo>
                  <a:pt x="10315" y="11415"/>
                  <a:pt x="10504" y="11402"/>
                  <a:pt x="10693" y="11402"/>
                </a:cubicBezTo>
                <a:cubicBezTo>
                  <a:pt x="11590" y="11402"/>
                  <a:pt x="12491" y="11701"/>
                  <a:pt x="13205" y="12244"/>
                </a:cubicBezTo>
                <a:cubicBezTo>
                  <a:pt x="14151" y="12964"/>
                  <a:pt x="15062" y="14552"/>
                  <a:pt x="13779" y="15427"/>
                </a:cubicBezTo>
                <a:cubicBezTo>
                  <a:pt x="13475" y="15635"/>
                  <a:pt x="13080" y="15763"/>
                  <a:pt x="12695" y="15763"/>
                </a:cubicBezTo>
                <a:cubicBezTo>
                  <a:pt x="12324" y="15763"/>
                  <a:pt x="11962" y="15644"/>
                  <a:pt x="11699" y="15367"/>
                </a:cubicBezTo>
                <a:cubicBezTo>
                  <a:pt x="11145" y="14779"/>
                  <a:pt x="11444" y="13819"/>
                  <a:pt x="12228" y="13819"/>
                </a:cubicBezTo>
                <a:cubicBezTo>
                  <a:pt x="12300" y="13819"/>
                  <a:pt x="12376" y="13828"/>
                  <a:pt x="12455" y="13845"/>
                </a:cubicBezTo>
                <a:cubicBezTo>
                  <a:pt x="12465" y="13847"/>
                  <a:pt x="12474" y="13848"/>
                  <a:pt x="12483" y="13848"/>
                </a:cubicBezTo>
                <a:cubicBezTo>
                  <a:pt x="12611" y="13848"/>
                  <a:pt x="12709" y="13663"/>
                  <a:pt x="12570" y="13594"/>
                </a:cubicBezTo>
                <a:cubicBezTo>
                  <a:pt x="12408" y="13514"/>
                  <a:pt x="12251" y="13478"/>
                  <a:pt x="12105" y="13478"/>
                </a:cubicBezTo>
                <a:cubicBezTo>
                  <a:pt x="11326" y="13478"/>
                  <a:pt x="10824" y="14492"/>
                  <a:pt x="11197" y="15237"/>
                </a:cubicBezTo>
                <a:cubicBezTo>
                  <a:pt x="11494" y="15832"/>
                  <a:pt x="12082" y="16091"/>
                  <a:pt x="12694" y="16091"/>
                </a:cubicBezTo>
                <a:cubicBezTo>
                  <a:pt x="13251" y="16091"/>
                  <a:pt x="13827" y="15876"/>
                  <a:pt x="14221" y="15502"/>
                </a:cubicBezTo>
                <a:cubicBezTo>
                  <a:pt x="15144" y="14627"/>
                  <a:pt x="14696" y="13310"/>
                  <a:pt x="13951" y="12483"/>
                </a:cubicBezTo>
                <a:cubicBezTo>
                  <a:pt x="13164" y="11608"/>
                  <a:pt x="11991" y="11112"/>
                  <a:pt x="10821" y="11076"/>
                </a:cubicBezTo>
                <a:cubicBezTo>
                  <a:pt x="10783" y="11075"/>
                  <a:pt x="10745" y="11074"/>
                  <a:pt x="10708" y="11074"/>
                </a:cubicBezTo>
                <a:cubicBezTo>
                  <a:pt x="9981" y="11074"/>
                  <a:pt x="9332" y="11269"/>
                  <a:pt x="8742" y="11591"/>
                </a:cubicBezTo>
                <a:cubicBezTo>
                  <a:pt x="8929" y="11385"/>
                  <a:pt x="9083" y="11123"/>
                  <a:pt x="9215" y="10935"/>
                </a:cubicBezTo>
                <a:cubicBezTo>
                  <a:pt x="9403" y="10667"/>
                  <a:pt x="9582" y="10394"/>
                  <a:pt x="9755" y="10119"/>
                </a:cubicBezTo>
                <a:cubicBezTo>
                  <a:pt x="9762" y="10123"/>
                  <a:pt x="9768" y="10130"/>
                  <a:pt x="9778" y="10133"/>
                </a:cubicBezTo>
                <a:cubicBezTo>
                  <a:pt x="10059" y="10246"/>
                  <a:pt x="10411" y="10332"/>
                  <a:pt x="10740" y="10332"/>
                </a:cubicBezTo>
                <a:cubicBezTo>
                  <a:pt x="10855" y="10332"/>
                  <a:pt x="10968" y="10321"/>
                  <a:pt x="11074" y="10297"/>
                </a:cubicBezTo>
                <a:cubicBezTo>
                  <a:pt x="11302" y="10246"/>
                  <a:pt x="11537" y="10037"/>
                  <a:pt x="11426" y="9781"/>
                </a:cubicBezTo>
                <a:cubicBezTo>
                  <a:pt x="11347" y="9595"/>
                  <a:pt x="11102" y="9553"/>
                  <a:pt x="10885" y="9553"/>
                </a:cubicBezTo>
                <a:cubicBezTo>
                  <a:pt x="10803" y="9553"/>
                  <a:pt x="10725" y="9559"/>
                  <a:pt x="10662" y="9565"/>
                </a:cubicBezTo>
                <a:cubicBezTo>
                  <a:pt x="10508" y="9582"/>
                  <a:pt x="10361" y="9619"/>
                  <a:pt x="10218" y="9680"/>
                </a:cubicBezTo>
                <a:cubicBezTo>
                  <a:pt x="10559" y="9371"/>
                  <a:pt x="10924" y="9066"/>
                  <a:pt x="11320" y="8842"/>
                </a:cubicBezTo>
                <a:lnTo>
                  <a:pt x="11320" y="8842"/>
                </a:lnTo>
                <a:cubicBezTo>
                  <a:pt x="11305" y="8883"/>
                  <a:pt x="11331" y="8937"/>
                  <a:pt x="11385" y="8937"/>
                </a:cubicBezTo>
                <a:cubicBezTo>
                  <a:pt x="11389" y="8937"/>
                  <a:pt x="11394" y="8936"/>
                  <a:pt x="11398" y="8935"/>
                </a:cubicBezTo>
                <a:lnTo>
                  <a:pt x="11400" y="8935"/>
                </a:lnTo>
                <a:cubicBezTo>
                  <a:pt x="11488" y="9235"/>
                  <a:pt x="11874" y="9436"/>
                  <a:pt x="12158" y="9508"/>
                </a:cubicBezTo>
                <a:cubicBezTo>
                  <a:pt x="12251" y="9531"/>
                  <a:pt x="12371" y="9552"/>
                  <a:pt x="12491" y="9552"/>
                </a:cubicBezTo>
                <a:cubicBezTo>
                  <a:pt x="12675" y="9552"/>
                  <a:pt x="12858" y="9502"/>
                  <a:pt x="12936" y="9336"/>
                </a:cubicBezTo>
                <a:cubicBezTo>
                  <a:pt x="13059" y="9070"/>
                  <a:pt x="12848" y="8808"/>
                  <a:pt x="12601" y="8731"/>
                </a:cubicBezTo>
                <a:cubicBezTo>
                  <a:pt x="12474" y="8691"/>
                  <a:pt x="12334" y="8675"/>
                  <a:pt x="12191" y="8675"/>
                </a:cubicBezTo>
                <a:cubicBezTo>
                  <a:pt x="11929" y="8675"/>
                  <a:pt x="11655" y="8729"/>
                  <a:pt x="11421" y="8790"/>
                </a:cubicBezTo>
                <a:cubicBezTo>
                  <a:pt x="11764" y="8611"/>
                  <a:pt x="12131" y="8497"/>
                  <a:pt x="12528" y="8497"/>
                </a:cubicBezTo>
                <a:cubicBezTo>
                  <a:pt x="12635" y="8497"/>
                  <a:pt x="12745" y="8506"/>
                  <a:pt x="12856" y="8523"/>
                </a:cubicBezTo>
                <a:cubicBezTo>
                  <a:pt x="13126" y="8564"/>
                  <a:pt x="13396" y="8661"/>
                  <a:pt x="13638" y="8800"/>
                </a:cubicBezTo>
                <a:cubicBezTo>
                  <a:pt x="13632" y="8806"/>
                  <a:pt x="13624" y="8813"/>
                  <a:pt x="13619" y="8821"/>
                </a:cubicBezTo>
                <a:cubicBezTo>
                  <a:pt x="13447" y="9084"/>
                  <a:pt x="13419" y="9508"/>
                  <a:pt x="13504" y="9808"/>
                </a:cubicBezTo>
                <a:cubicBezTo>
                  <a:pt x="13562" y="10010"/>
                  <a:pt x="13736" y="10204"/>
                  <a:pt x="13948" y="10204"/>
                </a:cubicBezTo>
                <a:cubicBezTo>
                  <a:pt x="13988" y="10204"/>
                  <a:pt x="14030" y="10197"/>
                  <a:pt x="14072" y="10182"/>
                </a:cubicBezTo>
                <a:cubicBezTo>
                  <a:pt x="14489" y="10037"/>
                  <a:pt x="14342" y="9565"/>
                  <a:pt x="14126" y="9191"/>
                </a:cubicBezTo>
                <a:lnTo>
                  <a:pt x="14126" y="9191"/>
                </a:lnTo>
                <a:cubicBezTo>
                  <a:pt x="14224" y="9299"/>
                  <a:pt x="14311" y="9420"/>
                  <a:pt x="14380" y="9549"/>
                </a:cubicBezTo>
                <a:cubicBezTo>
                  <a:pt x="14583" y="9934"/>
                  <a:pt x="14579" y="10438"/>
                  <a:pt x="14149" y="10667"/>
                </a:cubicBezTo>
                <a:cubicBezTo>
                  <a:pt x="13964" y="10767"/>
                  <a:pt x="13745" y="10796"/>
                  <a:pt x="13529" y="10796"/>
                </a:cubicBezTo>
                <a:cubicBezTo>
                  <a:pt x="13430" y="10796"/>
                  <a:pt x="13331" y="10790"/>
                  <a:pt x="13238" y="10781"/>
                </a:cubicBezTo>
                <a:cubicBezTo>
                  <a:pt x="13235" y="10781"/>
                  <a:pt x="13233" y="10781"/>
                  <a:pt x="13230" y="10781"/>
                </a:cubicBezTo>
                <a:cubicBezTo>
                  <a:pt x="13138" y="10781"/>
                  <a:pt x="13117" y="10928"/>
                  <a:pt x="13208" y="10953"/>
                </a:cubicBezTo>
                <a:cubicBezTo>
                  <a:pt x="13359" y="10996"/>
                  <a:pt x="13522" y="11020"/>
                  <a:pt x="13684" y="11020"/>
                </a:cubicBezTo>
                <a:cubicBezTo>
                  <a:pt x="13855" y="11020"/>
                  <a:pt x="14025" y="10993"/>
                  <a:pt x="14179" y="10934"/>
                </a:cubicBezTo>
                <a:lnTo>
                  <a:pt x="14179" y="10934"/>
                </a:lnTo>
                <a:cubicBezTo>
                  <a:pt x="14077" y="11066"/>
                  <a:pt x="14002" y="11215"/>
                  <a:pt x="13951" y="11357"/>
                </a:cubicBezTo>
                <a:cubicBezTo>
                  <a:pt x="13871" y="11583"/>
                  <a:pt x="13836" y="11922"/>
                  <a:pt x="14156" y="11951"/>
                </a:cubicBezTo>
                <a:cubicBezTo>
                  <a:pt x="14169" y="11953"/>
                  <a:pt x="14182" y="11953"/>
                  <a:pt x="14196" y="11953"/>
                </a:cubicBezTo>
                <a:cubicBezTo>
                  <a:pt x="14465" y="11953"/>
                  <a:pt x="14676" y="11690"/>
                  <a:pt x="14781" y="11469"/>
                </a:cubicBezTo>
                <a:cubicBezTo>
                  <a:pt x="14944" y="11128"/>
                  <a:pt x="14939" y="10752"/>
                  <a:pt x="14789" y="10408"/>
                </a:cubicBezTo>
                <a:cubicBezTo>
                  <a:pt x="14777" y="10380"/>
                  <a:pt x="14756" y="10369"/>
                  <a:pt x="14732" y="10362"/>
                </a:cubicBezTo>
                <a:cubicBezTo>
                  <a:pt x="14779" y="10228"/>
                  <a:pt x="14795" y="10091"/>
                  <a:pt x="14786" y="9955"/>
                </a:cubicBezTo>
                <a:lnTo>
                  <a:pt x="14786" y="9955"/>
                </a:lnTo>
                <a:cubicBezTo>
                  <a:pt x="14964" y="10143"/>
                  <a:pt x="15177" y="10294"/>
                  <a:pt x="15430" y="10328"/>
                </a:cubicBezTo>
                <a:cubicBezTo>
                  <a:pt x="15458" y="10332"/>
                  <a:pt x="15487" y="10334"/>
                  <a:pt x="15515" y="10334"/>
                </a:cubicBezTo>
                <a:cubicBezTo>
                  <a:pt x="15742" y="10334"/>
                  <a:pt x="15958" y="10209"/>
                  <a:pt x="15946" y="9950"/>
                </a:cubicBezTo>
                <a:cubicBezTo>
                  <a:pt x="15913" y="9296"/>
                  <a:pt x="15156" y="8913"/>
                  <a:pt x="14536" y="8913"/>
                </a:cubicBezTo>
                <a:cubicBezTo>
                  <a:pt x="14443" y="8913"/>
                  <a:pt x="14354" y="8921"/>
                  <a:pt x="14270" y="8939"/>
                </a:cubicBezTo>
                <a:cubicBezTo>
                  <a:pt x="14133" y="8798"/>
                  <a:pt x="13982" y="8675"/>
                  <a:pt x="13833" y="8580"/>
                </a:cubicBezTo>
                <a:cubicBezTo>
                  <a:pt x="13786" y="8553"/>
                  <a:pt x="13740" y="8526"/>
                  <a:pt x="13694" y="8499"/>
                </a:cubicBezTo>
                <a:cubicBezTo>
                  <a:pt x="13835" y="8482"/>
                  <a:pt x="13967" y="8449"/>
                  <a:pt x="14079" y="8404"/>
                </a:cubicBezTo>
                <a:cubicBezTo>
                  <a:pt x="14344" y="8292"/>
                  <a:pt x="14635" y="8016"/>
                  <a:pt x="14460" y="7710"/>
                </a:cubicBezTo>
                <a:cubicBezTo>
                  <a:pt x="14354" y="7521"/>
                  <a:pt x="14151" y="7463"/>
                  <a:pt x="13940" y="7463"/>
                </a:cubicBezTo>
                <a:cubicBezTo>
                  <a:pt x="13787" y="7463"/>
                  <a:pt x="13629" y="7494"/>
                  <a:pt x="13503" y="7528"/>
                </a:cubicBezTo>
                <a:cubicBezTo>
                  <a:pt x="13085" y="7639"/>
                  <a:pt x="12761" y="7880"/>
                  <a:pt x="12501" y="8215"/>
                </a:cubicBezTo>
                <a:cubicBezTo>
                  <a:pt x="12320" y="8224"/>
                  <a:pt x="12140" y="8251"/>
                  <a:pt x="11961" y="8299"/>
                </a:cubicBezTo>
                <a:cubicBezTo>
                  <a:pt x="12046" y="8220"/>
                  <a:pt x="12125" y="8135"/>
                  <a:pt x="12192" y="8044"/>
                </a:cubicBezTo>
                <a:cubicBezTo>
                  <a:pt x="12336" y="7842"/>
                  <a:pt x="12565" y="7458"/>
                  <a:pt x="12295" y="7266"/>
                </a:cubicBezTo>
                <a:cubicBezTo>
                  <a:pt x="12212" y="7207"/>
                  <a:pt x="12132" y="7180"/>
                  <a:pt x="12055" y="7180"/>
                </a:cubicBezTo>
                <a:cubicBezTo>
                  <a:pt x="11583" y="7180"/>
                  <a:pt x="11239" y="8178"/>
                  <a:pt x="11166" y="8634"/>
                </a:cubicBezTo>
                <a:cubicBezTo>
                  <a:pt x="10835" y="8824"/>
                  <a:pt x="10528" y="9066"/>
                  <a:pt x="10251" y="9331"/>
                </a:cubicBezTo>
                <a:cubicBezTo>
                  <a:pt x="10271" y="9300"/>
                  <a:pt x="10290" y="9268"/>
                  <a:pt x="10310" y="9238"/>
                </a:cubicBezTo>
                <a:cubicBezTo>
                  <a:pt x="10987" y="8176"/>
                  <a:pt x="11716" y="7132"/>
                  <a:pt x="12729" y="6363"/>
                </a:cubicBezTo>
                <a:cubicBezTo>
                  <a:pt x="13396" y="5858"/>
                  <a:pt x="14338" y="5413"/>
                  <a:pt x="15235" y="5413"/>
                </a:cubicBezTo>
                <a:cubicBezTo>
                  <a:pt x="15651" y="5413"/>
                  <a:pt x="16058" y="5509"/>
                  <a:pt x="16422" y="5740"/>
                </a:cubicBezTo>
                <a:cubicBezTo>
                  <a:pt x="17018" y="6116"/>
                  <a:pt x="17430" y="7098"/>
                  <a:pt x="16839" y="7671"/>
                </a:cubicBezTo>
                <a:cubicBezTo>
                  <a:pt x="16665" y="7839"/>
                  <a:pt x="16455" y="7913"/>
                  <a:pt x="16245" y="7913"/>
                </a:cubicBezTo>
                <a:cubicBezTo>
                  <a:pt x="15905" y="7913"/>
                  <a:pt x="15565" y="7716"/>
                  <a:pt x="15385" y="7405"/>
                </a:cubicBezTo>
                <a:cubicBezTo>
                  <a:pt x="15364" y="7369"/>
                  <a:pt x="15331" y="7353"/>
                  <a:pt x="15298" y="7353"/>
                </a:cubicBezTo>
                <a:cubicBezTo>
                  <a:pt x="15240" y="7353"/>
                  <a:pt x="15183" y="7403"/>
                  <a:pt x="15196" y="7476"/>
                </a:cubicBezTo>
                <a:cubicBezTo>
                  <a:pt x="15289" y="7953"/>
                  <a:pt x="15747" y="8178"/>
                  <a:pt x="16208" y="8178"/>
                </a:cubicBezTo>
                <a:cubicBezTo>
                  <a:pt x="16473" y="8178"/>
                  <a:pt x="16740" y="8103"/>
                  <a:pt x="16938" y="7959"/>
                </a:cubicBezTo>
                <a:cubicBezTo>
                  <a:pt x="17708" y="7397"/>
                  <a:pt x="17474" y="6183"/>
                  <a:pt x="16831" y="5627"/>
                </a:cubicBezTo>
                <a:cubicBezTo>
                  <a:pt x="16378" y="5235"/>
                  <a:pt x="15811" y="5079"/>
                  <a:pt x="15230" y="5079"/>
                </a:cubicBezTo>
                <a:cubicBezTo>
                  <a:pt x="15190" y="5079"/>
                  <a:pt x="15149" y="5080"/>
                  <a:pt x="15108" y="5082"/>
                </a:cubicBezTo>
                <a:cubicBezTo>
                  <a:pt x="15599" y="4838"/>
                  <a:pt x="16033" y="4493"/>
                  <a:pt x="16396" y="4056"/>
                </a:cubicBezTo>
                <a:cubicBezTo>
                  <a:pt x="16510" y="3920"/>
                  <a:pt x="16620" y="3766"/>
                  <a:pt x="16723" y="3602"/>
                </a:cubicBezTo>
                <a:cubicBezTo>
                  <a:pt x="17165" y="3565"/>
                  <a:pt x="18631" y="3236"/>
                  <a:pt x="18291" y="2540"/>
                </a:cubicBezTo>
                <a:cubicBezTo>
                  <a:pt x="18220" y="2395"/>
                  <a:pt x="18115" y="2335"/>
                  <a:pt x="17991" y="2335"/>
                </a:cubicBezTo>
                <a:cubicBezTo>
                  <a:pt x="17712" y="2335"/>
                  <a:pt x="17338" y="2639"/>
                  <a:pt x="17052" y="2938"/>
                </a:cubicBezTo>
                <a:cubicBezTo>
                  <a:pt x="17100" y="2810"/>
                  <a:pt x="17136" y="2679"/>
                  <a:pt x="17162" y="2548"/>
                </a:cubicBezTo>
                <a:cubicBezTo>
                  <a:pt x="17173" y="2547"/>
                  <a:pt x="17185" y="2542"/>
                  <a:pt x="17193" y="2532"/>
                </a:cubicBezTo>
                <a:cubicBezTo>
                  <a:pt x="17618" y="2095"/>
                  <a:pt x="17847" y="1524"/>
                  <a:pt x="17788" y="910"/>
                </a:cubicBezTo>
                <a:cubicBezTo>
                  <a:pt x="17749" y="519"/>
                  <a:pt x="17569" y="38"/>
                  <a:pt x="17113" y="2"/>
                </a:cubicBezTo>
                <a:cubicBezTo>
                  <a:pt x="17095" y="1"/>
                  <a:pt x="17078" y="0"/>
                  <a:pt x="17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8477206" y="42764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-726948" y="2727909"/>
            <a:ext cx="2458448" cy="4458549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7241499">
            <a:off x="6642839" y="-1957652"/>
            <a:ext cx="2458457" cy="4458566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408256" y="360795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01550" y="271625"/>
            <a:ext cx="8434200" cy="372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08256" y="42764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2290075" y="42597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1804975" y="1045200"/>
            <a:ext cx="5534100" cy="25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2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3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4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" name="Google Shape;246;p19"/>
          <p:cNvSpPr/>
          <p:nvPr/>
        </p:nvSpPr>
        <p:spPr>
          <a:xfrm>
            <a:off x="301525" y="4175900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633340" y="-177924"/>
            <a:ext cx="3904236" cy="850669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726974" y="4078996"/>
            <a:ext cx="302532" cy="604950"/>
          </a:xfrm>
          <a:custGeom>
            <a:avLst/>
            <a:gdLst/>
            <a:ahLst/>
            <a:cxnLst/>
            <a:rect l="l" t="t" r="r" b="b"/>
            <a:pathLst>
              <a:path w="7941" h="15879" extrusionOk="0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8796" y="3564149"/>
            <a:ext cx="419626" cy="668195"/>
          </a:xfrm>
          <a:custGeom>
            <a:avLst/>
            <a:gdLst/>
            <a:ahLst/>
            <a:cxnLst/>
            <a:rect l="l" t="t" r="r" b="b"/>
            <a:pathLst>
              <a:path w="5303" h="8444" extrusionOk="0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3587350" y="1236275"/>
            <a:ext cx="52551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3480642" y="1146768"/>
            <a:ext cx="52551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720000" y="2936025"/>
            <a:ext cx="20739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2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>
            <a:off x="633340" y="-177924"/>
            <a:ext cx="3904236" cy="850669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8726974" y="4078996"/>
            <a:ext cx="302532" cy="604950"/>
          </a:xfrm>
          <a:custGeom>
            <a:avLst/>
            <a:gdLst/>
            <a:ahLst/>
            <a:cxnLst/>
            <a:rect l="l" t="t" r="r" b="b"/>
            <a:pathLst>
              <a:path w="7941" h="15879" extrusionOk="0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108796" y="3564149"/>
            <a:ext cx="419626" cy="668195"/>
          </a:xfrm>
          <a:custGeom>
            <a:avLst/>
            <a:gdLst/>
            <a:ahLst/>
            <a:cxnLst/>
            <a:rect l="l" t="t" r="r" b="b"/>
            <a:pathLst>
              <a:path w="5303" h="8444" extrusionOk="0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08250" y="1236275"/>
            <a:ext cx="52854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01550" y="1147102"/>
            <a:ext cx="52854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931550" y="1236277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823174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title" idx="2"/>
          </p:nvPr>
        </p:nvSpPr>
        <p:spPr>
          <a:xfrm>
            <a:off x="5823174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>
            <a:off x="6178750" y="2859825"/>
            <a:ext cx="22473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-511981" y="-357527"/>
            <a:ext cx="2637177" cy="268485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-95557" y="4051673"/>
            <a:ext cx="728895" cy="1290274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8536497" y="86454"/>
            <a:ext cx="611896" cy="370337"/>
          </a:xfrm>
          <a:custGeom>
            <a:avLst/>
            <a:gdLst/>
            <a:ahLst/>
            <a:cxnLst/>
            <a:rect l="l" t="t" r="r" b="b"/>
            <a:pathLst>
              <a:path w="21040" h="12734" extrusionOk="0">
                <a:moveTo>
                  <a:pt x="3051" y="244"/>
                </a:moveTo>
                <a:cubicBezTo>
                  <a:pt x="4431" y="244"/>
                  <a:pt x="5816" y="1110"/>
                  <a:pt x="6364" y="2400"/>
                </a:cubicBezTo>
                <a:cubicBezTo>
                  <a:pt x="6385" y="2449"/>
                  <a:pt x="6421" y="2469"/>
                  <a:pt x="6458" y="2469"/>
                </a:cubicBezTo>
                <a:cubicBezTo>
                  <a:pt x="6535" y="2469"/>
                  <a:pt x="6620" y="2386"/>
                  <a:pt x="6606" y="2297"/>
                </a:cubicBezTo>
                <a:cubicBezTo>
                  <a:pt x="6544" y="1857"/>
                  <a:pt x="6909" y="1402"/>
                  <a:pt x="7362" y="1387"/>
                </a:cubicBezTo>
                <a:cubicBezTo>
                  <a:pt x="7369" y="1387"/>
                  <a:pt x="7376" y="1387"/>
                  <a:pt x="7383" y="1387"/>
                </a:cubicBezTo>
                <a:cubicBezTo>
                  <a:pt x="7853" y="1387"/>
                  <a:pt x="8179" y="1886"/>
                  <a:pt x="8408" y="2228"/>
                </a:cubicBezTo>
                <a:cubicBezTo>
                  <a:pt x="8811" y="2825"/>
                  <a:pt x="9133" y="3468"/>
                  <a:pt x="9382" y="4144"/>
                </a:cubicBezTo>
                <a:cubicBezTo>
                  <a:pt x="9408" y="4213"/>
                  <a:pt x="9475" y="4248"/>
                  <a:pt x="9540" y="4248"/>
                </a:cubicBezTo>
                <a:cubicBezTo>
                  <a:pt x="9614" y="4248"/>
                  <a:pt x="9684" y="4201"/>
                  <a:pt x="9678" y="4103"/>
                </a:cubicBezTo>
                <a:cubicBezTo>
                  <a:pt x="9662" y="3796"/>
                  <a:pt x="9637" y="3393"/>
                  <a:pt x="9817" y="3125"/>
                </a:cubicBezTo>
                <a:cubicBezTo>
                  <a:pt x="9938" y="2944"/>
                  <a:pt x="10079" y="2874"/>
                  <a:pt x="10226" y="2874"/>
                </a:cubicBezTo>
                <a:cubicBezTo>
                  <a:pt x="10568" y="2874"/>
                  <a:pt x="10940" y="3254"/>
                  <a:pt x="11167" y="3490"/>
                </a:cubicBezTo>
                <a:cubicBezTo>
                  <a:pt x="11748" y="4094"/>
                  <a:pt x="12198" y="4802"/>
                  <a:pt x="12517" y="5578"/>
                </a:cubicBezTo>
                <a:cubicBezTo>
                  <a:pt x="12547" y="5649"/>
                  <a:pt x="12606" y="5683"/>
                  <a:pt x="12664" y="5683"/>
                </a:cubicBezTo>
                <a:cubicBezTo>
                  <a:pt x="12734" y="5683"/>
                  <a:pt x="12802" y="5633"/>
                  <a:pt x="12812" y="5538"/>
                </a:cubicBezTo>
                <a:cubicBezTo>
                  <a:pt x="12869" y="5018"/>
                  <a:pt x="12938" y="4372"/>
                  <a:pt x="13437" y="4066"/>
                </a:cubicBezTo>
                <a:cubicBezTo>
                  <a:pt x="13565" y="3988"/>
                  <a:pt x="13686" y="3954"/>
                  <a:pt x="13800" y="3954"/>
                </a:cubicBezTo>
                <a:cubicBezTo>
                  <a:pt x="14143" y="3954"/>
                  <a:pt x="14417" y="4261"/>
                  <a:pt x="14577" y="4602"/>
                </a:cubicBezTo>
                <a:cubicBezTo>
                  <a:pt x="14947" y="5383"/>
                  <a:pt x="15150" y="6272"/>
                  <a:pt x="15307" y="7116"/>
                </a:cubicBezTo>
                <a:cubicBezTo>
                  <a:pt x="15322" y="7189"/>
                  <a:pt x="15382" y="7223"/>
                  <a:pt x="15445" y="7223"/>
                </a:cubicBezTo>
                <a:cubicBezTo>
                  <a:pt x="15510" y="7223"/>
                  <a:pt x="15578" y="7185"/>
                  <a:pt x="15597" y="7116"/>
                </a:cubicBezTo>
                <a:cubicBezTo>
                  <a:pt x="15682" y="6802"/>
                  <a:pt x="15785" y="6493"/>
                  <a:pt x="15919" y="6193"/>
                </a:cubicBezTo>
                <a:cubicBezTo>
                  <a:pt x="16024" y="5961"/>
                  <a:pt x="16157" y="5591"/>
                  <a:pt x="16361" y="5424"/>
                </a:cubicBezTo>
                <a:cubicBezTo>
                  <a:pt x="16509" y="5303"/>
                  <a:pt x="16650" y="5252"/>
                  <a:pt x="16784" y="5252"/>
                </a:cubicBezTo>
                <a:cubicBezTo>
                  <a:pt x="17335" y="5252"/>
                  <a:pt x="17756" y="6115"/>
                  <a:pt x="17932" y="6573"/>
                </a:cubicBezTo>
                <a:cubicBezTo>
                  <a:pt x="18364" y="7672"/>
                  <a:pt x="18423" y="8864"/>
                  <a:pt x="18153" y="9994"/>
                </a:cubicBezTo>
                <a:cubicBezTo>
                  <a:pt x="18151" y="10004"/>
                  <a:pt x="18150" y="10016"/>
                  <a:pt x="18150" y="10026"/>
                </a:cubicBezTo>
                <a:cubicBezTo>
                  <a:pt x="17629" y="9936"/>
                  <a:pt x="17111" y="9839"/>
                  <a:pt x="16595" y="9731"/>
                </a:cubicBezTo>
                <a:cubicBezTo>
                  <a:pt x="16558" y="9541"/>
                  <a:pt x="16433" y="9324"/>
                  <a:pt x="16387" y="9193"/>
                </a:cubicBezTo>
                <a:cubicBezTo>
                  <a:pt x="16261" y="8823"/>
                  <a:pt x="16147" y="8443"/>
                  <a:pt x="15977" y="8090"/>
                </a:cubicBezTo>
                <a:cubicBezTo>
                  <a:pt x="15961" y="8057"/>
                  <a:pt x="15934" y="8043"/>
                  <a:pt x="15906" y="8043"/>
                </a:cubicBezTo>
                <a:cubicBezTo>
                  <a:pt x="15851" y="8043"/>
                  <a:pt x="15792" y="8096"/>
                  <a:pt x="15806" y="8162"/>
                </a:cubicBezTo>
                <a:cubicBezTo>
                  <a:pt x="15872" y="8441"/>
                  <a:pt x="15977" y="8710"/>
                  <a:pt x="16073" y="8981"/>
                </a:cubicBezTo>
                <a:cubicBezTo>
                  <a:pt x="16125" y="9134"/>
                  <a:pt x="16181" y="9283"/>
                  <a:pt x="16237" y="9432"/>
                </a:cubicBezTo>
                <a:cubicBezTo>
                  <a:pt x="16271" y="9528"/>
                  <a:pt x="16314" y="9602"/>
                  <a:pt x="16330" y="9672"/>
                </a:cubicBezTo>
                <a:cubicBezTo>
                  <a:pt x="16252" y="9652"/>
                  <a:pt x="16173" y="9636"/>
                  <a:pt x="16093" y="9618"/>
                </a:cubicBezTo>
                <a:cubicBezTo>
                  <a:pt x="15569" y="9497"/>
                  <a:pt x="15047" y="9364"/>
                  <a:pt x="14530" y="9219"/>
                </a:cubicBezTo>
                <a:cubicBezTo>
                  <a:pt x="14561" y="9014"/>
                  <a:pt x="14383" y="8725"/>
                  <a:pt x="14325" y="8564"/>
                </a:cubicBezTo>
                <a:cubicBezTo>
                  <a:pt x="14162" y="8103"/>
                  <a:pt x="14011" y="7635"/>
                  <a:pt x="13808" y="7188"/>
                </a:cubicBezTo>
                <a:cubicBezTo>
                  <a:pt x="13795" y="7159"/>
                  <a:pt x="13771" y="7147"/>
                  <a:pt x="13746" y="7147"/>
                </a:cubicBezTo>
                <a:cubicBezTo>
                  <a:pt x="13697" y="7147"/>
                  <a:pt x="13644" y="7193"/>
                  <a:pt x="13659" y="7252"/>
                </a:cubicBezTo>
                <a:cubicBezTo>
                  <a:pt x="13749" y="7602"/>
                  <a:pt x="13872" y="7942"/>
                  <a:pt x="13992" y="8283"/>
                </a:cubicBezTo>
                <a:cubicBezTo>
                  <a:pt x="14052" y="8453"/>
                  <a:pt x="14113" y="8625"/>
                  <a:pt x="14173" y="8793"/>
                </a:cubicBezTo>
                <a:cubicBezTo>
                  <a:pt x="14231" y="8957"/>
                  <a:pt x="14301" y="9050"/>
                  <a:pt x="14260" y="9142"/>
                </a:cubicBezTo>
                <a:cubicBezTo>
                  <a:pt x="13609" y="8954"/>
                  <a:pt x="12959" y="8744"/>
                  <a:pt x="12319" y="8515"/>
                </a:cubicBezTo>
                <a:cubicBezTo>
                  <a:pt x="12313" y="8304"/>
                  <a:pt x="12138" y="8042"/>
                  <a:pt x="12072" y="7887"/>
                </a:cubicBezTo>
                <a:cubicBezTo>
                  <a:pt x="11879" y="7419"/>
                  <a:pt x="11696" y="6949"/>
                  <a:pt x="11462" y="6499"/>
                </a:cubicBezTo>
                <a:cubicBezTo>
                  <a:pt x="11449" y="6474"/>
                  <a:pt x="11426" y="6463"/>
                  <a:pt x="11403" y="6463"/>
                </a:cubicBezTo>
                <a:cubicBezTo>
                  <a:pt x="11358" y="6463"/>
                  <a:pt x="11311" y="6503"/>
                  <a:pt x="11327" y="6556"/>
                </a:cubicBezTo>
                <a:cubicBezTo>
                  <a:pt x="11439" y="6911"/>
                  <a:pt x="11581" y="7255"/>
                  <a:pt x="11723" y="7599"/>
                </a:cubicBezTo>
                <a:cubicBezTo>
                  <a:pt x="11782" y="7743"/>
                  <a:pt x="11845" y="7885"/>
                  <a:pt x="11904" y="8029"/>
                </a:cubicBezTo>
                <a:cubicBezTo>
                  <a:pt x="11941" y="8114"/>
                  <a:pt x="11976" y="8201"/>
                  <a:pt x="12012" y="8286"/>
                </a:cubicBezTo>
                <a:cubicBezTo>
                  <a:pt x="12064" y="8340"/>
                  <a:pt x="12088" y="8387"/>
                  <a:pt x="12088" y="8430"/>
                </a:cubicBezTo>
                <a:cubicBezTo>
                  <a:pt x="11877" y="8351"/>
                  <a:pt x="11666" y="8273"/>
                  <a:pt x="11458" y="8188"/>
                </a:cubicBezTo>
                <a:cubicBezTo>
                  <a:pt x="10913" y="7972"/>
                  <a:pt x="10378" y="7736"/>
                  <a:pt x="9851" y="7483"/>
                </a:cubicBezTo>
                <a:cubicBezTo>
                  <a:pt x="9814" y="7255"/>
                  <a:pt x="9668" y="6993"/>
                  <a:pt x="9613" y="6836"/>
                </a:cubicBezTo>
                <a:cubicBezTo>
                  <a:pt x="9432" y="6312"/>
                  <a:pt x="9254" y="5786"/>
                  <a:pt x="9033" y="5275"/>
                </a:cubicBezTo>
                <a:cubicBezTo>
                  <a:pt x="9022" y="5249"/>
                  <a:pt x="9002" y="5239"/>
                  <a:pt x="8980" y="5239"/>
                </a:cubicBezTo>
                <a:cubicBezTo>
                  <a:pt x="8936" y="5239"/>
                  <a:pt x="8888" y="5281"/>
                  <a:pt x="8901" y="5331"/>
                </a:cubicBezTo>
                <a:cubicBezTo>
                  <a:pt x="9009" y="5741"/>
                  <a:pt x="9151" y="6146"/>
                  <a:pt x="9290" y="6545"/>
                </a:cubicBezTo>
                <a:cubicBezTo>
                  <a:pt x="9349" y="6717"/>
                  <a:pt x="9410" y="6889"/>
                  <a:pt x="9472" y="7064"/>
                </a:cubicBezTo>
                <a:cubicBezTo>
                  <a:pt x="9505" y="7157"/>
                  <a:pt x="9537" y="7252"/>
                  <a:pt x="9570" y="7343"/>
                </a:cubicBezTo>
                <a:cubicBezTo>
                  <a:pt x="8745" y="6933"/>
                  <a:pt x="7948" y="6476"/>
                  <a:pt x="7181" y="5970"/>
                </a:cubicBezTo>
                <a:cubicBezTo>
                  <a:pt x="7176" y="5787"/>
                  <a:pt x="7092" y="5568"/>
                  <a:pt x="7066" y="5445"/>
                </a:cubicBezTo>
                <a:cubicBezTo>
                  <a:pt x="6945" y="4872"/>
                  <a:pt x="6837" y="4293"/>
                  <a:pt x="6665" y="3733"/>
                </a:cubicBezTo>
                <a:cubicBezTo>
                  <a:pt x="6653" y="3695"/>
                  <a:pt x="6616" y="3676"/>
                  <a:pt x="6581" y="3676"/>
                </a:cubicBezTo>
                <a:cubicBezTo>
                  <a:pt x="6538" y="3676"/>
                  <a:pt x="6497" y="3703"/>
                  <a:pt x="6503" y="3755"/>
                </a:cubicBezTo>
                <a:cubicBezTo>
                  <a:pt x="6549" y="4102"/>
                  <a:pt x="6618" y="4440"/>
                  <a:pt x="6693" y="4781"/>
                </a:cubicBezTo>
                <a:cubicBezTo>
                  <a:pt x="6739" y="4992"/>
                  <a:pt x="6783" y="5205"/>
                  <a:pt x="6831" y="5414"/>
                </a:cubicBezTo>
                <a:cubicBezTo>
                  <a:pt x="6849" y="5502"/>
                  <a:pt x="6922" y="5682"/>
                  <a:pt x="6950" y="5818"/>
                </a:cubicBezTo>
                <a:cubicBezTo>
                  <a:pt x="6348" y="5412"/>
                  <a:pt x="5765" y="4977"/>
                  <a:pt x="5204" y="4512"/>
                </a:cubicBezTo>
                <a:cubicBezTo>
                  <a:pt x="5215" y="4491"/>
                  <a:pt x="5219" y="4468"/>
                  <a:pt x="5215" y="4439"/>
                </a:cubicBezTo>
                <a:cubicBezTo>
                  <a:pt x="5071" y="3583"/>
                  <a:pt x="4954" y="2716"/>
                  <a:pt x="4744" y="1873"/>
                </a:cubicBezTo>
                <a:cubicBezTo>
                  <a:pt x="4735" y="1835"/>
                  <a:pt x="4701" y="1817"/>
                  <a:pt x="4667" y="1817"/>
                </a:cubicBezTo>
                <a:cubicBezTo>
                  <a:pt x="4624" y="1817"/>
                  <a:pt x="4582" y="1844"/>
                  <a:pt x="4587" y="1894"/>
                </a:cubicBezTo>
                <a:cubicBezTo>
                  <a:pt x="4669" y="2706"/>
                  <a:pt x="4831" y="3514"/>
                  <a:pt x="4978" y="4318"/>
                </a:cubicBezTo>
                <a:cubicBezTo>
                  <a:pt x="4612" y="4007"/>
                  <a:pt x="4253" y="3684"/>
                  <a:pt x="3908" y="3346"/>
                </a:cubicBezTo>
                <a:cubicBezTo>
                  <a:pt x="3892" y="3330"/>
                  <a:pt x="3874" y="3324"/>
                  <a:pt x="3857" y="3324"/>
                </a:cubicBezTo>
                <a:cubicBezTo>
                  <a:pt x="3800" y="3324"/>
                  <a:pt x="3751" y="3398"/>
                  <a:pt x="3802" y="3452"/>
                </a:cubicBezTo>
                <a:cubicBezTo>
                  <a:pt x="4098" y="3783"/>
                  <a:pt x="4410" y="4095"/>
                  <a:pt x="4733" y="4396"/>
                </a:cubicBezTo>
                <a:cubicBezTo>
                  <a:pt x="4590" y="4406"/>
                  <a:pt x="4447" y="4411"/>
                  <a:pt x="4304" y="4411"/>
                </a:cubicBezTo>
                <a:cubicBezTo>
                  <a:pt x="3811" y="4411"/>
                  <a:pt x="3320" y="4353"/>
                  <a:pt x="2831" y="4239"/>
                </a:cubicBezTo>
                <a:cubicBezTo>
                  <a:pt x="2824" y="4237"/>
                  <a:pt x="2817" y="4237"/>
                  <a:pt x="2811" y="4237"/>
                </a:cubicBezTo>
                <a:cubicBezTo>
                  <a:pt x="2731" y="4237"/>
                  <a:pt x="2702" y="4361"/>
                  <a:pt x="2790" y="4386"/>
                </a:cubicBezTo>
                <a:cubicBezTo>
                  <a:pt x="3324" y="4541"/>
                  <a:pt x="3857" y="4615"/>
                  <a:pt x="4400" y="4615"/>
                </a:cubicBezTo>
                <a:cubicBezTo>
                  <a:pt x="4579" y="4615"/>
                  <a:pt x="4760" y="4607"/>
                  <a:pt x="4942" y="4591"/>
                </a:cubicBezTo>
                <a:cubicBezTo>
                  <a:pt x="5539" y="5129"/>
                  <a:pt x="6176" y="5624"/>
                  <a:pt x="6839" y="6080"/>
                </a:cubicBezTo>
                <a:cubicBezTo>
                  <a:pt x="6595" y="6232"/>
                  <a:pt x="6079" y="6191"/>
                  <a:pt x="5841" y="6213"/>
                </a:cubicBezTo>
                <a:cubicBezTo>
                  <a:pt x="5534" y="6238"/>
                  <a:pt x="5228" y="6249"/>
                  <a:pt x="4921" y="6249"/>
                </a:cubicBezTo>
                <a:cubicBezTo>
                  <a:pt x="4815" y="6249"/>
                  <a:pt x="4708" y="6248"/>
                  <a:pt x="4602" y="6245"/>
                </a:cubicBezTo>
                <a:cubicBezTo>
                  <a:pt x="4601" y="6245"/>
                  <a:pt x="4601" y="6245"/>
                  <a:pt x="4600" y="6245"/>
                </a:cubicBezTo>
                <a:cubicBezTo>
                  <a:pt x="4517" y="6245"/>
                  <a:pt x="4520" y="6370"/>
                  <a:pt x="4602" y="6376"/>
                </a:cubicBezTo>
                <a:cubicBezTo>
                  <a:pt x="4874" y="6395"/>
                  <a:pt x="5147" y="6406"/>
                  <a:pt x="5420" y="6406"/>
                </a:cubicBezTo>
                <a:cubicBezTo>
                  <a:pt x="5677" y="6406"/>
                  <a:pt x="5935" y="6396"/>
                  <a:pt x="6192" y="6373"/>
                </a:cubicBezTo>
                <a:cubicBezTo>
                  <a:pt x="6403" y="6355"/>
                  <a:pt x="6863" y="6384"/>
                  <a:pt x="7068" y="6234"/>
                </a:cubicBezTo>
                <a:cubicBezTo>
                  <a:pt x="7870" y="6769"/>
                  <a:pt x="8712" y="7245"/>
                  <a:pt x="9578" y="7671"/>
                </a:cubicBezTo>
                <a:cubicBezTo>
                  <a:pt x="9562" y="7677"/>
                  <a:pt x="9544" y="7679"/>
                  <a:pt x="9521" y="7681"/>
                </a:cubicBezTo>
                <a:cubicBezTo>
                  <a:pt x="9287" y="7865"/>
                  <a:pt x="8647" y="7893"/>
                  <a:pt x="8349" y="7951"/>
                </a:cubicBezTo>
                <a:cubicBezTo>
                  <a:pt x="7870" y="8041"/>
                  <a:pt x="7387" y="8113"/>
                  <a:pt x="6903" y="8165"/>
                </a:cubicBezTo>
                <a:cubicBezTo>
                  <a:pt x="6847" y="8171"/>
                  <a:pt x="6845" y="8253"/>
                  <a:pt x="6901" y="8253"/>
                </a:cubicBezTo>
                <a:cubicBezTo>
                  <a:pt x="6901" y="8253"/>
                  <a:pt x="6902" y="8253"/>
                  <a:pt x="6903" y="8253"/>
                </a:cubicBezTo>
                <a:cubicBezTo>
                  <a:pt x="7466" y="8239"/>
                  <a:pt x="8024" y="8193"/>
                  <a:pt x="8580" y="8095"/>
                </a:cubicBezTo>
                <a:cubicBezTo>
                  <a:pt x="8853" y="8045"/>
                  <a:pt x="9126" y="7985"/>
                  <a:pt x="9393" y="7919"/>
                </a:cubicBezTo>
                <a:cubicBezTo>
                  <a:pt x="9500" y="7893"/>
                  <a:pt x="9719" y="7883"/>
                  <a:pt x="9801" y="7777"/>
                </a:cubicBezTo>
                <a:cubicBezTo>
                  <a:pt x="10244" y="7990"/>
                  <a:pt x="10694" y="8189"/>
                  <a:pt x="11151" y="8376"/>
                </a:cubicBezTo>
                <a:cubicBezTo>
                  <a:pt x="11388" y="8473"/>
                  <a:pt x="11627" y="8567"/>
                  <a:pt x="11868" y="8659"/>
                </a:cubicBezTo>
                <a:cubicBezTo>
                  <a:pt x="11655" y="8801"/>
                  <a:pt x="11280" y="8870"/>
                  <a:pt x="11074" y="8936"/>
                </a:cubicBezTo>
                <a:cubicBezTo>
                  <a:pt x="10750" y="9039"/>
                  <a:pt x="10423" y="9132"/>
                  <a:pt x="10094" y="9216"/>
                </a:cubicBezTo>
                <a:cubicBezTo>
                  <a:pt x="10030" y="9233"/>
                  <a:pt x="10052" y="9321"/>
                  <a:pt x="10111" y="9321"/>
                </a:cubicBezTo>
                <a:cubicBezTo>
                  <a:pt x="10114" y="9321"/>
                  <a:pt x="10118" y="9321"/>
                  <a:pt x="10121" y="9320"/>
                </a:cubicBezTo>
                <a:cubicBezTo>
                  <a:pt x="10596" y="9234"/>
                  <a:pt x="11066" y="9127"/>
                  <a:pt x="11525" y="8985"/>
                </a:cubicBezTo>
                <a:cubicBezTo>
                  <a:pt x="11673" y="8939"/>
                  <a:pt x="11984" y="8890"/>
                  <a:pt x="12165" y="8772"/>
                </a:cubicBezTo>
                <a:cubicBezTo>
                  <a:pt x="12748" y="8986"/>
                  <a:pt x="13344" y="9184"/>
                  <a:pt x="13946" y="9369"/>
                </a:cubicBezTo>
                <a:cubicBezTo>
                  <a:pt x="13430" y="9643"/>
                  <a:pt x="12805" y="9800"/>
                  <a:pt x="12278" y="10042"/>
                </a:cubicBezTo>
                <a:cubicBezTo>
                  <a:pt x="12237" y="10060"/>
                  <a:pt x="12260" y="10121"/>
                  <a:pt x="12299" y="10121"/>
                </a:cubicBezTo>
                <a:cubicBezTo>
                  <a:pt x="12303" y="10121"/>
                  <a:pt x="12307" y="10120"/>
                  <a:pt x="12311" y="10119"/>
                </a:cubicBezTo>
                <a:cubicBezTo>
                  <a:pt x="12795" y="9988"/>
                  <a:pt x="13270" y="9821"/>
                  <a:pt x="13741" y="9644"/>
                </a:cubicBezTo>
                <a:cubicBezTo>
                  <a:pt x="13866" y="9598"/>
                  <a:pt x="14096" y="9553"/>
                  <a:pt x="14275" y="9469"/>
                </a:cubicBezTo>
                <a:cubicBezTo>
                  <a:pt x="14897" y="9651"/>
                  <a:pt x="15525" y="9816"/>
                  <a:pt x="16157" y="9967"/>
                </a:cubicBezTo>
                <a:cubicBezTo>
                  <a:pt x="15970" y="10094"/>
                  <a:pt x="15677" y="10165"/>
                  <a:pt x="15494" y="10242"/>
                </a:cubicBezTo>
                <a:cubicBezTo>
                  <a:pt x="15265" y="10338"/>
                  <a:pt x="15036" y="10433"/>
                  <a:pt x="14808" y="10533"/>
                </a:cubicBezTo>
                <a:cubicBezTo>
                  <a:pt x="14757" y="10555"/>
                  <a:pt x="14786" y="10633"/>
                  <a:pt x="14834" y="10633"/>
                </a:cubicBezTo>
                <a:cubicBezTo>
                  <a:pt x="14839" y="10633"/>
                  <a:pt x="14844" y="10633"/>
                  <a:pt x="14849" y="10631"/>
                </a:cubicBezTo>
                <a:cubicBezTo>
                  <a:pt x="15250" y="10495"/>
                  <a:pt x="15649" y="10353"/>
                  <a:pt x="16049" y="10209"/>
                </a:cubicBezTo>
                <a:cubicBezTo>
                  <a:pt x="16157" y="10171"/>
                  <a:pt x="16361" y="10132"/>
                  <a:pt x="16484" y="10042"/>
                </a:cubicBezTo>
                <a:cubicBezTo>
                  <a:pt x="17022" y="10163"/>
                  <a:pt x="17562" y="10269"/>
                  <a:pt x="18102" y="10363"/>
                </a:cubicBezTo>
                <a:cubicBezTo>
                  <a:pt x="17242" y="10962"/>
                  <a:pt x="16317" y="11474"/>
                  <a:pt x="15340" y="11860"/>
                </a:cubicBezTo>
                <a:cubicBezTo>
                  <a:pt x="14838" y="12061"/>
                  <a:pt x="14322" y="12246"/>
                  <a:pt x="13794" y="12374"/>
                </a:cubicBezTo>
                <a:cubicBezTo>
                  <a:pt x="13659" y="12407"/>
                  <a:pt x="13524" y="12434"/>
                  <a:pt x="13383" y="12434"/>
                </a:cubicBezTo>
                <a:cubicBezTo>
                  <a:pt x="13378" y="12434"/>
                  <a:pt x="13373" y="12434"/>
                  <a:pt x="13368" y="12434"/>
                </a:cubicBezTo>
                <a:cubicBezTo>
                  <a:pt x="13083" y="12434"/>
                  <a:pt x="12935" y="12343"/>
                  <a:pt x="12871" y="12053"/>
                </a:cubicBezTo>
                <a:cubicBezTo>
                  <a:pt x="12779" y="11633"/>
                  <a:pt x="13041" y="11313"/>
                  <a:pt x="13314" y="11014"/>
                </a:cubicBezTo>
                <a:cubicBezTo>
                  <a:pt x="13387" y="10932"/>
                  <a:pt x="13334" y="10775"/>
                  <a:pt x="13227" y="10775"/>
                </a:cubicBezTo>
                <a:cubicBezTo>
                  <a:pt x="13212" y="10775"/>
                  <a:pt x="13197" y="10778"/>
                  <a:pt x="13180" y="10785"/>
                </a:cubicBezTo>
                <a:cubicBezTo>
                  <a:pt x="12360" y="11104"/>
                  <a:pt x="11503" y="11358"/>
                  <a:pt x="10627" y="11474"/>
                </a:cubicBezTo>
                <a:cubicBezTo>
                  <a:pt x="10472" y="11494"/>
                  <a:pt x="10307" y="11512"/>
                  <a:pt x="10141" y="11512"/>
                </a:cubicBezTo>
                <a:cubicBezTo>
                  <a:pt x="9863" y="11512"/>
                  <a:pt x="9586" y="11461"/>
                  <a:pt x="9367" y="11286"/>
                </a:cubicBezTo>
                <a:cubicBezTo>
                  <a:pt x="9036" y="11017"/>
                  <a:pt x="8938" y="10412"/>
                  <a:pt x="9398" y="10214"/>
                </a:cubicBezTo>
                <a:cubicBezTo>
                  <a:pt x="9517" y="10162"/>
                  <a:pt x="9452" y="9968"/>
                  <a:pt x="9339" y="9968"/>
                </a:cubicBezTo>
                <a:cubicBezTo>
                  <a:pt x="9326" y="9968"/>
                  <a:pt x="9312" y="9971"/>
                  <a:pt x="9298" y="9976"/>
                </a:cubicBezTo>
                <a:cubicBezTo>
                  <a:pt x="8746" y="10207"/>
                  <a:pt x="8159" y="10332"/>
                  <a:pt x="7569" y="10332"/>
                </a:cubicBezTo>
                <a:cubicBezTo>
                  <a:pt x="7243" y="10332"/>
                  <a:pt x="6916" y="10294"/>
                  <a:pt x="6593" y="10215"/>
                </a:cubicBezTo>
                <a:cubicBezTo>
                  <a:pt x="6160" y="10109"/>
                  <a:pt x="5682" y="9922"/>
                  <a:pt x="5423" y="9535"/>
                </a:cubicBezTo>
                <a:cubicBezTo>
                  <a:pt x="5161" y="9137"/>
                  <a:pt x="5233" y="8504"/>
                  <a:pt x="5737" y="8337"/>
                </a:cubicBezTo>
                <a:cubicBezTo>
                  <a:pt x="5876" y="8292"/>
                  <a:pt x="5831" y="8100"/>
                  <a:pt x="5701" y="8100"/>
                </a:cubicBezTo>
                <a:cubicBezTo>
                  <a:pt x="5692" y="8100"/>
                  <a:pt x="5682" y="8101"/>
                  <a:pt x="5672" y="8103"/>
                </a:cubicBezTo>
                <a:cubicBezTo>
                  <a:pt x="5251" y="8187"/>
                  <a:pt x="4793" y="8280"/>
                  <a:pt x="4345" y="8280"/>
                </a:cubicBezTo>
                <a:cubicBezTo>
                  <a:pt x="3962" y="8280"/>
                  <a:pt x="3587" y="8212"/>
                  <a:pt x="3250" y="8014"/>
                </a:cubicBezTo>
                <a:cubicBezTo>
                  <a:pt x="2599" y="7633"/>
                  <a:pt x="2196" y="6486"/>
                  <a:pt x="3114" y="6118"/>
                </a:cubicBezTo>
                <a:cubicBezTo>
                  <a:pt x="3221" y="6075"/>
                  <a:pt x="3253" y="5895"/>
                  <a:pt x="3114" y="5866"/>
                </a:cubicBezTo>
                <a:cubicBezTo>
                  <a:pt x="2052" y="5660"/>
                  <a:pt x="1193" y="4930"/>
                  <a:pt x="746" y="3951"/>
                </a:cubicBezTo>
                <a:cubicBezTo>
                  <a:pt x="224" y="2817"/>
                  <a:pt x="318" y="1372"/>
                  <a:pt x="1468" y="677"/>
                </a:cubicBezTo>
                <a:cubicBezTo>
                  <a:pt x="1960" y="379"/>
                  <a:pt x="2505" y="244"/>
                  <a:pt x="3051" y="244"/>
                </a:cubicBezTo>
                <a:close/>
                <a:moveTo>
                  <a:pt x="3034" y="0"/>
                </a:moveTo>
                <a:cubicBezTo>
                  <a:pt x="2346" y="0"/>
                  <a:pt x="1664" y="198"/>
                  <a:pt x="1085" y="639"/>
                </a:cubicBezTo>
                <a:cubicBezTo>
                  <a:pt x="66" y="1413"/>
                  <a:pt x="0" y="2832"/>
                  <a:pt x="453" y="3945"/>
                </a:cubicBezTo>
                <a:cubicBezTo>
                  <a:pt x="864" y="4953"/>
                  <a:pt x="1707" y="5772"/>
                  <a:pt x="2756" y="6059"/>
                </a:cubicBezTo>
                <a:cubicBezTo>
                  <a:pt x="2240" y="6486"/>
                  <a:pt x="2213" y="7311"/>
                  <a:pt x="2649" y="7843"/>
                </a:cubicBezTo>
                <a:cubicBezTo>
                  <a:pt x="3085" y="8372"/>
                  <a:pt x="3695" y="8532"/>
                  <a:pt x="4330" y="8532"/>
                </a:cubicBezTo>
                <a:cubicBezTo>
                  <a:pt x="4624" y="8532"/>
                  <a:pt x="4924" y="8498"/>
                  <a:pt x="5214" y="8450"/>
                </a:cubicBezTo>
                <a:lnTo>
                  <a:pt x="5214" y="8450"/>
                </a:lnTo>
                <a:cubicBezTo>
                  <a:pt x="4882" y="8927"/>
                  <a:pt x="5109" y="9692"/>
                  <a:pt x="5603" y="10058"/>
                </a:cubicBezTo>
                <a:cubicBezTo>
                  <a:pt x="6136" y="10452"/>
                  <a:pt x="6812" y="10612"/>
                  <a:pt x="7498" y="10612"/>
                </a:cubicBezTo>
                <a:cubicBezTo>
                  <a:pt x="7969" y="10612"/>
                  <a:pt x="8444" y="10537"/>
                  <a:pt x="8879" y="10410"/>
                </a:cubicBezTo>
                <a:lnTo>
                  <a:pt x="8879" y="10410"/>
                </a:lnTo>
                <a:cubicBezTo>
                  <a:pt x="8721" y="10854"/>
                  <a:pt x="9022" y="11459"/>
                  <a:pt x="9473" y="11660"/>
                </a:cubicBezTo>
                <a:cubicBezTo>
                  <a:pt x="9698" y="11759"/>
                  <a:pt x="9938" y="11793"/>
                  <a:pt x="10181" y="11793"/>
                </a:cubicBezTo>
                <a:cubicBezTo>
                  <a:pt x="10463" y="11793"/>
                  <a:pt x="10750" y="11746"/>
                  <a:pt x="11020" y="11698"/>
                </a:cubicBezTo>
                <a:cubicBezTo>
                  <a:pt x="11633" y="11588"/>
                  <a:pt x="12234" y="11426"/>
                  <a:pt x="12820" y="11222"/>
                </a:cubicBezTo>
                <a:lnTo>
                  <a:pt x="12820" y="11222"/>
                </a:lnTo>
                <a:cubicBezTo>
                  <a:pt x="12583" y="11570"/>
                  <a:pt x="12417" y="11986"/>
                  <a:pt x="12632" y="12359"/>
                </a:cubicBezTo>
                <a:cubicBezTo>
                  <a:pt x="12797" y="12645"/>
                  <a:pt x="13073" y="12733"/>
                  <a:pt x="13368" y="12733"/>
                </a:cubicBezTo>
                <a:cubicBezTo>
                  <a:pt x="13620" y="12733"/>
                  <a:pt x="13886" y="12668"/>
                  <a:pt x="14108" y="12606"/>
                </a:cubicBezTo>
                <a:cubicBezTo>
                  <a:pt x="15664" y="12173"/>
                  <a:pt x="17099" y="11416"/>
                  <a:pt x="18358" y="10412"/>
                </a:cubicBezTo>
                <a:cubicBezTo>
                  <a:pt x="19199" y="10551"/>
                  <a:pt x="20041" y="10657"/>
                  <a:pt x="20876" y="10729"/>
                </a:cubicBezTo>
                <a:cubicBezTo>
                  <a:pt x="20879" y="10729"/>
                  <a:pt x="20883" y="10730"/>
                  <a:pt x="20886" y="10730"/>
                </a:cubicBezTo>
                <a:cubicBezTo>
                  <a:pt x="21012" y="10730"/>
                  <a:pt x="21040" y="10511"/>
                  <a:pt x="20909" y="10487"/>
                </a:cubicBezTo>
                <a:cubicBezTo>
                  <a:pt x="20076" y="10340"/>
                  <a:pt x="19243" y="10212"/>
                  <a:pt x="18410" y="10070"/>
                </a:cubicBezTo>
                <a:cubicBezTo>
                  <a:pt x="18410" y="10068"/>
                  <a:pt x="18413" y="10068"/>
                  <a:pt x="18413" y="10066"/>
                </a:cubicBezTo>
                <a:cubicBezTo>
                  <a:pt x="18778" y="8630"/>
                  <a:pt x="18682" y="6710"/>
                  <a:pt x="17701" y="5511"/>
                </a:cubicBezTo>
                <a:cubicBezTo>
                  <a:pt x="17464" y="5220"/>
                  <a:pt x="17115" y="4964"/>
                  <a:pt x="16753" y="4964"/>
                </a:cubicBezTo>
                <a:cubicBezTo>
                  <a:pt x="16602" y="4964"/>
                  <a:pt x="16449" y="5009"/>
                  <a:pt x="16301" y="5115"/>
                </a:cubicBezTo>
                <a:cubicBezTo>
                  <a:pt x="15908" y="5393"/>
                  <a:pt x="15666" y="5954"/>
                  <a:pt x="15495" y="6475"/>
                </a:cubicBezTo>
                <a:cubicBezTo>
                  <a:pt x="15376" y="5941"/>
                  <a:pt x="15219" y="5412"/>
                  <a:pt x="15027" y="4899"/>
                </a:cubicBezTo>
                <a:cubicBezTo>
                  <a:pt x="14865" y="4468"/>
                  <a:pt x="14669" y="3958"/>
                  <a:pt x="14224" y="3748"/>
                </a:cubicBezTo>
                <a:cubicBezTo>
                  <a:pt x="14102" y="3690"/>
                  <a:pt x="13975" y="3664"/>
                  <a:pt x="13849" y="3664"/>
                </a:cubicBezTo>
                <a:cubicBezTo>
                  <a:pt x="13555" y="3664"/>
                  <a:pt x="13266" y="3807"/>
                  <a:pt x="13054" y="4022"/>
                </a:cubicBezTo>
                <a:cubicBezTo>
                  <a:pt x="12786" y="4293"/>
                  <a:pt x="12668" y="4650"/>
                  <a:pt x="12601" y="5018"/>
                </a:cubicBezTo>
                <a:cubicBezTo>
                  <a:pt x="12399" y="4607"/>
                  <a:pt x="12162" y="4216"/>
                  <a:pt x="11882" y="3850"/>
                </a:cubicBezTo>
                <a:cubicBezTo>
                  <a:pt x="11557" y="3426"/>
                  <a:pt x="11159" y="2932"/>
                  <a:pt x="10671" y="2689"/>
                </a:cubicBezTo>
                <a:cubicBezTo>
                  <a:pt x="10506" y="2608"/>
                  <a:pt x="10359" y="2572"/>
                  <a:pt x="10229" y="2572"/>
                </a:cubicBezTo>
                <a:cubicBezTo>
                  <a:pt x="9784" y="2572"/>
                  <a:pt x="9542" y="2998"/>
                  <a:pt x="9446" y="3467"/>
                </a:cubicBezTo>
                <a:cubicBezTo>
                  <a:pt x="9288" y="3112"/>
                  <a:pt x="9108" y="2766"/>
                  <a:pt x="8901" y="2433"/>
                </a:cubicBezTo>
                <a:cubicBezTo>
                  <a:pt x="8629" y="1994"/>
                  <a:pt x="8303" y="1438"/>
                  <a:pt x="7814" y="1215"/>
                </a:cubicBezTo>
                <a:cubicBezTo>
                  <a:pt x="7679" y="1154"/>
                  <a:pt x="7542" y="1126"/>
                  <a:pt x="7411" y="1126"/>
                </a:cubicBezTo>
                <a:cubicBezTo>
                  <a:pt x="6956" y="1126"/>
                  <a:pt x="6554" y="1457"/>
                  <a:pt x="6413" y="1891"/>
                </a:cubicBezTo>
                <a:cubicBezTo>
                  <a:pt x="5726" y="742"/>
                  <a:pt x="4367" y="0"/>
                  <a:pt x="30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 rot="5400000">
            <a:off x="7105419" y="3369673"/>
            <a:ext cx="2637177" cy="268485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3548150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463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641904" y="1236273"/>
            <a:ext cx="22005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556850" y="1147100"/>
            <a:ext cx="21783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6"/>
          </p:nvPr>
        </p:nvSpPr>
        <p:spPr>
          <a:xfrm>
            <a:off x="3463550" y="1147113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379510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557371" y="1147100"/>
            <a:ext cx="21783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6879950" y="2453300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9"/>
          </p:nvPr>
        </p:nvSpPr>
        <p:spPr>
          <a:xfrm>
            <a:off x="6879950" y="2986088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6879950" y="3518875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subTitle" idx="14"/>
          </p:nvPr>
        </p:nvSpPr>
        <p:spPr>
          <a:xfrm>
            <a:off x="6879950" y="4051663"/>
            <a:ext cx="15168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subTitle" idx="15"/>
          </p:nvPr>
        </p:nvSpPr>
        <p:spPr>
          <a:xfrm>
            <a:off x="63335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/>
          <p:nvPr/>
        </p:nvSpPr>
        <p:spPr>
          <a:xfrm flipH="1">
            <a:off x="8617375" y="93012"/>
            <a:ext cx="541865" cy="467996"/>
          </a:xfrm>
          <a:custGeom>
            <a:avLst/>
            <a:gdLst/>
            <a:ahLst/>
            <a:cxnLst/>
            <a:rect l="l" t="t" r="r" b="b"/>
            <a:pathLst>
              <a:path w="18632" h="16092" extrusionOk="0">
                <a:moveTo>
                  <a:pt x="17079" y="250"/>
                </a:moveTo>
                <a:cubicBezTo>
                  <a:pt x="17104" y="250"/>
                  <a:pt x="17130" y="252"/>
                  <a:pt x="17158" y="258"/>
                </a:cubicBezTo>
                <a:cubicBezTo>
                  <a:pt x="17559" y="331"/>
                  <a:pt x="17581" y="1053"/>
                  <a:pt x="17554" y="1333"/>
                </a:cubicBezTo>
                <a:cubicBezTo>
                  <a:pt x="17525" y="1689"/>
                  <a:pt x="17394" y="2015"/>
                  <a:pt x="17194" y="2305"/>
                </a:cubicBezTo>
                <a:cubicBezTo>
                  <a:pt x="17214" y="2031"/>
                  <a:pt x="17176" y="1758"/>
                  <a:pt x="17055" y="1500"/>
                </a:cubicBezTo>
                <a:cubicBezTo>
                  <a:pt x="17046" y="1477"/>
                  <a:pt x="17027" y="1468"/>
                  <a:pt x="17008" y="1468"/>
                </a:cubicBezTo>
                <a:cubicBezTo>
                  <a:pt x="16974" y="1468"/>
                  <a:pt x="16937" y="1499"/>
                  <a:pt x="16946" y="1540"/>
                </a:cubicBezTo>
                <a:cubicBezTo>
                  <a:pt x="16978" y="1701"/>
                  <a:pt x="16993" y="1860"/>
                  <a:pt x="16995" y="2015"/>
                </a:cubicBezTo>
                <a:cubicBezTo>
                  <a:pt x="16895" y="1827"/>
                  <a:pt x="16813" y="1630"/>
                  <a:pt x="16767" y="1410"/>
                </a:cubicBezTo>
                <a:cubicBezTo>
                  <a:pt x="16718" y="1165"/>
                  <a:pt x="16601" y="250"/>
                  <a:pt x="17079" y="250"/>
                </a:cubicBezTo>
                <a:close/>
                <a:moveTo>
                  <a:pt x="17970" y="2593"/>
                </a:moveTo>
                <a:cubicBezTo>
                  <a:pt x="18028" y="2593"/>
                  <a:pt x="18072" y="2617"/>
                  <a:pt x="18098" y="2671"/>
                </a:cubicBezTo>
                <a:cubicBezTo>
                  <a:pt x="18222" y="2938"/>
                  <a:pt x="17536" y="3188"/>
                  <a:pt x="17381" y="3244"/>
                </a:cubicBezTo>
                <a:cubicBezTo>
                  <a:pt x="17214" y="3303"/>
                  <a:pt x="17044" y="3341"/>
                  <a:pt x="16872" y="3367"/>
                </a:cubicBezTo>
                <a:cubicBezTo>
                  <a:pt x="17147" y="3096"/>
                  <a:pt x="17701" y="2593"/>
                  <a:pt x="17970" y="2593"/>
                </a:cubicBezTo>
                <a:close/>
                <a:moveTo>
                  <a:pt x="15957" y="2382"/>
                </a:moveTo>
                <a:cubicBezTo>
                  <a:pt x="16231" y="2712"/>
                  <a:pt x="16324" y="3103"/>
                  <a:pt x="16290" y="3519"/>
                </a:cubicBezTo>
                <a:cubicBezTo>
                  <a:pt x="16069" y="3169"/>
                  <a:pt x="15862" y="2781"/>
                  <a:pt x="15957" y="2382"/>
                </a:cubicBezTo>
                <a:close/>
                <a:moveTo>
                  <a:pt x="8336" y="3903"/>
                </a:moveTo>
                <a:cubicBezTo>
                  <a:pt x="8559" y="3903"/>
                  <a:pt x="8771" y="3985"/>
                  <a:pt x="8970" y="4090"/>
                </a:cubicBezTo>
                <a:cubicBezTo>
                  <a:pt x="8873" y="4124"/>
                  <a:pt x="8785" y="4169"/>
                  <a:pt x="8705" y="4224"/>
                </a:cubicBezTo>
                <a:cubicBezTo>
                  <a:pt x="8692" y="4216"/>
                  <a:pt x="8677" y="4212"/>
                  <a:pt x="8661" y="4212"/>
                </a:cubicBezTo>
                <a:cubicBezTo>
                  <a:pt x="8646" y="4212"/>
                  <a:pt x="8631" y="4216"/>
                  <a:pt x="8616" y="4224"/>
                </a:cubicBezTo>
                <a:cubicBezTo>
                  <a:pt x="8460" y="4316"/>
                  <a:pt x="8274" y="4475"/>
                  <a:pt x="8079" y="4475"/>
                </a:cubicBezTo>
                <a:cubicBezTo>
                  <a:pt x="8048" y="4475"/>
                  <a:pt x="8016" y="4470"/>
                  <a:pt x="7985" y="4461"/>
                </a:cubicBezTo>
                <a:cubicBezTo>
                  <a:pt x="7792" y="4406"/>
                  <a:pt x="7774" y="4160"/>
                  <a:pt x="7914" y="4029"/>
                </a:cubicBezTo>
                <a:cubicBezTo>
                  <a:pt x="7996" y="3954"/>
                  <a:pt x="8116" y="3925"/>
                  <a:pt x="8222" y="3910"/>
                </a:cubicBezTo>
                <a:cubicBezTo>
                  <a:pt x="8260" y="3905"/>
                  <a:pt x="8298" y="3903"/>
                  <a:pt x="8336" y="3903"/>
                </a:cubicBezTo>
                <a:close/>
                <a:moveTo>
                  <a:pt x="9589" y="3270"/>
                </a:moveTo>
                <a:cubicBezTo>
                  <a:pt x="9644" y="3270"/>
                  <a:pt x="9749" y="3408"/>
                  <a:pt x="9791" y="3452"/>
                </a:cubicBezTo>
                <a:cubicBezTo>
                  <a:pt x="10104" y="3769"/>
                  <a:pt x="10317" y="4167"/>
                  <a:pt x="10416" y="4596"/>
                </a:cubicBezTo>
                <a:cubicBezTo>
                  <a:pt x="10341" y="4507"/>
                  <a:pt x="10258" y="4429"/>
                  <a:pt x="10169" y="4357"/>
                </a:cubicBezTo>
                <a:cubicBezTo>
                  <a:pt x="10173" y="4340"/>
                  <a:pt x="10169" y="4317"/>
                  <a:pt x="10155" y="4298"/>
                </a:cubicBezTo>
                <a:cubicBezTo>
                  <a:pt x="10015" y="4100"/>
                  <a:pt x="9844" y="3926"/>
                  <a:pt x="9726" y="3712"/>
                </a:cubicBezTo>
                <a:cubicBezTo>
                  <a:pt x="9677" y="3624"/>
                  <a:pt x="9546" y="3422"/>
                  <a:pt x="9556" y="3321"/>
                </a:cubicBezTo>
                <a:cubicBezTo>
                  <a:pt x="9559" y="3284"/>
                  <a:pt x="9572" y="3270"/>
                  <a:pt x="9589" y="3270"/>
                </a:cubicBezTo>
                <a:close/>
                <a:moveTo>
                  <a:pt x="9647" y="4780"/>
                </a:moveTo>
                <a:cubicBezTo>
                  <a:pt x="9924" y="4780"/>
                  <a:pt x="10212" y="5015"/>
                  <a:pt x="10421" y="5222"/>
                </a:cubicBezTo>
                <a:cubicBezTo>
                  <a:pt x="10412" y="5218"/>
                  <a:pt x="10402" y="5215"/>
                  <a:pt x="10391" y="5215"/>
                </a:cubicBezTo>
                <a:cubicBezTo>
                  <a:pt x="10389" y="5215"/>
                  <a:pt x="10386" y="5216"/>
                  <a:pt x="10384" y="5216"/>
                </a:cubicBezTo>
                <a:cubicBezTo>
                  <a:pt x="10370" y="5216"/>
                  <a:pt x="10356" y="5216"/>
                  <a:pt x="10342" y="5216"/>
                </a:cubicBezTo>
                <a:cubicBezTo>
                  <a:pt x="10173" y="5216"/>
                  <a:pt x="10005" y="5206"/>
                  <a:pt x="9840" y="5165"/>
                </a:cubicBezTo>
                <a:cubicBezTo>
                  <a:pt x="9739" y="5137"/>
                  <a:pt x="9621" y="5103"/>
                  <a:pt x="9531" y="5052"/>
                </a:cubicBezTo>
                <a:cubicBezTo>
                  <a:pt x="9369" y="4957"/>
                  <a:pt x="9464" y="4784"/>
                  <a:pt x="9633" y="4781"/>
                </a:cubicBezTo>
                <a:cubicBezTo>
                  <a:pt x="9637" y="4780"/>
                  <a:pt x="9642" y="4780"/>
                  <a:pt x="9647" y="4780"/>
                </a:cubicBezTo>
                <a:close/>
                <a:moveTo>
                  <a:pt x="11217" y="4275"/>
                </a:moveTo>
                <a:cubicBezTo>
                  <a:pt x="11430" y="4275"/>
                  <a:pt x="11282" y="4849"/>
                  <a:pt x="11249" y="4931"/>
                </a:cubicBezTo>
                <a:cubicBezTo>
                  <a:pt x="11171" y="5124"/>
                  <a:pt x="11046" y="5283"/>
                  <a:pt x="10888" y="5409"/>
                </a:cubicBezTo>
                <a:cubicBezTo>
                  <a:pt x="10925" y="5242"/>
                  <a:pt x="10965" y="5078"/>
                  <a:pt x="10997" y="4913"/>
                </a:cubicBezTo>
                <a:cubicBezTo>
                  <a:pt x="11014" y="4833"/>
                  <a:pt x="11055" y="4314"/>
                  <a:pt x="11174" y="4281"/>
                </a:cubicBezTo>
                <a:cubicBezTo>
                  <a:pt x="11190" y="4277"/>
                  <a:pt x="11204" y="4275"/>
                  <a:pt x="11217" y="4275"/>
                </a:cubicBezTo>
                <a:close/>
                <a:moveTo>
                  <a:pt x="11605" y="5659"/>
                </a:moveTo>
                <a:cubicBezTo>
                  <a:pt x="11649" y="5659"/>
                  <a:pt x="11685" y="5701"/>
                  <a:pt x="11704" y="5813"/>
                </a:cubicBezTo>
                <a:cubicBezTo>
                  <a:pt x="11730" y="5954"/>
                  <a:pt x="11514" y="6186"/>
                  <a:pt x="11441" y="6284"/>
                </a:cubicBezTo>
                <a:cubicBezTo>
                  <a:pt x="11323" y="6442"/>
                  <a:pt x="11194" y="6590"/>
                  <a:pt x="11064" y="6739"/>
                </a:cubicBezTo>
                <a:cubicBezTo>
                  <a:pt x="11068" y="6641"/>
                  <a:pt x="11068" y="6541"/>
                  <a:pt x="11064" y="6443"/>
                </a:cubicBezTo>
                <a:cubicBezTo>
                  <a:pt x="11138" y="6319"/>
                  <a:pt x="11202" y="6188"/>
                  <a:pt x="11267" y="6057"/>
                </a:cubicBezTo>
                <a:cubicBezTo>
                  <a:pt x="11311" y="5967"/>
                  <a:pt x="11486" y="5659"/>
                  <a:pt x="11605" y="5659"/>
                </a:cubicBezTo>
                <a:close/>
                <a:moveTo>
                  <a:pt x="10236" y="6181"/>
                </a:moveTo>
                <a:cubicBezTo>
                  <a:pt x="10261" y="6181"/>
                  <a:pt x="10289" y="6183"/>
                  <a:pt x="10320" y="6188"/>
                </a:cubicBezTo>
                <a:cubicBezTo>
                  <a:pt x="10477" y="6288"/>
                  <a:pt x="10580" y="6707"/>
                  <a:pt x="10619" y="6865"/>
                </a:cubicBezTo>
                <a:cubicBezTo>
                  <a:pt x="10647" y="6983"/>
                  <a:pt x="10665" y="7104"/>
                  <a:pt x="10678" y="7222"/>
                </a:cubicBezTo>
                <a:cubicBezTo>
                  <a:pt x="10665" y="7312"/>
                  <a:pt x="10649" y="7400"/>
                  <a:pt x="10632" y="7490"/>
                </a:cubicBezTo>
                <a:cubicBezTo>
                  <a:pt x="10601" y="7443"/>
                  <a:pt x="10577" y="7392"/>
                  <a:pt x="10564" y="7335"/>
                </a:cubicBezTo>
                <a:cubicBezTo>
                  <a:pt x="10556" y="7301"/>
                  <a:pt x="10532" y="7284"/>
                  <a:pt x="10504" y="7284"/>
                </a:cubicBezTo>
                <a:cubicBezTo>
                  <a:pt x="10502" y="7284"/>
                  <a:pt x="10501" y="7284"/>
                  <a:pt x="10500" y="7284"/>
                </a:cubicBezTo>
                <a:cubicBezTo>
                  <a:pt x="10449" y="7153"/>
                  <a:pt x="10382" y="7029"/>
                  <a:pt x="10325" y="6903"/>
                </a:cubicBezTo>
                <a:cubicBezTo>
                  <a:pt x="10272" y="6790"/>
                  <a:pt x="10218" y="6680"/>
                  <a:pt x="10169" y="6566"/>
                </a:cubicBezTo>
                <a:cubicBezTo>
                  <a:pt x="10145" y="6512"/>
                  <a:pt x="10122" y="6458"/>
                  <a:pt x="10105" y="6402"/>
                </a:cubicBezTo>
                <a:cubicBezTo>
                  <a:pt x="10053" y="6255"/>
                  <a:pt x="10097" y="6181"/>
                  <a:pt x="10236" y="6181"/>
                </a:cubicBezTo>
                <a:close/>
                <a:moveTo>
                  <a:pt x="13886" y="7692"/>
                </a:moveTo>
                <a:cubicBezTo>
                  <a:pt x="13908" y="7692"/>
                  <a:pt x="13929" y="7692"/>
                  <a:pt x="13951" y="7693"/>
                </a:cubicBezTo>
                <a:cubicBezTo>
                  <a:pt x="14215" y="7708"/>
                  <a:pt x="14309" y="8027"/>
                  <a:pt x="14082" y="8160"/>
                </a:cubicBezTo>
                <a:cubicBezTo>
                  <a:pt x="13928" y="8250"/>
                  <a:pt x="13740" y="8268"/>
                  <a:pt x="13566" y="8274"/>
                </a:cubicBezTo>
                <a:cubicBezTo>
                  <a:pt x="13554" y="8275"/>
                  <a:pt x="13541" y="8275"/>
                  <a:pt x="13529" y="8275"/>
                </a:cubicBezTo>
                <a:cubicBezTo>
                  <a:pt x="13303" y="8275"/>
                  <a:pt x="13086" y="8212"/>
                  <a:pt x="12862" y="8212"/>
                </a:cubicBezTo>
                <a:cubicBezTo>
                  <a:pt x="12850" y="8212"/>
                  <a:pt x="12838" y="8212"/>
                  <a:pt x="12825" y="8212"/>
                </a:cubicBezTo>
                <a:cubicBezTo>
                  <a:pt x="12814" y="8212"/>
                  <a:pt x="12804" y="8217"/>
                  <a:pt x="12796" y="8220"/>
                </a:cubicBezTo>
                <a:cubicBezTo>
                  <a:pt x="12760" y="8219"/>
                  <a:pt x="12725" y="8215"/>
                  <a:pt x="12689" y="8215"/>
                </a:cubicBezTo>
                <a:cubicBezTo>
                  <a:pt x="13009" y="7921"/>
                  <a:pt x="13451" y="7692"/>
                  <a:pt x="13886" y="7692"/>
                </a:cubicBezTo>
                <a:close/>
                <a:moveTo>
                  <a:pt x="12000" y="7468"/>
                </a:moveTo>
                <a:cubicBezTo>
                  <a:pt x="12059" y="7517"/>
                  <a:pt x="12118" y="7564"/>
                  <a:pt x="12180" y="7613"/>
                </a:cubicBezTo>
                <a:cubicBezTo>
                  <a:pt x="12154" y="7697"/>
                  <a:pt x="12118" y="7777"/>
                  <a:pt x="12072" y="7851"/>
                </a:cubicBezTo>
                <a:cubicBezTo>
                  <a:pt x="12012" y="7954"/>
                  <a:pt x="11935" y="8047"/>
                  <a:pt x="11848" y="8130"/>
                </a:cubicBezTo>
                <a:cubicBezTo>
                  <a:pt x="11709" y="8261"/>
                  <a:pt x="11545" y="8343"/>
                  <a:pt x="11380" y="8431"/>
                </a:cubicBezTo>
                <a:cubicBezTo>
                  <a:pt x="11416" y="8309"/>
                  <a:pt x="11464" y="8186"/>
                  <a:pt x="11527" y="8065"/>
                </a:cubicBezTo>
                <a:cubicBezTo>
                  <a:pt x="11609" y="7913"/>
                  <a:pt x="11812" y="7492"/>
                  <a:pt x="12000" y="7468"/>
                </a:cubicBezTo>
                <a:close/>
                <a:moveTo>
                  <a:pt x="9817" y="7811"/>
                </a:moveTo>
                <a:cubicBezTo>
                  <a:pt x="9948" y="8035"/>
                  <a:pt x="10019" y="8283"/>
                  <a:pt x="10025" y="8548"/>
                </a:cubicBezTo>
                <a:cubicBezTo>
                  <a:pt x="10030" y="8710"/>
                  <a:pt x="9997" y="8857"/>
                  <a:pt x="9958" y="9003"/>
                </a:cubicBezTo>
                <a:cubicBezTo>
                  <a:pt x="9726" y="8646"/>
                  <a:pt x="9669" y="8211"/>
                  <a:pt x="9817" y="7811"/>
                </a:cubicBezTo>
                <a:close/>
                <a:moveTo>
                  <a:pt x="12025" y="8878"/>
                </a:moveTo>
                <a:cubicBezTo>
                  <a:pt x="12041" y="8878"/>
                  <a:pt x="12058" y="8878"/>
                  <a:pt x="12074" y="8878"/>
                </a:cubicBezTo>
                <a:cubicBezTo>
                  <a:pt x="12172" y="8878"/>
                  <a:pt x="12274" y="8881"/>
                  <a:pt x="12372" y="8895"/>
                </a:cubicBezTo>
                <a:cubicBezTo>
                  <a:pt x="12537" y="8916"/>
                  <a:pt x="13018" y="9181"/>
                  <a:pt x="12552" y="9322"/>
                </a:cubicBezTo>
                <a:cubicBezTo>
                  <a:pt x="12523" y="9330"/>
                  <a:pt x="12491" y="9334"/>
                  <a:pt x="12457" y="9334"/>
                </a:cubicBezTo>
                <a:cubicBezTo>
                  <a:pt x="12280" y="9334"/>
                  <a:pt x="12053" y="9228"/>
                  <a:pt x="11928" y="9151"/>
                </a:cubicBezTo>
                <a:cubicBezTo>
                  <a:pt x="11820" y="9083"/>
                  <a:pt x="11739" y="8986"/>
                  <a:pt x="11649" y="8903"/>
                </a:cubicBezTo>
                <a:cubicBezTo>
                  <a:pt x="11773" y="8888"/>
                  <a:pt x="11899" y="8878"/>
                  <a:pt x="12025" y="8878"/>
                </a:cubicBezTo>
                <a:close/>
                <a:moveTo>
                  <a:pt x="13800" y="8980"/>
                </a:moveTo>
                <a:cubicBezTo>
                  <a:pt x="13874" y="9093"/>
                  <a:pt x="13941" y="9209"/>
                  <a:pt x="13999" y="9333"/>
                </a:cubicBezTo>
                <a:cubicBezTo>
                  <a:pt x="14057" y="9469"/>
                  <a:pt x="14180" y="9755"/>
                  <a:pt x="14074" y="9901"/>
                </a:cubicBezTo>
                <a:cubicBezTo>
                  <a:pt x="14033" y="9956"/>
                  <a:pt x="13992" y="9978"/>
                  <a:pt x="13953" y="9978"/>
                </a:cubicBezTo>
                <a:cubicBezTo>
                  <a:pt x="13849" y="9978"/>
                  <a:pt x="13761" y="9829"/>
                  <a:pt x="13738" y="9747"/>
                </a:cubicBezTo>
                <a:cubicBezTo>
                  <a:pt x="13710" y="9642"/>
                  <a:pt x="13710" y="9529"/>
                  <a:pt x="13715" y="9423"/>
                </a:cubicBezTo>
                <a:cubicBezTo>
                  <a:pt x="13724" y="9271"/>
                  <a:pt x="13769" y="9127"/>
                  <a:pt x="13800" y="8980"/>
                </a:cubicBezTo>
                <a:close/>
                <a:moveTo>
                  <a:pt x="14415" y="9066"/>
                </a:moveTo>
                <a:cubicBezTo>
                  <a:pt x="14850" y="9066"/>
                  <a:pt x="15261" y="9246"/>
                  <a:pt x="15530" y="9608"/>
                </a:cubicBezTo>
                <a:cubicBezTo>
                  <a:pt x="15579" y="9673"/>
                  <a:pt x="15702" y="9824"/>
                  <a:pt x="15694" y="9912"/>
                </a:cubicBezTo>
                <a:cubicBezTo>
                  <a:pt x="15683" y="10041"/>
                  <a:pt x="15613" y="10083"/>
                  <a:pt x="15527" y="10083"/>
                </a:cubicBezTo>
                <a:cubicBezTo>
                  <a:pt x="15403" y="10083"/>
                  <a:pt x="15247" y="9996"/>
                  <a:pt x="15187" y="9955"/>
                </a:cubicBezTo>
                <a:cubicBezTo>
                  <a:pt x="14964" y="9806"/>
                  <a:pt x="14817" y="9569"/>
                  <a:pt x="14648" y="9366"/>
                </a:cubicBezTo>
                <a:cubicBezTo>
                  <a:pt x="14629" y="9341"/>
                  <a:pt x="14602" y="9330"/>
                  <a:pt x="14575" y="9328"/>
                </a:cubicBezTo>
                <a:cubicBezTo>
                  <a:pt x="14521" y="9235"/>
                  <a:pt x="14457" y="9150"/>
                  <a:pt x="14386" y="9066"/>
                </a:cubicBezTo>
                <a:cubicBezTo>
                  <a:pt x="14396" y="9066"/>
                  <a:pt x="14406" y="9066"/>
                  <a:pt x="14415" y="9066"/>
                </a:cubicBezTo>
                <a:close/>
                <a:moveTo>
                  <a:pt x="10830" y="9752"/>
                </a:moveTo>
                <a:cubicBezTo>
                  <a:pt x="10931" y="9752"/>
                  <a:pt x="11025" y="9766"/>
                  <a:pt x="11086" y="9806"/>
                </a:cubicBezTo>
                <a:cubicBezTo>
                  <a:pt x="11442" y="10043"/>
                  <a:pt x="10855" y="10087"/>
                  <a:pt x="10648" y="10087"/>
                </a:cubicBezTo>
                <a:cubicBezTo>
                  <a:pt x="10627" y="10087"/>
                  <a:pt x="10610" y="10087"/>
                  <a:pt x="10598" y="10086"/>
                </a:cubicBezTo>
                <a:cubicBezTo>
                  <a:pt x="10390" y="10071"/>
                  <a:pt x="10192" y="10029"/>
                  <a:pt x="9996" y="9970"/>
                </a:cubicBezTo>
                <a:cubicBezTo>
                  <a:pt x="10132" y="9888"/>
                  <a:pt x="10277" y="9827"/>
                  <a:pt x="10438" y="9798"/>
                </a:cubicBezTo>
                <a:cubicBezTo>
                  <a:pt x="10532" y="9780"/>
                  <a:pt x="10688" y="9752"/>
                  <a:pt x="10830" y="9752"/>
                </a:cubicBezTo>
                <a:close/>
                <a:moveTo>
                  <a:pt x="14687" y="10791"/>
                </a:moveTo>
                <a:cubicBezTo>
                  <a:pt x="14709" y="11099"/>
                  <a:pt x="14630" y="11439"/>
                  <a:pt x="14386" y="11611"/>
                </a:cubicBezTo>
                <a:cubicBezTo>
                  <a:pt x="14350" y="11636"/>
                  <a:pt x="14317" y="11647"/>
                  <a:pt x="14290" y="11647"/>
                </a:cubicBezTo>
                <a:cubicBezTo>
                  <a:pt x="14205" y="11647"/>
                  <a:pt x="14167" y="11543"/>
                  <a:pt x="14190" y="11424"/>
                </a:cubicBezTo>
                <a:cubicBezTo>
                  <a:pt x="14211" y="11325"/>
                  <a:pt x="14287" y="11213"/>
                  <a:pt x="14342" y="11132"/>
                </a:cubicBezTo>
                <a:cubicBezTo>
                  <a:pt x="14437" y="10992"/>
                  <a:pt x="14565" y="10901"/>
                  <a:pt x="14687" y="10791"/>
                </a:cubicBezTo>
                <a:close/>
                <a:moveTo>
                  <a:pt x="7153" y="11578"/>
                </a:moveTo>
                <a:lnTo>
                  <a:pt x="7153" y="11578"/>
                </a:lnTo>
                <a:cubicBezTo>
                  <a:pt x="7296" y="12143"/>
                  <a:pt x="6865" y="12876"/>
                  <a:pt x="6505" y="13373"/>
                </a:cubicBezTo>
                <a:cubicBezTo>
                  <a:pt x="6605" y="12725"/>
                  <a:pt x="6806" y="12128"/>
                  <a:pt x="7153" y="11578"/>
                </a:cubicBezTo>
                <a:close/>
                <a:moveTo>
                  <a:pt x="7712" y="13747"/>
                </a:moveTo>
                <a:cubicBezTo>
                  <a:pt x="7790" y="13747"/>
                  <a:pt x="7806" y="13805"/>
                  <a:pt x="7759" y="13923"/>
                </a:cubicBezTo>
                <a:cubicBezTo>
                  <a:pt x="7751" y="14180"/>
                  <a:pt x="7508" y="14141"/>
                  <a:pt x="7284" y="14169"/>
                </a:cubicBezTo>
                <a:cubicBezTo>
                  <a:pt x="7086" y="14197"/>
                  <a:pt x="6885" y="14206"/>
                  <a:pt x="6687" y="14206"/>
                </a:cubicBezTo>
                <a:cubicBezTo>
                  <a:pt x="6459" y="14206"/>
                  <a:pt x="6237" y="14182"/>
                  <a:pt x="6016" y="14156"/>
                </a:cubicBezTo>
                <a:cubicBezTo>
                  <a:pt x="6253" y="14041"/>
                  <a:pt x="6499" y="13945"/>
                  <a:pt x="6759" y="13879"/>
                </a:cubicBezTo>
                <a:cubicBezTo>
                  <a:pt x="6905" y="13841"/>
                  <a:pt x="7052" y="13814"/>
                  <a:pt x="7201" y="13794"/>
                </a:cubicBezTo>
                <a:cubicBezTo>
                  <a:pt x="7340" y="13778"/>
                  <a:pt x="7479" y="13768"/>
                  <a:pt x="7618" y="13765"/>
                </a:cubicBezTo>
                <a:cubicBezTo>
                  <a:pt x="7656" y="13753"/>
                  <a:pt x="7687" y="13747"/>
                  <a:pt x="7712" y="13747"/>
                </a:cubicBezTo>
                <a:close/>
                <a:moveTo>
                  <a:pt x="4755" y="12965"/>
                </a:moveTo>
                <a:cubicBezTo>
                  <a:pt x="4766" y="12965"/>
                  <a:pt x="4776" y="12967"/>
                  <a:pt x="4785" y="12971"/>
                </a:cubicBezTo>
                <a:cubicBezTo>
                  <a:pt x="5198" y="13136"/>
                  <a:pt x="4276" y="13897"/>
                  <a:pt x="3840" y="14233"/>
                </a:cubicBezTo>
                <a:cubicBezTo>
                  <a:pt x="3895" y="14044"/>
                  <a:pt x="3951" y="13858"/>
                  <a:pt x="4057" y="13678"/>
                </a:cubicBezTo>
                <a:cubicBezTo>
                  <a:pt x="4119" y="13574"/>
                  <a:pt x="4556" y="12965"/>
                  <a:pt x="4755" y="12965"/>
                </a:cubicBezTo>
                <a:close/>
                <a:moveTo>
                  <a:pt x="2136" y="14673"/>
                </a:moveTo>
                <a:lnTo>
                  <a:pt x="2174" y="14679"/>
                </a:lnTo>
                <a:cubicBezTo>
                  <a:pt x="2506" y="14925"/>
                  <a:pt x="3003" y="14969"/>
                  <a:pt x="3331" y="15224"/>
                </a:cubicBezTo>
                <a:cubicBezTo>
                  <a:pt x="3450" y="15272"/>
                  <a:pt x="3483" y="15347"/>
                  <a:pt x="3426" y="15452"/>
                </a:cubicBezTo>
                <a:cubicBezTo>
                  <a:pt x="3431" y="15546"/>
                  <a:pt x="3405" y="15594"/>
                  <a:pt x="3346" y="15594"/>
                </a:cubicBezTo>
                <a:cubicBezTo>
                  <a:pt x="3308" y="15594"/>
                  <a:pt x="3255" y="15573"/>
                  <a:pt x="3188" y="15530"/>
                </a:cubicBezTo>
                <a:cubicBezTo>
                  <a:pt x="3036" y="15484"/>
                  <a:pt x="2899" y="15403"/>
                  <a:pt x="2773" y="15311"/>
                </a:cubicBezTo>
                <a:cubicBezTo>
                  <a:pt x="2522" y="15129"/>
                  <a:pt x="2350" y="14884"/>
                  <a:pt x="2136" y="14673"/>
                </a:cubicBezTo>
                <a:close/>
                <a:moveTo>
                  <a:pt x="17061" y="0"/>
                </a:moveTo>
                <a:cubicBezTo>
                  <a:pt x="16633" y="0"/>
                  <a:pt x="16521" y="457"/>
                  <a:pt x="16504" y="820"/>
                </a:cubicBezTo>
                <a:cubicBezTo>
                  <a:pt x="16479" y="1346"/>
                  <a:pt x="16643" y="1886"/>
                  <a:pt x="16982" y="2288"/>
                </a:cubicBezTo>
                <a:cubicBezTo>
                  <a:pt x="16936" y="2742"/>
                  <a:pt x="16766" y="3164"/>
                  <a:pt x="16512" y="3543"/>
                </a:cubicBezTo>
                <a:cubicBezTo>
                  <a:pt x="16628" y="3012"/>
                  <a:pt x="16409" y="2409"/>
                  <a:pt x="16000" y="2059"/>
                </a:cubicBezTo>
                <a:cubicBezTo>
                  <a:pt x="15971" y="2035"/>
                  <a:pt x="15938" y="2023"/>
                  <a:pt x="15906" y="2023"/>
                </a:cubicBezTo>
                <a:cubicBezTo>
                  <a:pt x="15858" y="2023"/>
                  <a:pt x="15814" y="2051"/>
                  <a:pt x="15792" y="2107"/>
                </a:cubicBezTo>
                <a:cubicBezTo>
                  <a:pt x="15547" y="2730"/>
                  <a:pt x="15859" y="3316"/>
                  <a:pt x="16242" y="3805"/>
                </a:cubicBezTo>
                <a:cubicBezTo>
                  <a:pt x="16237" y="3827"/>
                  <a:pt x="16232" y="3851"/>
                  <a:pt x="16226" y="3874"/>
                </a:cubicBezTo>
                <a:cubicBezTo>
                  <a:pt x="16221" y="3889"/>
                  <a:pt x="16224" y="3900"/>
                  <a:pt x="16227" y="3912"/>
                </a:cubicBezTo>
                <a:cubicBezTo>
                  <a:pt x="15746" y="4461"/>
                  <a:pt x="15095" y="4897"/>
                  <a:pt x="14431" y="5164"/>
                </a:cubicBezTo>
                <a:cubicBezTo>
                  <a:pt x="14342" y="5182"/>
                  <a:pt x="14255" y="5201"/>
                  <a:pt x="14172" y="5226"/>
                </a:cubicBezTo>
                <a:cubicBezTo>
                  <a:pt x="14719" y="4694"/>
                  <a:pt x="15144" y="3938"/>
                  <a:pt x="15241" y="3241"/>
                </a:cubicBezTo>
                <a:cubicBezTo>
                  <a:pt x="15363" y="2359"/>
                  <a:pt x="14705" y="1655"/>
                  <a:pt x="13943" y="1321"/>
                </a:cubicBezTo>
                <a:cubicBezTo>
                  <a:pt x="13773" y="1247"/>
                  <a:pt x="13595" y="1210"/>
                  <a:pt x="13424" y="1210"/>
                </a:cubicBezTo>
                <a:cubicBezTo>
                  <a:pt x="12911" y="1210"/>
                  <a:pt x="12450" y="1537"/>
                  <a:pt x="12387" y="2138"/>
                </a:cubicBezTo>
                <a:cubicBezTo>
                  <a:pt x="12319" y="2766"/>
                  <a:pt x="12878" y="3313"/>
                  <a:pt x="13479" y="3313"/>
                </a:cubicBezTo>
                <a:cubicBezTo>
                  <a:pt x="13574" y="3313"/>
                  <a:pt x="13670" y="3299"/>
                  <a:pt x="13764" y="3270"/>
                </a:cubicBezTo>
                <a:cubicBezTo>
                  <a:pt x="13887" y="3234"/>
                  <a:pt x="13876" y="3054"/>
                  <a:pt x="13742" y="3044"/>
                </a:cubicBezTo>
                <a:cubicBezTo>
                  <a:pt x="13128" y="3003"/>
                  <a:pt x="12400" y="2490"/>
                  <a:pt x="12876" y="1820"/>
                </a:cubicBezTo>
                <a:cubicBezTo>
                  <a:pt x="13014" y="1626"/>
                  <a:pt x="13197" y="1550"/>
                  <a:pt x="13394" y="1550"/>
                </a:cubicBezTo>
                <a:cubicBezTo>
                  <a:pt x="13823" y="1550"/>
                  <a:pt x="14320" y="1908"/>
                  <a:pt x="14571" y="2190"/>
                </a:cubicBezTo>
                <a:cubicBezTo>
                  <a:pt x="15424" y="3146"/>
                  <a:pt x="14475" y="4651"/>
                  <a:pt x="13658" y="5404"/>
                </a:cubicBezTo>
                <a:cubicBezTo>
                  <a:pt x="13643" y="5411"/>
                  <a:pt x="13630" y="5417"/>
                  <a:pt x="13617" y="5420"/>
                </a:cubicBezTo>
                <a:cubicBezTo>
                  <a:pt x="12576" y="5867"/>
                  <a:pt x="11726" y="6669"/>
                  <a:pt x="11038" y="7553"/>
                </a:cubicBezTo>
                <a:cubicBezTo>
                  <a:pt x="10999" y="7603"/>
                  <a:pt x="10960" y="7654"/>
                  <a:pt x="10924" y="7705"/>
                </a:cubicBezTo>
                <a:cubicBezTo>
                  <a:pt x="10989" y="7456"/>
                  <a:pt x="11032" y="7201"/>
                  <a:pt x="11055" y="6944"/>
                </a:cubicBezTo>
                <a:cubicBezTo>
                  <a:pt x="11056" y="6944"/>
                  <a:pt x="11056" y="6942"/>
                  <a:pt x="11058" y="6942"/>
                </a:cubicBezTo>
                <a:cubicBezTo>
                  <a:pt x="11318" y="6723"/>
                  <a:pt x="12267" y="5913"/>
                  <a:pt x="11834" y="5507"/>
                </a:cubicBezTo>
                <a:cubicBezTo>
                  <a:pt x="11757" y="5435"/>
                  <a:pt x="11681" y="5404"/>
                  <a:pt x="11608" y="5404"/>
                </a:cubicBezTo>
                <a:cubicBezTo>
                  <a:pt x="11375" y="5404"/>
                  <a:pt x="11169" y="5721"/>
                  <a:pt x="11028" y="6034"/>
                </a:cubicBezTo>
                <a:cubicBezTo>
                  <a:pt x="11007" y="5900"/>
                  <a:pt x="10983" y="5764"/>
                  <a:pt x="10947" y="5635"/>
                </a:cubicBezTo>
                <a:cubicBezTo>
                  <a:pt x="11203" y="5460"/>
                  <a:pt x="11398" y="5209"/>
                  <a:pt x="11498" y="4907"/>
                </a:cubicBezTo>
                <a:cubicBezTo>
                  <a:pt x="11580" y="4661"/>
                  <a:pt x="11655" y="4183"/>
                  <a:pt x="11400" y="4010"/>
                </a:cubicBezTo>
                <a:cubicBezTo>
                  <a:pt x="11332" y="3964"/>
                  <a:pt x="11271" y="3943"/>
                  <a:pt x="11216" y="3943"/>
                </a:cubicBezTo>
                <a:cubicBezTo>
                  <a:pt x="10911" y="3943"/>
                  <a:pt x="10786" y="4577"/>
                  <a:pt x="10734" y="5070"/>
                </a:cubicBezTo>
                <a:cubicBezTo>
                  <a:pt x="10709" y="5021"/>
                  <a:pt x="10681" y="4972"/>
                  <a:pt x="10655" y="4926"/>
                </a:cubicBezTo>
                <a:cubicBezTo>
                  <a:pt x="10636" y="4890"/>
                  <a:pt x="10614" y="4857"/>
                  <a:pt x="10591" y="4823"/>
                </a:cubicBezTo>
                <a:cubicBezTo>
                  <a:pt x="10591" y="4821"/>
                  <a:pt x="10595" y="4820"/>
                  <a:pt x="10591" y="4817"/>
                </a:cubicBezTo>
                <a:cubicBezTo>
                  <a:pt x="10582" y="4440"/>
                  <a:pt x="10498" y="4069"/>
                  <a:pt x="10317" y="3737"/>
                </a:cubicBezTo>
                <a:cubicBezTo>
                  <a:pt x="10181" y="3489"/>
                  <a:pt x="9899" y="3044"/>
                  <a:pt x="9597" y="2987"/>
                </a:cubicBezTo>
                <a:cubicBezTo>
                  <a:pt x="9569" y="2982"/>
                  <a:pt x="9543" y="2979"/>
                  <a:pt x="9520" y="2979"/>
                </a:cubicBezTo>
                <a:cubicBezTo>
                  <a:pt x="9266" y="2979"/>
                  <a:pt x="9271" y="3279"/>
                  <a:pt x="9343" y="3481"/>
                </a:cubicBezTo>
                <a:cubicBezTo>
                  <a:pt x="9413" y="3684"/>
                  <a:pt x="9525" y="3900"/>
                  <a:pt x="9670" y="4087"/>
                </a:cubicBezTo>
                <a:cubicBezTo>
                  <a:pt x="9559" y="4052"/>
                  <a:pt x="9444" y="4034"/>
                  <a:pt x="9326" y="4034"/>
                </a:cubicBezTo>
                <a:cubicBezTo>
                  <a:pt x="9281" y="4034"/>
                  <a:pt x="9235" y="4037"/>
                  <a:pt x="9189" y="4043"/>
                </a:cubicBezTo>
                <a:cubicBezTo>
                  <a:pt x="8945" y="3842"/>
                  <a:pt x="8569" y="3672"/>
                  <a:pt x="8232" y="3672"/>
                </a:cubicBezTo>
                <a:cubicBezTo>
                  <a:pt x="7973" y="3672"/>
                  <a:pt x="7736" y="3772"/>
                  <a:pt x="7598" y="4034"/>
                </a:cubicBezTo>
                <a:cubicBezTo>
                  <a:pt x="7468" y="4281"/>
                  <a:pt x="7587" y="4542"/>
                  <a:pt x="7839" y="4648"/>
                </a:cubicBezTo>
                <a:cubicBezTo>
                  <a:pt x="7913" y="4679"/>
                  <a:pt x="7988" y="4692"/>
                  <a:pt x="8062" y="4692"/>
                </a:cubicBezTo>
                <a:cubicBezTo>
                  <a:pt x="8174" y="4692"/>
                  <a:pt x="8284" y="4661"/>
                  <a:pt x="8389" y="4612"/>
                </a:cubicBezTo>
                <a:lnTo>
                  <a:pt x="8389" y="4612"/>
                </a:lnTo>
                <a:cubicBezTo>
                  <a:pt x="8296" y="4833"/>
                  <a:pt x="8291" y="5092"/>
                  <a:pt x="8410" y="5337"/>
                </a:cubicBezTo>
                <a:cubicBezTo>
                  <a:pt x="8429" y="5377"/>
                  <a:pt x="8465" y="5394"/>
                  <a:pt x="8502" y="5394"/>
                </a:cubicBezTo>
                <a:cubicBezTo>
                  <a:pt x="8569" y="5394"/>
                  <a:pt x="8640" y="5338"/>
                  <a:pt x="8616" y="5258"/>
                </a:cubicBezTo>
                <a:cubicBezTo>
                  <a:pt x="8447" y="4674"/>
                  <a:pt x="8842" y="4402"/>
                  <a:pt x="9293" y="4402"/>
                </a:cubicBezTo>
                <a:cubicBezTo>
                  <a:pt x="9564" y="4402"/>
                  <a:pt x="9857" y="4501"/>
                  <a:pt x="10058" y="4691"/>
                </a:cubicBezTo>
                <a:cubicBezTo>
                  <a:pt x="9905" y="4590"/>
                  <a:pt x="9742" y="4520"/>
                  <a:pt x="9592" y="4520"/>
                </a:cubicBezTo>
                <a:cubicBezTo>
                  <a:pt x="9462" y="4520"/>
                  <a:pt x="9342" y="4572"/>
                  <a:pt x="9245" y="4700"/>
                </a:cubicBezTo>
                <a:cubicBezTo>
                  <a:pt x="8832" y="5244"/>
                  <a:pt x="9869" y="5426"/>
                  <a:pt x="10298" y="5426"/>
                </a:cubicBezTo>
                <a:cubicBezTo>
                  <a:pt x="10342" y="5426"/>
                  <a:pt x="10379" y="5424"/>
                  <a:pt x="10408" y="5420"/>
                </a:cubicBezTo>
                <a:cubicBezTo>
                  <a:pt x="10454" y="5414"/>
                  <a:pt x="10477" y="5381"/>
                  <a:pt x="10485" y="5344"/>
                </a:cubicBezTo>
                <a:cubicBezTo>
                  <a:pt x="10600" y="5617"/>
                  <a:pt x="10668" y="5913"/>
                  <a:pt x="10701" y="6204"/>
                </a:cubicBezTo>
                <a:cubicBezTo>
                  <a:pt x="10706" y="6268"/>
                  <a:pt x="10713" y="6334"/>
                  <a:pt x="10717" y="6399"/>
                </a:cubicBezTo>
                <a:cubicBezTo>
                  <a:pt x="10634" y="6172"/>
                  <a:pt x="10493" y="5862"/>
                  <a:pt x="10226" y="5862"/>
                </a:cubicBezTo>
                <a:cubicBezTo>
                  <a:pt x="10216" y="5862"/>
                  <a:pt x="10205" y="5863"/>
                  <a:pt x="10194" y="5864"/>
                </a:cubicBezTo>
                <a:cubicBezTo>
                  <a:pt x="9903" y="5888"/>
                  <a:pt x="9803" y="6214"/>
                  <a:pt x="9868" y="6458"/>
                </a:cubicBezTo>
                <a:cubicBezTo>
                  <a:pt x="9919" y="6653"/>
                  <a:pt x="10033" y="6834"/>
                  <a:pt x="10123" y="7013"/>
                </a:cubicBezTo>
                <a:cubicBezTo>
                  <a:pt x="10223" y="7212"/>
                  <a:pt x="10310" y="7432"/>
                  <a:pt x="10465" y="7594"/>
                </a:cubicBezTo>
                <a:cubicBezTo>
                  <a:pt x="10479" y="7608"/>
                  <a:pt x="10496" y="7613"/>
                  <a:pt x="10510" y="7613"/>
                </a:cubicBezTo>
                <a:cubicBezTo>
                  <a:pt x="10515" y="7613"/>
                  <a:pt x="10519" y="7612"/>
                  <a:pt x="10523" y="7612"/>
                </a:cubicBezTo>
                <a:cubicBezTo>
                  <a:pt x="10542" y="7643"/>
                  <a:pt x="10565" y="7669"/>
                  <a:pt x="10591" y="7695"/>
                </a:cubicBezTo>
                <a:cubicBezTo>
                  <a:pt x="10515" y="8027"/>
                  <a:pt x="10402" y="8351"/>
                  <a:pt x="10264" y="8661"/>
                </a:cubicBezTo>
                <a:cubicBezTo>
                  <a:pt x="10277" y="8235"/>
                  <a:pt x="10107" y="7770"/>
                  <a:pt x="9891" y="7481"/>
                </a:cubicBezTo>
                <a:cubicBezTo>
                  <a:pt x="9871" y="7453"/>
                  <a:pt x="9839" y="7441"/>
                  <a:pt x="9805" y="7441"/>
                </a:cubicBezTo>
                <a:cubicBezTo>
                  <a:pt x="9763" y="7441"/>
                  <a:pt x="9720" y="7461"/>
                  <a:pt x="9700" y="7497"/>
                </a:cubicBezTo>
                <a:cubicBezTo>
                  <a:pt x="9385" y="8076"/>
                  <a:pt x="9449" y="8780"/>
                  <a:pt x="9891" y="9274"/>
                </a:cubicBezTo>
                <a:cubicBezTo>
                  <a:pt x="9814" y="9399"/>
                  <a:pt x="9737" y="9526"/>
                  <a:pt x="9662" y="9651"/>
                </a:cubicBezTo>
                <a:cubicBezTo>
                  <a:pt x="9449" y="10001"/>
                  <a:pt x="9236" y="10351"/>
                  <a:pt x="9016" y="10696"/>
                </a:cubicBezTo>
                <a:cubicBezTo>
                  <a:pt x="8849" y="10956"/>
                  <a:pt x="8674" y="11305"/>
                  <a:pt x="8453" y="11567"/>
                </a:cubicBezTo>
                <a:cubicBezTo>
                  <a:pt x="8530" y="11392"/>
                  <a:pt x="8600" y="11213"/>
                  <a:pt x="8659" y="11027"/>
                </a:cubicBezTo>
                <a:cubicBezTo>
                  <a:pt x="9233" y="9207"/>
                  <a:pt x="8677" y="7178"/>
                  <a:pt x="7211" y="5941"/>
                </a:cubicBezTo>
                <a:cubicBezTo>
                  <a:pt x="6593" y="5418"/>
                  <a:pt x="5767" y="4996"/>
                  <a:pt x="4938" y="4996"/>
                </a:cubicBezTo>
                <a:cubicBezTo>
                  <a:pt x="4822" y="4996"/>
                  <a:pt x="4707" y="5004"/>
                  <a:pt x="4592" y="5021"/>
                </a:cubicBezTo>
                <a:cubicBezTo>
                  <a:pt x="3730" y="5150"/>
                  <a:pt x="2972" y="5830"/>
                  <a:pt x="2773" y="6682"/>
                </a:cubicBezTo>
                <a:cubicBezTo>
                  <a:pt x="2574" y="7526"/>
                  <a:pt x="3023" y="8577"/>
                  <a:pt x="4002" y="8577"/>
                </a:cubicBezTo>
                <a:cubicBezTo>
                  <a:pt x="4005" y="8577"/>
                  <a:pt x="4008" y="8577"/>
                  <a:pt x="4011" y="8577"/>
                </a:cubicBezTo>
                <a:cubicBezTo>
                  <a:pt x="4769" y="8571"/>
                  <a:pt x="5309" y="7671"/>
                  <a:pt x="4780" y="7063"/>
                </a:cubicBezTo>
                <a:cubicBezTo>
                  <a:pt x="4756" y="7035"/>
                  <a:pt x="4725" y="7023"/>
                  <a:pt x="4694" y="7023"/>
                </a:cubicBezTo>
                <a:cubicBezTo>
                  <a:pt x="4607" y="7023"/>
                  <a:pt x="4521" y="7117"/>
                  <a:pt x="4574" y="7211"/>
                </a:cubicBezTo>
                <a:cubicBezTo>
                  <a:pt x="4821" y="7647"/>
                  <a:pt x="4560" y="8233"/>
                  <a:pt x="4022" y="8233"/>
                </a:cubicBezTo>
                <a:cubicBezTo>
                  <a:pt x="4021" y="8233"/>
                  <a:pt x="4020" y="8233"/>
                  <a:pt x="4020" y="8233"/>
                </a:cubicBezTo>
                <a:cubicBezTo>
                  <a:pt x="3545" y="8232"/>
                  <a:pt x="3190" y="7836"/>
                  <a:pt x="3097" y="7397"/>
                </a:cubicBezTo>
                <a:cubicBezTo>
                  <a:pt x="2923" y="6556"/>
                  <a:pt x="3563" y="5713"/>
                  <a:pt x="4337" y="5450"/>
                </a:cubicBezTo>
                <a:cubicBezTo>
                  <a:pt x="4551" y="5377"/>
                  <a:pt x="4768" y="5343"/>
                  <a:pt x="4984" y="5343"/>
                </a:cubicBezTo>
                <a:cubicBezTo>
                  <a:pt x="6231" y="5343"/>
                  <a:pt x="7445" y="6461"/>
                  <a:pt x="7994" y="7472"/>
                </a:cubicBezTo>
                <a:cubicBezTo>
                  <a:pt x="9012" y="9348"/>
                  <a:pt x="8467" y="11428"/>
                  <a:pt x="7129" y="12822"/>
                </a:cubicBezTo>
                <a:cubicBezTo>
                  <a:pt x="7430" y="12290"/>
                  <a:pt x="7595" y="11672"/>
                  <a:pt x="7307" y="11215"/>
                </a:cubicBezTo>
                <a:cubicBezTo>
                  <a:pt x="7277" y="11168"/>
                  <a:pt x="7229" y="11143"/>
                  <a:pt x="7182" y="11143"/>
                </a:cubicBezTo>
                <a:cubicBezTo>
                  <a:pt x="7139" y="11143"/>
                  <a:pt x="7096" y="11163"/>
                  <a:pt x="7067" y="11205"/>
                </a:cubicBezTo>
                <a:cubicBezTo>
                  <a:pt x="6595" y="11876"/>
                  <a:pt x="6302" y="12642"/>
                  <a:pt x="6289" y="13465"/>
                </a:cubicBezTo>
                <a:cubicBezTo>
                  <a:pt x="6289" y="13490"/>
                  <a:pt x="6294" y="13506"/>
                  <a:pt x="6304" y="13522"/>
                </a:cubicBezTo>
                <a:cubicBezTo>
                  <a:pt x="5738" y="13913"/>
                  <a:pt x="5091" y="14198"/>
                  <a:pt x="4398" y="14336"/>
                </a:cubicBezTo>
                <a:cubicBezTo>
                  <a:pt x="4278" y="14360"/>
                  <a:pt x="4147" y="14380"/>
                  <a:pt x="4008" y="14396"/>
                </a:cubicBezTo>
                <a:cubicBezTo>
                  <a:pt x="4584" y="13995"/>
                  <a:pt x="5721" y="12973"/>
                  <a:pt x="4977" y="12699"/>
                </a:cubicBezTo>
                <a:cubicBezTo>
                  <a:pt x="4938" y="12685"/>
                  <a:pt x="4898" y="12678"/>
                  <a:pt x="4857" y="12678"/>
                </a:cubicBezTo>
                <a:cubicBezTo>
                  <a:pt x="4554" y="12678"/>
                  <a:pt x="4223" y="13045"/>
                  <a:pt x="4060" y="13244"/>
                </a:cubicBezTo>
                <a:cubicBezTo>
                  <a:pt x="3820" y="13544"/>
                  <a:pt x="3602" y="13981"/>
                  <a:pt x="3637" y="14381"/>
                </a:cubicBezTo>
                <a:cubicBezTo>
                  <a:pt x="3619" y="14396"/>
                  <a:pt x="3609" y="14413"/>
                  <a:pt x="3604" y="14431"/>
                </a:cubicBezTo>
                <a:cubicBezTo>
                  <a:pt x="3482" y="14438"/>
                  <a:pt x="3357" y="14441"/>
                  <a:pt x="3230" y="14441"/>
                </a:cubicBezTo>
                <a:cubicBezTo>
                  <a:pt x="1955" y="14441"/>
                  <a:pt x="481" y="14065"/>
                  <a:pt x="230" y="12806"/>
                </a:cubicBezTo>
                <a:cubicBezTo>
                  <a:pt x="218" y="12746"/>
                  <a:pt x="176" y="12720"/>
                  <a:pt x="132" y="12720"/>
                </a:cubicBezTo>
                <a:cubicBezTo>
                  <a:pt x="69" y="12720"/>
                  <a:pt x="1" y="12774"/>
                  <a:pt x="10" y="12856"/>
                </a:cubicBezTo>
                <a:cubicBezTo>
                  <a:pt x="133" y="13841"/>
                  <a:pt x="928" y="14365"/>
                  <a:pt x="1864" y="14606"/>
                </a:cubicBezTo>
                <a:cubicBezTo>
                  <a:pt x="1845" y="14633"/>
                  <a:pt x="1841" y="14668"/>
                  <a:pt x="1864" y="14709"/>
                </a:cubicBezTo>
                <a:cubicBezTo>
                  <a:pt x="2080" y="15097"/>
                  <a:pt x="2486" y="15470"/>
                  <a:pt x="2889" y="15663"/>
                </a:cubicBezTo>
                <a:cubicBezTo>
                  <a:pt x="3014" y="15727"/>
                  <a:pt x="3258" y="15823"/>
                  <a:pt x="3462" y="15823"/>
                </a:cubicBezTo>
                <a:cubicBezTo>
                  <a:pt x="3601" y="15823"/>
                  <a:pt x="3721" y="15778"/>
                  <a:pt x="3772" y="15648"/>
                </a:cubicBezTo>
                <a:cubicBezTo>
                  <a:pt x="3879" y="15378"/>
                  <a:pt x="3574" y="15097"/>
                  <a:pt x="3376" y="14971"/>
                </a:cubicBezTo>
                <a:cubicBezTo>
                  <a:pt x="3241" y="14887"/>
                  <a:pt x="3090" y="14828"/>
                  <a:pt x="2940" y="14771"/>
                </a:cubicBezTo>
                <a:lnTo>
                  <a:pt x="2940" y="14771"/>
                </a:lnTo>
                <a:cubicBezTo>
                  <a:pt x="3063" y="14778"/>
                  <a:pt x="3185" y="14781"/>
                  <a:pt x="3305" y="14781"/>
                </a:cubicBezTo>
                <a:cubicBezTo>
                  <a:pt x="3678" y="14781"/>
                  <a:pt x="4032" y="14750"/>
                  <a:pt x="4330" y="14701"/>
                </a:cubicBezTo>
                <a:cubicBezTo>
                  <a:pt x="4779" y="14627"/>
                  <a:pt x="5211" y="14501"/>
                  <a:pt x="5620" y="14324"/>
                </a:cubicBezTo>
                <a:cubicBezTo>
                  <a:pt x="5628" y="14327"/>
                  <a:pt x="5636" y="14329"/>
                  <a:pt x="5645" y="14329"/>
                </a:cubicBezTo>
                <a:cubicBezTo>
                  <a:pt x="5655" y="14329"/>
                  <a:pt x="5666" y="14326"/>
                  <a:pt x="5677" y="14321"/>
                </a:cubicBezTo>
                <a:cubicBezTo>
                  <a:pt x="5934" y="14379"/>
                  <a:pt x="6452" y="14445"/>
                  <a:pt x="6961" y="14445"/>
                </a:cubicBezTo>
                <a:cubicBezTo>
                  <a:pt x="7699" y="14445"/>
                  <a:pt x="8416" y="14306"/>
                  <a:pt x="8281" y="13799"/>
                </a:cubicBezTo>
                <a:cubicBezTo>
                  <a:pt x="8217" y="13560"/>
                  <a:pt x="7955" y="13505"/>
                  <a:pt x="7701" y="13505"/>
                </a:cubicBezTo>
                <a:cubicBezTo>
                  <a:pt x="7548" y="13505"/>
                  <a:pt x="7397" y="13525"/>
                  <a:pt x="7294" y="13537"/>
                </a:cubicBezTo>
                <a:cubicBezTo>
                  <a:pt x="7137" y="13555"/>
                  <a:pt x="6980" y="13583"/>
                  <a:pt x="6826" y="13621"/>
                </a:cubicBezTo>
                <a:cubicBezTo>
                  <a:pt x="7230" y="13313"/>
                  <a:pt x="7589" y="12948"/>
                  <a:pt x="7890" y="12537"/>
                </a:cubicBezTo>
                <a:cubicBezTo>
                  <a:pt x="8551" y="12014"/>
                  <a:pt x="9254" y="11570"/>
                  <a:pt x="10128" y="11442"/>
                </a:cubicBezTo>
                <a:cubicBezTo>
                  <a:pt x="10315" y="11415"/>
                  <a:pt x="10504" y="11402"/>
                  <a:pt x="10693" y="11402"/>
                </a:cubicBezTo>
                <a:cubicBezTo>
                  <a:pt x="11590" y="11402"/>
                  <a:pt x="12491" y="11701"/>
                  <a:pt x="13205" y="12244"/>
                </a:cubicBezTo>
                <a:cubicBezTo>
                  <a:pt x="14151" y="12964"/>
                  <a:pt x="15062" y="14552"/>
                  <a:pt x="13779" y="15427"/>
                </a:cubicBezTo>
                <a:cubicBezTo>
                  <a:pt x="13475" y="15635"/>
                  <a:pt x="13080" y="15763"/>
                  <a:pt x="12695" y="15763"/>
                </a:cubicBezTo>
                <a:cubicBezTo>
                  <a:pt x="12324" y="15763"/>
                  <a:pt x="11962" y="15644"/>
                  <a:pt x="11699" y="15367"/>
                </a:cubicBezTo>
                <a:cubicBezTo>
                  <a:pt x="11145" y="14779"/>
                  <a:pt x="11444" y="13819"/>
                  <a:pt x="12228" y="13819"/>
                </a:cubicBezTo>
                <a:cubicBezTo>
                  <a:pt x="12300" y="13819"/>
                  <a:pt x="12376" y="13828"/>
                  <a:pt x="12455" y="13845"/>
                </a:cubicBezTo>
                <a:cubicBezTo>
                  <a:pt x="12465" y="13847"/>
                  <a:pt x="12474" y="13848"/>
                  <a:pt x="12483" y="13848"/>
                </a:cubicBezTo>
                <a:cubicBezTo>
                  <a:pt x="12611" y="13848"/>
                  <a:pt x="12709" y="13663"/>
                  <a:pt x="12570" y="13594"/>
                </a:cubicBezTo>
                <a:cubicBezTo>
                  <a:pt x="12408" y="13514"/>
                  <a:pt x="12251" y="13478"/>
                  <a:pt x="12105" y="13478"/>
                </a:cubicBezTo>
                <a:cubicBezTo>
                  <a:pt x="11326" y="13478"/>
                  <a:pt x="10824" y="14492"/>
                  <a:pt x="11197" y="15237"/>
                </a:cubicBezTo>
                <a:cubicBezTo>
                  <a:pt x="11494" y="15832"/>
                  <a:pt x="12082" y="16091"/>
                  <a:pt x="12694" y="16091"/>
                </a:cubicBezTo>
                <a:cubicBezTo>
                  <a:pt x="13251" y="16091"/>
                  <a:pt x="13827" y="15876"/>
                  <a:pt x="14221" y="15502"/>
                </a:cubicBezTo>
                <a:cubicBezTo>
                  <a:pt x="15144" y="14627"/>
                  <a:pt x="14696" y="13310"/>
                  <a:pt x="13951" y="12483"/>
                </a:cubicBezTo>
                <a:cubicBezTo>
                  <a:pt x="13164" y="11608"/>
                  <a:pt x="11991" y="11112"/>
                  <a:pt x="10821" y="11076"/>
                </a:cubicBezTo>
                <a:cubicBezTo>
                  <a:pt x="10783" y="11075"/>
                  <a:pt x="10745" y="11074"/>
                  <a:pt x="10708" y="11074"/>
                </a:cubicBezTo>
                <a:cubicBezTo>
                  <a:pt x="9981" y="11074"/>
                  <a:pt x="9332" y="11269"/>
                  <a:pt x="8742" y="11591"/>
                </a:cubicBezTo>
                <a:cubicBezTo>
                  <a:pt x="8929" y="11385"/>
                  <a:pt x="9083" y="11123"/>
                  <a:pt x="9215" y="10935"/>
                </a:cubicBezTo>
                <a:cubicBezTo>
                  <a:pt x="9403" y="10667"/>
                  <a:pt x="9582" y="10394"/>
                  <a:pt x="9755" y="10119"/>
                </a:cubicBezTo>
                <a:cubicBezTo>
                  <a:pt x="9762" y="10123"/>
                  <a:pt x="9768" y="10130"/>
                  <a:pt x="9778" y="10133"/>
                </a:cubicBezTo>
                <a:cubicBezTo>
                  <a:pt x="10059" y="10246"/>
                  <a:pt x="10411" y="10332"/>
                  <a:pt x="10740" y="10332"/>
                </a:cubicBezTo>
                <a:cubicBezTo>
                  <a:pt x="10855" y="10332"/>
                  <a:pt x="10968" y="10321"/>
                  <a:pt x="11074" y="10297"/>
                </a:cubicBezTo>
                <a:cubicBezTo>
                  <a:pt x="11302" y="10246"/>
                  <a:pt x="11537" y="10037"/>
                  <a:pt x="11426" y="9781"/>
                </a:cubicBezTo>
                <a:cubicBezTo>
                  <a:pt x="11347" y="9595"/>
                  <a:pt x="11102" y="9553"/>
                  <a:pt x="10885" y="9553"/>
                </a:cubicBezTo>
                <a:cubicBezTo>
                  <a:pt x="10803" y="9553"/>
                  <a:pt x="10725" y="9559"/>
                  <a:pt x="10662" y="9565"/>
                </a:cubicBezTo>
                <a:cubicBezTo>
                  <a:pt x="10508" y="9582"/>
                  <a:pt x="10361" y="9619"/>
                  <a:pt x="10218" y="9680"/>
                </a:cubicBezTo>
                <a:cubicBezTo>
                  <a:pt x="10559" y="9371"/>
                  <a:pt x="10924" y="9066"/>
                  <a:pt x="11320" y="8842"/>
                </a:cubicBezTo>
                <a:lnTo>
                  <a:pt x="11320" y="8842"/>
                </a:lnTo>
                <a:cubicBezTo>
                  <a:pt x="11305" y="8883"/>
                  <a:pt x="11331" y="8937"/>
                  <a:pt x="11385" y="8937"/>
                </a:cubicBezTo>
                <a:cubicBezTo>
                  <a:pt x="11389" y="8937"/>
                  <a:pt x="11394" y="8936"/>
                  <a:pt x="11398" y="8935"/>
                </a:cubicBezTo>
                <a:lnTo>
                  <a:pt x="11400" y="8935"/>
                </a:lnTo>
                <a:cubicBezTo>
                  <a:pt x="11488" y="9235"/>
                  <a:pt x="11874" y="9436"/>
                  <a:pt x="12158" y="9508"/>
                </a:cubicBezTo>
                <a:cubicBezTo>
                  <a:pt x="12251" y="9531"/>
                  <a:pt x="12371" y="9552"/>
                  <a:pt x="12491" y="9552"/>
                </a:cubicBezTo>
                <a:cubicBezTo>
                  <a:pt x="12675" y="9552"/>
                  <a:pt x="12858" y="9502"/>
                  <a:pt x="12936" y="9336"/>
                </a:cubicBezTo>
                <a:cubicBezTo>
                  <a:pt x="13059" y="9070"/>
                  <a:pt x="12848" y="8808"/>
                  <a:pt x="12601" y="8731"/>
                </a:cubicBezTo>
                <a:cubicBezTo>
                  <a:pt x="12474" y="8691"/>
                  <a:pt x="12334" y="8675"/>
                  <a:pt x="12191" y="8675"/>
                </a:cubicBezTo>
                <a:cubicBezTo>
                  <a:pt x="11929" y="8675"/>
                  <a:pt x="11655" y="8729"/>
                  <a:pt x="11421" y="8790"/>
                </a:cubicBezTo>
                <a:cubicBezTo>
                  <a:pt x="11764" y="8611"/>
                  <a:pt x="12131" y="8497"/>
                  <a:pt x="12528" y="8497"/>
                </a:cubicBezTo>
                <a:cubicBezTo>
                  <a:pt x="12635" y="8497"/>
                  <a:pt x="12745" y="8506"/>
                  <a:pt x="12856" y="8523"/>
                </a:cubicBezTo>
                <a:cubicBezTo>
                  <a:pt x="13126" y="8564"/>
                  <a:pt x="13396" y="8661"/>
                  <a:pt x="13638" y="8800"/>
                </a:cubicBezTo>
                <a:cubicBezTo>
                  <a:pt x="13632" y="8806"/>
                  <a:pt x="13624" y="8813"/>
                  <a:pt x="13619" y="8821"/>
                </a:cubicBezTo>
                <a:cubicBezTo>
                  <a:pt x="13447" y="9084"/>
                  <a:pt x="13419" y="9508"/>
                  <a:pt x="13504" y="9808"/>
                </a:cubicBezTo>
                <a:cubicBezTo>
                  <a:pt x="13562" y="10010"/>
                  <a:pt x="13736" y="10204"/>
                  <a:pt x="13948" y="10204"/>
                </a:cubicBezTo>
                <a:cubicBezTo>
                  <a:pt x="13988" y="10204"/>
                  <a:pt x="14030" y="10197"/>
                  <a:pt x="14072" y="10182"/>
                </a:cubicBezTo>
                <a:cubicBezTo>
                  <a:pt x="14489" y="10037"/>
                  <a:pt x="14342" y="9565"/>
                  <a:pt x="14126" y="9191"/>
                </a:cubicBezTo>
                <a:lnTo>
                  <a:pt x="14126" y="9191"/>
                </a:lnTo>
                <a:cubicBezTo>
                  <a:pt x="14224" y="9299"/>
                  <a:pt x="14311" y="9420"/>
                  <a:pt x="14380" y="9549"/>
                </a:cubicBezTo>
                <a:cubicBezTo>
                  <a:pt x="14583" y="9934"/>
                  <a:pt x="14579" y="10438"/>
                  <a:pt x="14149" y="10667"/>
                </a:cubicBezTo>
                <a:cubicBezTo>
                  <a:pt x="13964" y="10767"/>
                  <a:pt x="13745" y="10796"/>
                  <a:pt x="13529" y="10796"/>
                </a:cubicBezTo>
                <a:cubicBezTo>
                  <a:pt x="13430" y="10796"/>
                  <a:pt x="13331" y="10790"/>
                  <a:pt x="13238" y="10781"/>
                </a:cubicBezTo>
                <a:cubicBezTo>
                  <a:pt x="13235" y="10781"/>
                  <a:pt x="13233" y="10781"/>
                  <a:pt x="13230" y="10781"/>
                </a:cubicBezTo>
                <a:cubicBezTo>
                  <a:pt x="13138" y="10781"/>
                  <a:pt x="13117" y="10928"/>
                  <a:pt x="13208" y="10953"/>
                </a:cubicBezTo>
                <a:cubicBezTo>
                  <a:pt x="13359" y="10996"/>
                  <a:pt x="13522" y="11020"/>
                  <a:pt x="13684" y="11020"/>
                </a:cubicBezTo>
                <a:cubicBezTo>
                  <a:pt x="13855" y="11020"/>
                  <a:pt x="14025" y="10993"/>
                  <a:pt x="14179" y="10934"/>
                </a:cubicBezTo>
                <a:lnTo>
                  <a:pt x="14179" y="10934"/>
                </a:lnTo>
                <a:cubicBezTo>
                  <a:pt x="14077" y="11066"/>
                  <a:pt x="14002" y="11215"/>
                  <a:pt x="13951" y="11357"/>
                </a:cubicBezTo>
                <a:cubicBezTo>
                  <a:pt x="13871" y="11583"/>
                  <a:pt x="13836" y="11922"/>
                  <a:pt x="14156" y="11951"/>
                </a:cubicBezTo>
                <a:cubicBezTo>
                  <a:pt x="14169" y="11953"/>
                  <a:pt x="14182" y="11953"/>
                  <a:pt x="14196" y="11953"/>
                </a:cubicBezTo>
                <a:cubicBezTo>
                  <a:pt x="14465" y="11953"/>
                  <a:pt x="14676" y="11690"/>
                  <a:pt x="14781" y="11469"/>
                </a:cubicBezTo>
                <a:cubicBezTo>
                  <a:pt x="14944" y="11128"/>
                  <a:pt x="14939" y="10752"/>
                  <a:pt x="14789" y="10408"/>
                </a:cubicBezTo>
                <a:cubicBezTo>
                  <a:pt x="14777" y="10380"/>
                  <a:pt x="14756" y="10369"/>
                  <a:pt x="14732" y="10362"/>
                </a:cubicBezTo>
                <a:cubicBezTo>
                  <a:pt x="14779" y="10228"/>
                  <a:pt x="14795" y="10091"/>
                  <a:pt x="14786" y="9955"/>
                </a:cubicBezTo>
                <a:lnTo>
                  <a:pt x="14786" y="9955"/>
                </a:lnTo>
                <a:cubicBezTo>
                  <a:pt x="14964" y="10143"/>
                  <a:pt x="15177" y="10294"/>
                  <a:pt x="15430" y="10328"/>
                </a:cubicBezTo>
                <a:cubicBezTo>
                  <a:pt x="15458" y="10332"/>
                  <a:pt x="15487" y="10334"/>
                  <a:pt x="15515" y="10334"/>
                </a:cubicBezTo>
                <a:cubicBezTo>
                  <a:pt x="15742" y="10334"/>
                  <a:pt x="15958" y="10209"/>
                  <a:pt x="15946" y="9950"/>
                </a:cubicBezTo>
                <a:cubicBezTo>
                  <a:pt x="15913" y="9296"/>
                  <a:pt x="15156" y="8913"/>
                  <a:pt x="14536" y="8913"/>
                </a:cubicBezTo>
                <a:cubicBezTo>
                  <a:pt x="14443" y="8913"/>
                  <a:pt x="14354" y="8921"/>
                  <a:pt x="14270" y="8939"/>
                </a:cubicBezTo>
                <a:cubicBezTo>
                  <a:pt x="14133" y="8798"/>
                  <a:pt x="13982" y="8675"/>
                  <a:pt x="13833" y="8580"/>
                </a:cubicBezTo>
                <a:cubicBezTo>
                  <a:pt x="13786" y="8553"/>
                  <a:pt x="13740" y="8526"/>
                  <a:pt x="13694" y="8499"/>
                </a:cubicBezTo>
                <a:cubicBezTo>
                  <a:pt x="13835" y="8482"/>
                  <a:pt x="13967" y="8449"/>
                  <a:pt x="14079" y="8404"/>
                </a:cubicBezTo>
                <a:cubicBezTo>
                  <a:pt x="14344" y="8292"/>
                  <a:pt x="14635" y="8016"/>
                  <a:pt x="14460" y="7710"/>
                </a:cubicBezTo>
                <a:cubicBezTo>
                  <a:pt x="14354" y="7521"/>
                  <a:pt x="14151" y="7463"/>
                  <a:pt x="13940" y="7463"/>
                </a:cubicBezTo>
                <a:cubicBezTo>
                  <a:pt x="13787" y="7463"/>
                  <a:pt x="13629" y="7494"/>
                  <a:pt x="13503" y="7528"/>
                </a:cubicBezTo>
                <a:cubicBezTo>
                  <a:pt x="13085" y="7639"/>
                  <a:pt x="12761" y="7880"/>
                  <a:pt x="12501" y="8215"/>
                </a:cubicBezTo>
                <a:cubicBezTo>
                  <a:pt x="12320" y="8224"/>
                  <a:pt x="12140" y="8251"/>
                  <a:pt x="11961" y="8299"/>
                </a:cubicBezTo>
                <a:cubicBezTo>
                  <a:pt x="12046" y="8220"/>
                  <a:pt x="12125" y="8135"/>
                  <a:pt x="12192" y="8044"/>
                </a:cubicBezTo>
                <a:cubicBezTo>
                  <a:pt x="12336" y="7842"/>
                  <a:pt x="12565" y="7458"/>
                  <a:pt x="12295" y="7266"/>
                </a:cubicBezTo>
                <a:cubicBezTo>
                  <a:pt x="12212" y="7207"/>
                  <a:pt x="12132" y="7180"/>
                  <a:pt x="12055" y="7180"/>
                </a:cubicBezTo>
                <a:cubicBezTo>
                  <a:pt x="11583" y="7180"/>
                  <a:pt x="11239" y="8178"/>
                  <a:pt x="11166" y="8634"/>
                </a:cubicBezTo>
                <a:cubicBezTo>
                  <a:pt x="10835" y="8824"/>
                  <a:pt x="10528" y="9066"/>
                  <a:pt x="10251" y="9331"/>
                </a:cubicBezTo>
                <a:cubicBezTo>
                  <a:pt x="10271" y="9300"/>
                  <a:pt x="10290" y="9268"/>
                  <a:pt x="10310" y="9238"/>
                </a:cubicBezTo>
                <a:cubicBezTo>
                  <a:pt x="10987" y="8176"/>
                  <a:pt x="11716" y="7132"/>
                  <a:pt x="12729" y="6363"/>
                </a:cubicBezTo>
                <a:cubicBezTo>
                  <a:pt x="13396" y="5858"/>
                  <a:pt x="14338" y="5413"/>
                  <a:pt x="15235" y="5413"/>
                </a:cubicBezTo>
                <a:cubicBezTo>
                  <a:pt x="15651" y="5413"/>
                  <a:pt x="16058" y="5509"/>
                  <a:pt x="16422" y="5740"/>
                </a:cubicBezTo>
                <a:cubicBezTo>
                  <a:pt x="17018" y="6116"/>
                  <a:pt x="17430" y="7098"/>
                  <a:pt x="16839" y="7671"/>
                </a:cubicBezTo>
                <a:cubicBezTo>
                  <a:pt x="16665" y="7839"/>
                  <a:pt x="16455" y="7913"/>
                  <a:pt x="16245" y="7913"/>
                </a:cubicBezTo>
                <a:cubicBezTo>
                  <a:pt x="15905" y="7913"/>
                  <a:pt x="15565" y="7716"/>
                  <a:pt x="15385" y="7405"/>
                </a:cubicBezTo>
                <a:cubicBezTo>
                  <a:pt x="15364" y="7369"/>
                  <a:pt x="15331" y="7353"/>
                  <a:pt x="15298" y="7353"/>
                </a:cubicBezTo>
                <a:cubicBezTo>
                  <a:pt x="15240" y="7353"/>
                  <a:pt x="15183" y="7403"/>
                  <a:pt x="15196" y="7476"/>
                </a:cubicBezTo>
                <a:cubicBezTo>
                  <a:pt x="15289" y="7953"/>
                  <a:pt x="15747" y="8178"/>
                  <a:pt x="16208" y="8178"/>
                </a:cubicBezTo>
                <a:cubicBezTo>
                  <a:pt x="16473" y="8178"/>
                  <a:pt x="16740" y="8103"/>
                  <a:pt x="16938" y="7959"/>
                </a:cubicBezTo>
                <a:cubicBezTo>
                  <a:pt x="17708" y="7397"/>
                  <a:pt x="17474" y="6183"/>
                  <a:pt x="16831" y="5627"/>
                </a:cubicBezTo>
                <a:cubicBezTo>
                  <a:pt x="16378" y="5235"/>
                  <a:pt x="15811" y="5079"/>
                  <a:pt x="15230" y="5079"/>
                </a:cubicBezTo>
                <a:cubicBezTo>
                  <a:pt x="15190" y="5079"/>
                  <a:pt x="15149" y="5080"/>
                  <a:pt x="15108" y="5082"/>
                </a:cubicBezTo>
                <a:cubicBezTo>
                  <a:pt x="15599" y="4838"/>
                  <a:pt x="16033" y="4493"/>
                  <a:pt x="16396" y="4056"/>
                </a:cubicBezTo>
                <a:cubicBezTo>
                  <a:pt x="16510" y="3920"/>
                  <a:pt x="16620" y="3766"/>
                  <a:pt x="16723" y="3602"/>
                </a:cubicBezTo>
                <a:cubicBezTo>
                  <a:pt x="17165" y="3565"/>
                  <a:pt x="18631" y="3236"/>
                  <a:pt x="18291" y="2540"/>
                </a:cubicBezTo>
                <a:cubicBezTo>
                  <a:pt x="18220" y="2395"/>
                  <a:pt x="18115" y="2335"/>
                  <a:pt x="17991" y="2335"/>
                </a:cubicBezTo>
                <a:cubicBezTo>
                  <a:pt x="17712" y="2335"/>
                  <a:pt x="17338" y="2639"/>
                  <a:pt x="17052" y="2938"/>
                </a:cubicBezTo>
                <a:cubicBezTo>
                  <a:pt x="17100" y="2810"/>
                  <a:pt x="17136" y="2679"/>
                  <a:pt x="17162" y="2548"/>
                </a:cubicBezTo>
                <a:cubicBezTo>
                  <a:pt x="17173" y="2547"/>
                  <a:pt x="17185" y="2542"/>
                  <a:pt x="17193" y="2532"/>
                </a:cubicBezTo>
                <a:cubicBezTo>
                  <a:pt x="17618" y="2095"/>
                  <a:pt x="17847" y="1524"/>
                  <a:pt x="17788" y="910"/>
                </a:cubicBezTo>
                <a:cubicBezTo>
                  <a:pt x="17749" y="519"/>
                  <a:pt x="17569" y="38"/>
                  <a:pt x="17113" y="2"/>
                </a:cubicBezTo>
                <a:cubicBezTo>
                  <a:pt x="17095" y="1"/>
                  <a:pt x="17078" y="0"/>
                  <a:pt x="17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7241499" flipH="1">
            <a:off x="57938" y="-1936652"/>
            <a:ext cx="2458457" cy="4458566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flipH="1">
            <a:off x="-258413" y="42974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7194784" y="2571759"/>
            <a:ext cx="2458448" cy="4458549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408250" y="3175175"/>
            <a:ext cx="2178900" cy="178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408250" y="1236275"/>
            <a:ext cx="2178900" cy="177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5931600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5847000" y="1147100"/>
            <a:ext cx="28887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301500" y="1147100"/>
            <a:ext cx="2200500" cy="177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03875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2719275" y="1147100"/>
            <a:ext cx="29109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title" hasCustomPrompt="1"/>
          </p:nvPr>
        </p:nvSpPr>
        <p:spPr>
          <a:xfrm>
            <a:off x="702614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23"/>
          <p:cNvSpPr txBox="1">
            <a:spLocks noGrp="1"/>
          </p:cNvSpPr>
          <p:nvPr>
            <p:ph type="title" idx="2" hasCustomPrompt="1"/>
          </p:nvPr>
        </p:nvSpPr>
        <p:spPr>
          <a:xfrm>
            <a:off x="749209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7" name="Google Shape;317;p23"/>
          <p:cNvSpPr txBox="1">
            <a:spLocks noGrp="1"/>
          </p:cNvSpPr>
          <p:nvPr>
            <p:ph type="title" idx="3" hasCustomPrompt="1"/>
          </p:nvPr>
        </p:nvSpPr>
        <p:spPr>
          <a:xfrm>
            <a:off x="795804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8" name="Google Shape;318;p23"/>
          <p:cNvSpPr txBox="1">
            <a:spLocks noGrp="1"/>
          </p:cNvSpPr>
          <p:nvPr>
            <p:ph type="title" idx="4"/>
          </p:nvPr>
        </p:nvSpPr>
        <p:spPr>
          <a:xfrm>
            <a:off x="2719275" y="1147137"/>
            <a:ext cx="29109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title" idx="5"/>
          </p:nvPr>
        </p:nvSpPr>
        <p:spPr>
          <a:xfrm>
            <a:off x="5847000" y="1147113"/>
            <a:ext cx="28887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1"/>
          </p:nvPr>
        </p:nvSpPr>
        <p:spPr>
          <a:xfrm>
            <a:off x="6178550" y="2571750"/>
            <a:ext cx="22473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6"/>
          </p:nvPr>
        </p:nvSpPr>
        <p:spPr>
          <a:xfrm>
            <a:off x="3051075" y="2571750"/>
            <a:ext cx="22473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title" idx="7"/>
          </p:nvPr>
        </p:nvSpPr>
        <p:spPr>
          <a:xfrm>
            <a:off x="71995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303375" y="3085443"/>
            <a:ext cx="2200500" cy="177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8"/>
          </p:nvPr>
        </p:nvSpPr>
        <p:spPr>
          <a:xfrm>
            <a:off x="607125" y="4280800"/>
            <a:ext cx="15930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9"/>
          </p:nvPr>
        </p:nvSpPr>
        <p:spPr>
          <a:xfrm>
            <a:off x="3051075" y="3573450"/>
            <a:ext cx="22473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title" idx="13" hasCustomPrompt="1"/>
          </p:nvPr>
        </p:nvSpPr>
        <p:spPr>
          <a:xfrm>
            <a:off x="301725" y="3085450"/>
            <a:ext cx="22005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7" name="Google Shape;327;p23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/>
          <p:nvPr/>
        </p:nvSpPr>
        <p:spPr>
          <a:xfrm flipH="1">
            <a:off x="-290862" y="-511759"/>
            <a:ext cx="2293872" cy="2335217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/>
          <p:nvPr/>
        </p:nvSpPr>
        <p:spPr>
          <a:xfrm flipH="1">
            <a:off x="7783006" y="-275463"/>
            <a:ext cx="989154" cy="900772"/>
          </a:xfrm>
          <a:custGeom>
            <a:avLst/>
            <a:gdLst/>
            <a:ahLst/>
            <a:cxnLst/>
            <a:rect l="l" t="t" r="r" b="b"/>
            <a:pathLst>
              <a:path w="34012" h="30973" extrusionOk="0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/>
          <p:nvPr/>
        </p:nvSpPr>
        <p:spPr>
          <a:xfrm flipH="1">
            <a:off x="8919927" y="4771549"/>
            <a:ext cx="185692" cy="302022"/>
          </a:xfrm>
          <a:custGeom>
            <a:avLst/>
            <a:gdLst/>
            <a:ahLst/>
            <a:cxnLst/>
            <a:rect l="l" t="t" r="r" b="b"/>
            <a:pathLst>
              <a:path w="6385" h="10385" extrusionOk="0">
                <a:moveTo>
                  <a:pt x="971" y="2133"/>
                </a:moveTo>
                <a:lnTo>
                  <a:pt x="971" y="2133"/>
                </a:lnTo>
                <a:cubicBezTo>
                  <a:pt x="1225" y="2358"/>
                  <a:pt x="1491" y="2556"/>
                  <a:pt x="1696" y="2725"/>
                </a:cubicBezTo>
                <a:cubicBezTo>
                  <a:pt x="3771" y="4443"/>
                  <a:pt x="5391" y="7222"/>
                  <a:pt x="4116" y="9847"/>
                </a:cubicBezTo>
                <a:cubicBezTo>
                  <a:pt x="4408" y="8452"/>
                  <a:pt x="3627" y="7045"/>
                  <a:pt x="2799" y="5954"/>
                </a:cubicBezTo>
                <a:cubicBezTo>
                  <a:pt x="2241" y="5220"/>
                  <a:pt x="1606" y="4530"/>
                  <a:pt x="1135" y="3733"/>
                </a:cubicBezTo>
                <a:cubicBezTo>
                  <a:pt x="856" y="3265"/>
                  <a:pt x="575" y="2610"/>
                  <a:pt x="971" y="2133"/>
                </a:cubicBezTo>
                <a:close/>
                <a:moveTo>
                  <a:pt x="2181" y="1677"/>
                </a:moveTo>
                <a:cubicBezTo>
                  <a:pt x="2326" y="1677"/>
                  <a:pt x="2469" y="1690"/>
                  <a:pt x="2603" y="1710"/>
                </a:cubicBezTo>
                <a:cubicBezTo>
                  <a:pt x="4583" y="2010"/>
                  <a:pt x="5502" y="4109"/>
                  <a:pt x="5645" y="5900"/>
                </a:cubicBezTo>
                <a:cubicBezTo>
                  <a:pt x="5758" y="7392"/>
                  <a:pt x="5370" y="8935"/>
                  <a:pt x="4273" y="9974"/>
                </a:cubicBezTo>
                <a:cubicBezTo>
                  <a:pt x="5095" y="8415"/>
                  <a:pt x="4825" y="6485"/>
                  <a:pt x="3969" y="4985"/>
                </a:cubicBezTo>
                <a:cubicBezTo>
                  <a:pt x="3478" y="4126"/>
                  <a:pt x="2807" y="3365"/>
                  <a:pt x="2064" y="2717"/>
                </a:cubicBezTo>
                <a:cubicBezTo>
                  <a:pt x="1770" y="2458"/>
                  <a:pt x="1436" y="2236"/>
                  <a:pt x="1140" y="1975"/>
                </a:cubicBezTo>
                <a:cubicBezTo>
                  <a:pt x="1426" y="1757"/>
                  <a:pt x="1811" y="1677"/>
                  <a:pt x="2181" y="1677"/>
                </a:cubicBezTo>
                <a:close/>
                <a:moveTo>
                  <a:pt x="1024" y="0"/>
                </a:moveTo>
                <a:cubicBezTo>
                  <a:pt x="766" y="0"/>
                  <a:pt x="497" y="121"/>
                  <a:pt x="359" y="364"/>
                </a:cubicBezTo>
                <a:cubicBezTo>
                  <a:pt x="1" y="987"/>
                  <a:pt x="346" y="1538"/>
                  <a:pt x="812" y="1992"/>
                </a:cubicBezTo>
                <a:cubicBezTo>
                  <a:pt x="179" y="2745"/>
                  <a:pt x="1032" y="4026"/>
                  <a:pt x="1585" y="4751"/>
                </a:cubicBezTo>
                <a:cubicBezTo>
                  <a:pt x="2807" y="6358"/>
                  <a:pt x="4445" y="8056"/>
                  <a:pt x="3853" y="10254"/>
                </a:cubicBezTo>
                <a:cubicBezTo>
                  <a:pt x="3839" y="10304"/>
                  <a:pt x="3877" y="10336"/>
                  <a:pt x="3917" y="10336"/>
                </a:cubicBezTo>
                <a:cubicBezTo>
                  <a:pt x="3937" y="10336"/>
                  <a:pt x="3957" y="10328"/>
                  <a:pt x="3971" y="10311"/>
                </a:cubicBezTo>
                <a:cubicBezTo>
                  <a:pt x="3976" y="10313"/>
                  <a:pt x="3982" y="10315"/>
                  <a:pt x="3985" y="10318"/>
                </a:cubicBezTo>
                <a:cubicBezTo>
                  <a:pt x="4003" y="10354"/>
                  <a:pt x="4040" y="10384"/>
                  <a:pt x="4079" y="10384"/>
                </a:cubicBezTo>
                <a:cubicBezTo>
                  <a:pt x="4095" y="10384"/>
                  <a:pt x="4111" y="10379"/>
                  <a:pt x="4126" y="10367"/>
                </a:cubicBezTo>
                <a:cubicBezTo>
                  <a:pt x="6311" y="8744"/>
                  <a:pt x="6384" y="5078"/>
                  <a:pt x="4898" y="2970"/>
                </a:cubicBezTo>
                <a:cubicBezTo>
                  <a:pt x="4303" y="2126"/>
                  <a:pt x="3279" y="1457"/>
                  <a:pt x="2229" y="1457"/>
                </a:cubicBezTo>
                <a:cubicBezTo>
                  <a:pt x="1956" y="1457"/>
                  <a:pt x="1682" y="1502"/>
                  <a:pt x="1413" y="1601"/>
                </a:cubicBezTo>
                <a:cubicBezTo>
                  <a:pt x="1238" y="1664"/>
                  <a:pt x="1097" y="1745"/>
                  <a:pt x="983" y="1830"/>
                </a:cubicBezTo>
                <a:cubicBezTo>
                  <a:pt x="956" y="1804"/>
                  <a:pt x="927" y="1777"/>
                  <a:pt x="901" y="1751"/>
                </a:cubicBezTo>
                <a:cubicBezTo>
                  <a:pt x="657" y="1494"/>
                  <a:pt x="456" y="1165"/>
                  <a:pt x="483" y="799"/>
                </a:cubicBezTo>
                <a:cubicBezTo>
                  <a:pt x="498" y="594"/>
                  <a:pt x="640" y="308"/>
                  <a:pt x="850" y="239"/>
                </a:cubicBezTo>
                <a:cubicBezTo>
                  <a:pt x="897" y="223"/>
                  <a:pt x="948" y="216"/>
                  <a:pt x="1000" y="216"/>
                </a:cubicBezTo>
                <a:cubicBezTo>
                  <a:pt x="1234" y="216"/>
                  <a:pt x="1488" y="370"/>
                  <a:pt x="1519" y="619"/>
                </a:cubicBezTo>
                <a:cubicBezTo>
                  <a:pt x="1524" y="666"/>
                  <a:pt x="1560" y="690"/>
                  <a:pt x="1595" y="690"/>
                </a:cubicBezTo>
                <a:cubicBezTo>
                  <a:pt x="1629" y="690"/>
                  <a:pt x="1662" y="667"/>
                  <a:pt x="1663" y="619"/>
                </a:cubicBezTo>
                <a:cubicBezTo>
                  <a:pt x="1679" y="207"/>
                  <a:pt x="1361" y="0"/>
                  <a:pt x="10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408250" y="1965197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408250" y="3567622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408250" y="362772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301550" y="271625"/>
            <a:ext cx="8434200" cy="138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title" hasCustomPrompt="1"/>
          </p:nvPr>
        </p:nvSpPr>
        <p:spPr>
          <a:xfrm>
            <a:off x="2581463" y="592150"/>
            <a:ext cx="39834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2" name="Google Shape;372;p25"/>
          <p:cNvSpPr txBox="1">
            <a:spLocks noGrp="1"/>
          </p:cNvSpPr>
          <p:nvPr>
            <p:ph type="title" idx="2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 idx="3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5"/>
          <p:cNvSpPr txBox="1">
            <a:spLocks noGrp="1"/>
          </p:cNvSpPr>
          <p:nvPr>
            <p:ph type="title" idx="4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5" name="Google Shape;375;p25"/>
          <p:cNvSpPr/>
          <p:nvPr/>
        </p:nvSpPr>
        <p:spPr>
          <a:xfrm>
            <a:off x="301550" y="3486225"/>
            <a:ext cx="8434200" cy="13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301550" y="1878925"/>
            <a:ext cx="8434200" cy="138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subTitle" idx="1"/>
          </p:nvPr>
        </p:nvSpPr>
        <p:spPr>
          <a:xfrm>
            <a:off x="2579138" y="1043141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title" idx="5" hasCustomPrompt="1"/>
          </p:nvPr>
        </p:nvSpPr>
        <p:spPr>
          <a:xfrm>
            <a:off x="2581463" y="2176650"/>
            <a:ext cx="39834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5"/>
          <p:cNvSpPr txBox="1">
            <a:spLocks noGrp="1"/>
          </p:cNvSpPr>
          <p:nvPr>
            <p:ph type="subTitle" idx="6"/>
          </p:nvPr>
        </p:nvSpPr>
        <p:spPr>
          <a:xfrm>
            <a:off x="2579138" y="2627641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25"/>
          <p:cNvSpPr txBox="1">
            <a:spLocks noGrp="1"/>
          </p:cNvSpPr>
          <p:nvPr>
            <p:ph type="title" idx="7" hasCustomPrompt="1"/>
          </p:nvPr>
        </p:nvSpPr>
        <p:spPr>
          <a:xfrm>
            <a:off x="2581463" y="3761150"/>
            <a:ext cx="39834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5"/>
          <p:cNvSpPr txBox="1">
            <a:spLocks noGrp="1"/>
          </p:cNvSpPr>
          <p:nvPr>
            <p:ph type="subTitle" idx="8"/>
          </p:nvPr>
        </p:nvSpPr>
        <p:spPr>
          <a:xfrm>
            <a:off x="2579138" y="4212141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">
    <p:bg>
      <p:bgPr>
        <a:solidFill>
          <a:schemeClr val="accent5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612907" y="2380543"/>
            <a:ext cx="531105" cy="382406"/>
          </a:xfrm>
          <a:custGeom>
            <a:avLst/>
            <a:gdLst/>
            <a:ahLst/>
            <a:cxnLst/>
            <a:rect l="l" t="t" r="r" b="b"/>
            <a:pathLst>
              <a:path w="18262" h="13149" extrusionOk="0">
                <a:moveTo>
                  <a:pt x="15645" y="746"/>
                </a:moveTo>
                <a:cubicBezTo>
                  <a:pt x="16100" y="951"/>
                  <a:pt x="16517" y="1231"/>
                  <a:pt x="16866" y="1595"/>
                </a:cubicBezTo>
                <a:cubicBezTo>
                  <a:pt x="16460" y="1879"/>
                  <a:pt x="16054" y="2211"/>
                  <a:pt x="15727" y="2572"/>
                </a:cubicBezTo>
                <a:cubicBezTo>
                  <a:pt x="15301" y="2414"/>
                  <a:pt x="14853" y="2324"/>
                  <a:pt x="14431" y="2316"/>
                </a:cubicBezTo>
                <a:cubicBezTo>
                  <a:pt x="14825" y="1784"/>
                  <a:pt x="15241" y="1268"/>
                  <a:pt x="15645" y="746"/>
                </a:cubicBezTo>
                <a:close/>
                <a:moveTo>
                  <a:pt x="13801" y="321"/>
                </a:moveTo>
                <a:cubicBezTo>
                  <a:pt x="14390" y="342"/>
                  <a:pt x="14981" y="465"/>
                  <a:pt x="15524" y="691"/>
                </a:cubicBezTo>
                <a:cubicBezTo>
                  <a:pt x="15023" y="1183"/>
                  <a:pt x="14580" y="1746"/>
                  <a:pt x="14174" y="2317"/>
                </a:cubicBezTo>
                <a:cubicBezTo>
                  <a:pt x="13626" y="2342"/>
                  <a:pt x="13127" y="2476"/>
                  <a:pt x="12673" y="2695"/>
                </a:cubicBezTo>
                <a:cubicBezTo>
                  <a:pt x="13045" y="1901"/>
                  <a:pt x="13420" y="1109"/>
                  <a:pt x="13801" y="321"/>
                </a:cubicBezTo>
                <a:close/>
                <a:moveTo>
                  <a:pt x="16961" y="1699"/>
                </a:moveTo>
                <a:cubicBezTo>
                  <a:pt x="16971" y="1710"/>
                  <a:pt x="16980" y="1720"/>
                  <a:pt x="16989" y="1730"/>
                </a:cubicBezTo>
                <a:cubicBezTo>
                  <a:pt x="17298" y="2085"/>
                  <a:pt x="17529" y="2504"/>
                  <a:pt x="17673" y="2947"/>
                </a:cubicBezTo>
                <a:cubicBezTo>
                  <a:pt x="17619" y="2954"/>
                  <a:pt x="17573" y="2957"/>
                  <a:pt x="17512" y="2975"/>
                </a:cubicBezTo>
                <a:cubicBezTo>
                  <a:pt x="17439" y="2998"/>
                  <a:pt x="17365" y="3021"/>
                  <a:pt x="17295" y="3045"/>
                </a:cubicBezTo>
                <a:cubicBezTo>
                  <a:pt x="17169" y="3086"/>
                  <a:pt x="17021" y="3112"/>
                  <a:pt x="16920" y="3198"/>
                </a:cubicBezTo>
                <a:cubicBezTo>
                  <a:pt x="16902" y="3214"/>
                  <a:pt x="16894" y="3237"/>
                  <a:pt x="16894" y="3260"/>
                </a:cubicBezTo>
                <a:cubicBezTo>
                  <a:pt x="16604" y="3008"/>
                  <a:pt x="16267" y="2803"/>
                  <a:pt x="15907" y="2648"/>
                </a:cubicBezTo>
                <a:cubicBezTo>
                  <a:pt x="16267" y="2347"/>
                  <a:pt x="16616" y="2018"/>
                  <a:pt x="16961" y="1699"/>
                </a:cubicBezTo>
                <a:close/>
                <a:moveTo>
                  <a:pt x="14352" y="2709"/>
                </a:moveTo>
                <a:cubicBezTo>
                  <a:pt x="14548" y="2709"/>
                  <a:pt x="14750" y="2726"/>
                  <a:pt x="14956" y="2761"/>
                </a:cubicBezTo>
                <a:cubicBezTo>
                  <a:pt x="14997" y="2767"/>
                  <a:pt x="15040" y="2777"/>
                  <a:pt x="15081" y="2785"/>
                </a:cubicBezTo>
                <a:cubicBezTo>
                  <a:pt x="15025" y="3000"/>
                  <a:pt x="15102" y="3266"/>
                  <a:pt x="15164" y="3468"/>
                </a:cubicBezTo>
                <a:cubicBezTo>
                  <a:pt x="15195" y="3566"/>
                  <a:pt x="15233" y="3680"/>
                  <a:pt x="15282" y="3790"/>
                </a:cubicBezTo>
                <a:cubicBezTo>
                  <a:pt x="15233" y="3785"/>
                  <a:pt x="15185" y="3783"/>
                  <a:pt x="15136" y="3783"/>
                </a:cubicBezTo>
                <a:cubicBezTo>
                  <a:pt x="15118" y="3783"/>
                  <a:pt x="15099" y="3783"/>
                  <a:pt x="15081" y="3783"/>
                </a:cubicBezTo>
                <a:cubicBezTo>
                  <a:pt x="14869" y="3783"/>
                  <a:pt x="14662" y="3809"/>
                  <a:pt x="14464" y="3854"/>
                </a:cubicBezTo>
                <a:cubicBezTo>
                  <a:pt x="14264" y="3715"/>
                  <a:pt x="14040" y="3612"/>
                  <a:pt x="13843" y="3469"/>
                </a:cubicBezTo>
                <a:cubicBezTo>
                  <a:pt x="13616" y="3301"/>
                  <a:pt x="13410" y="3108"/>
                  <a:pt x="13212" y="2906"/>
                </a:cubicBezTo>
                <a:cubicBezTo>
                  <a:pt x="13568" y="2780"/>
                  <a:pt x="13949" y="2709"/>
                  <a:pt x="14352" y="2709"/>
                </a:cubicBezTo>
                <a:close/>
                <a:moveTo>
                  <a:pt x="15221" y="2818"/>
                </a:moveTo>
                <a:lnTo>
                  <a:pt x="15221" y="2818"/>
                </a:lnTo>
                <a:cubicBezTo>
                  <a:pt x="15603" y="2914"/>
                  <a:pt x="15985" y="3078"/>
                  <a:pt x="16318" y="3306"/>
                </a:cubicBezTo>
                <a:cubicBezTo>
                  <a:pt x="16251" y="3518"/>
                  <a:pt x="16198" y="3760"/>
                  <a:pt x="16190" y="3994"/>
                </a:cubicBezTo>
                <a:cubicBezTo>
                  <a:pt x="15997" y="3919"/>
                  <a:pt x="15794" y="3859"/>
                  <a:pt x="15586" y="3824"/>
                </a:cubicBezTo>
                <a:cubicBezTo>
                  <a:pt x="15521" y="3682"/>
                  <a:pt x="15424" y="3544"/>
                  <a:pt x="15372" y="3400"/>
                </a:cubicBezTo>
                <a:cubicBezTo>
                  <a:pt x="15303" y="3216"/>
                  <a:pt x="15290" y="3004"/>
                  <a:pt x="15221" y="2818"/>
                </a:cubicBezTo>
                <a:close/>
                <a:moveTo>
                  <a:pt x="13592" y="319"/>
                </a:moveTo>
                <a:cubicBezTo>
                  <a:pt x="13611" y="319"/>
                  <a:pt x="13630" y="319"/>
                  <a:pt x="13649" y="319"/>
                </a:cubicBezTo>
                <a:cubicBezTo>
                  <a:pt x="13159" y="1131"/>
                  <a:pt x="12724" y="1990"/>
                  <a:pt x="12362" y="2862"/>
                </a:cubicBezTo>
                <a:cubicBezTo>
                  <a:pt x="11863" y="3157"/>
                  <a:pt x="11423" y="3551"/>
                  <a:pt x="11035" y="4004"/>
                </a:cubicBezTo>
                <a:cubicBezTo>
                  <a:pt x="11143" y="3510"/>
                  <a:pt x="11183" y="2985"/>
                  <a:pt x="11264" y="2491"/>
                </a:cubicBezTo>
                <a:cubicBezTo>
                  <a:pt x="11363" y="1895"/>
                  <a:pt x="11457" y="1301"/>
                  <a:pt x="11551" y="705"/>
                </a:cubicBezTo>
                <a:cubicBezTo>
                  <a:pt x="11944" y="561"/>
                  <a:pt x="12346" y="452"/>
                  <a:pt x="12757" y="386"/>
                </a:cubicBezTo>
                <a:cubicBezTo>
                  <a:pt x="13031" y="342"/>
                  <a:pt x="13310" y="319"/>
                  <a:pt x="13592" y="319"/>
                </a:cubicBezTo>
                <a:close/>
                <a:moveTo>
                  <a:pt x="13055" y="2970"/>
                </a:moveTo>
                <a:cubicBezTo>
                  <a:pt x="13339" y="3315"/>
                  <a:pt x="13726" y="3718"/>
                  <a:pt x="14148" y="3947"/>
                </a:cubicBezTo>
                <a:cubicBezTo>
                  <a:pt x="13804" y="4068"/>
                  <a:pt x="13487" y="4255"/>
                  <a:pt x="13204" y="4489"/>
                </a:cubicBezTo>
                <a:cubicBezTo>
                  <a:pt x="13192" y="4477"/>
                  <a:pt x="13181" y="4467"/>
                  <a:pt x="13163" y="4464"/>
                </a:cubicBezTo>
                <a:cubicBezTo>
                  <a:pt x="12909" y="4412"/>
                  <a:pt x="12647" y="4410"/>
                  <a:pt x="12389" y="4374"/>
                </a:cubicBezTo>
                <a:cubicBezTo>
                  <a:pt x="12066" y="4330"/>
                  <a:pt x="11749" y="4256"/>
                  <a:pt x="11431" y="4181"/>
                </a:cubicBezTo>
                <a:cubicBezTo>
                  <a:pt x="11423" y="4178"/>
                  <a:pt x="11415" y="4178"/>
                  <a:pt x="11407" y="4178"/>
                </a:cubicBezTo>
                <a:cubicBezTo>
                  <a:pt x="11880" y="3652"/>
                  <a:pt x="12430" y="3225"/>
                  <a:pt x="13055" y="2970"/>
                </a:cubicBezTo>
                <a:close/>
                <a:moveTo>
                  <a:pt x="16462" y="3405"/>
                </a:moveTo>
                <a:cubicBezTo>
                  <a:pt x="16866" y="3715"/>
                  <a:pt x="17185" y="4120"/>
                  <a:pt x="17316" y="4618"/>
                </a:cubicBezTo>
                <a:cubicBezTo>
                  <a:pt x="17331" y="4674"/>
                  <a:pt x="17340" y="4729"/>
                  <a:pt x="17350" y="4787"/>
                </a:cubicBezTo>
                <a:cubicBezTo>
                  <a:pt x="17092" y="4497"/>
                  <a:pt x="16778" y="4268"/>
                  <a:pt x="16432" y="4099"/>
                </a:cubicBezTo>
                <a:cubicBezTo>
                  <a:pt x="16424" y="4017"/>
                  <a:pt x="16416" y="3936"/>
                  <a:pt x="16418" y="3854"/>
                </a:cubicBezTo>
                <a:cubicBezTo>
                  <a:pt x="16422" y="3703"/>
                  <a:pt x="16437" y="3554"/>
                  <a:pt x="16462" y="3405"/>
                </a:cubicBezTo>
                <a:close/>
                <a:moveTo>
                  <a:pt x="17715" y="3078"/>
                </a:moveTo>
                <a:cubicBezTo>
                  <a:pt x="17876" y="3646"/>
                  <a:pt x="17900" y="4255"/>
                  <a:pt x="17764" y="4829"/>
                </a:cubicBezTo>
                <a:cubicBezTo>
                  <a:pt x="17704" y="4243"/>
                  <a:pt x="17409" y="3741"/>
                  <a:pt x="16987" y="3342"/>
                </a:cubicBezTo>
                <a:cubicBezTo>
                  <a:pt x="17115" y="3342"/>
                  <a:pt x="17241" y="3274"/>
                  <a:pt x="17360" y="3234"/>
                </a:cubicBezTo>
                <a:cubicBezTo>
                  <a:pt x="17422" y="3211"/>
                  <a:pt x="17488" y="3186"/>
                  <a:pt x="17552" y="3162"/>
                </a:cubicBezTo>
                <a:cubicBezTo>
                  <a:pt x="17619" y="3135"/>
                  <a:pt x="17664" y="3111"/>
                  <a:pt x="17715" y="3078"/>
                </a:cubicBezTo>
                <a:close/>
                <a:moveTo>
                  <a:pt x="11343" y="4248"/>
                </a:moveTo>
                <a:cubicBezTo>
                  <a:pt x="11343" y="4269"/>
                  <a:pt x="11358" y="4292"/>
                  <a:pt x="11387" y="4305"/>
                </a:cubicBezTo>
                <a:cubicBezTo>
                  <a:pt x="11850" y="4490"/>
                  <a:pt x="12428" y="4661"/>
                  <a:pt x="12951" y="4661"/>
                </a:cubicBezTo>
                <a:cubicBezTo>
                  <a:pt x="12969" y="4661"/>
                  <a:pt x="12988" y="4661"/>
                  <a:pt x="13007" y="4661"/>
                </a:cubicBezTo>
                <a:lnTo>
                  <a:pt x="13007" y="4661"/>
                </a:lnTo>
                <a:cubicBezTo>
                  <a:pt x="12860" y="4800"/>
                  <a:pt x="12721" y="4952"/>
                  <a:pt x="12593" y="5115"/>
                </a:cubicBezTo>
                <a:cubicBezTo>
                  <a:pt x="12398" y="5364"/>
                  <a:pt x="12230" y="5657"/>
                  <a:pt x="12071" y="5971"/>
                </a:cubicBezTo>
                <a:cubicBezTo>
                  <a:pt x="12052" y="5951"/>
                  <a:pt x="12028" y="5938"/>
                  <a:pt x="11997" y="5938"/>
                </a:cubicBezTo>
                <a:cubicBezTo>
                  <a:pt x="11988" y="5938"/>
                  <a:pt x="11978" y="5939"/>
                  <a:pt x="11968" y="5942"/>
                </a:cubicBezTo>
                <a:cubicBezTo>
                  <a:pt x="11694" y="5997"/>
                  <a:pt x="11419" y="6029"/>
                  <a:pt x="11140" y="6029"/>
                </a:cubicBezTo>
                <a:cubicBezTo>
                  <a:pt x="11082" y="6029"/>
                  <a:pt x="11025" y="6028"/>
                  <a:pt x="10967" y="6025"/>
                </a:cubicBezTo>
                <a:cubicBezTo>
                  <a:pt x="10742" y="6014"/>
                  <a:pt x="10513" y="5948"/>
                  <a:pt x="10288" y="5948"/>
                </a:cubicBezTo>
                <a:cubicBezTo>
                  <a:pt x="10257" y="5948"/>
                  <a:pt x="10226" y="5949"/>
                  <a:pt x="10196" y="5952"/>
                </a:cubicBezTo>
                <a:cubicBezTo>
                  <a:pt x="10366" y="5657"/>
                  <a:pt x="10538" y="5364"/>
                  <a:pt x="10724" y="5078"/>
                </a:cubicBezTo>
                <a:cubicBezTo>
                  <a:pt x="10913" y="4785"/>
                  <a:pt x="11119" y="4505"/>
                  <a:pt x="11343" y="4248"/>
                </a:cubicBezTo>
                <a:close/>
                <a:moveTo>
                  <a:pt x="11415" y="756"/>
                </a:moveTo>
                <a:lnTo>
                  <a:pt x="11415" y="756"/>
                </a:lnTo>
                <a:cubicBezTo>
                  <a:pt x="11286" y="1265"/>
                  <a:pt x="11171" y="1777"/>
                  <a:pt x="11073" y="2293"/>
                </a:cubicBezTo>
                <a:cubicBezTo>
                  <a:pt x="10950" y="2942"/>
                  <a:pt x="10765" y="3643"/>
                  <a:pt x="10769" y="4304"/>
                </a:cubicBezTo>
                <a:cubicBezTo>
                  <a:pt x="10769" y="4312"/>
                  <a:pt x="10770" y="4317"/>
                  <a:pt x="10773" y="4325"/>
                </a:cubicBezTo>
                <a:cubicBezTo>
                  <a:pt x="10598" y="4552"/>
                  <a:pt x="10438" y="4790"/>
                  <a:pt x="10286" y="5035"/>
                </a:cubicBezTo>
                <a:cubicBezTo>
                  <a:pt x="9963" y="5559"/>
                  <a:pt x="9679" y="6104"/>
                  <a:pt x="9386" y="6645"/>
                </a:cubicBezTo>
                <a:cubicBezTo>
                  <a:pt x="9361" y="5878"/>
                  <a:pt x="9288" y="5111"/>
                  <a:pt x="9278" y="4345"/>
                </a:cubicBezTo>
                <a:cubicBezTo>
                  <a:pt x="9268" y="3562"/>
                  <a:pt x="9292" y="2782"/>
                  <a:pt x="9301" y="2000"/>
                </a:cubicBezTo>
                <a:cubicBezTo>
                  <a:pt x="9944" y="1483"/>
                  <a:pt x="10659" y="1052"/>
                  <a:pt x="11415" y="756"/>
                </a:cubicBezTo>
                <a:close/>
                <a:moveTo>
                  <a:pt x="10148" y="6038"/>
                </a:moveTo>
                <a:cubicBezTo>
                  <a:pt x="10152" y="6040"/>
                  <a:pt x="10152" y="6042"/>
                  <a:pt x="10153" y="6043"/>
                </a:cubicBezTo>
                <a:cubicBezTo>
                  <a:pt x="10382" y="6215"/>
                  <a:pt x="10736" y="6235"/>
                  <a:pt x="11014" y="6253"/>
                </a:cubicBezTo>
                <a:cubicBezTo>
                  <a:pt x="11085" y="6257"/>
                  <a:pt x="11155" y="6259"/>
                  <a:pt x="11226" y="6259"/>
                </a:cubicBezTo>
                <a:cubicBezTo>
                  <a:pt x="11475" y="6259"/>
                  <a:pt x="11723" y="6233"/>
                  <a:pt x="11970" y="6186"/>
                </a:cubicBezTo>
                <a:lnTo>
                  <a:pt x="11970" y="6186"/>
                </a:lnTo>
                <a:cubicBezTo>
                  <a:pt x="11777" y="6596"/>
                  <a:pt x="11603" y="7040"/>
                  <a:pt x="11425" y="7487"/>
                </a:cubicBezTo>
                <a:cubicBezTo>
                  <a:pt x="10621" y="7693"/>
                  <a:pt x="9824" y="7876"/>
                  <a:pt x="9011" y="8043"/>
                </a:cubicBezTo>
                <a:cubicBezTo>
                  <a:pt x="9410" y="7385"/>
                  <a:pt x="9769" y="6706"/>
                  <a:pt x="10148" y="6038"/>
                </a:cubicBezTo>
                <a:close/>
                <a:moveTo>
                  <a:pt x="9140" y="2131"/>
                </a:moveTo>
                <a:lnTo>
                  <a:pt x="9140" y="2131"/>
                </a:lnTo>
                <a:cubicBezTo>
                  <a:pt x="9063" y="2890"/>
                  <a:pt x="9042" y="3659"/>
                  <a:pt x="9044" y="4418"/>
                </a:cubicBezTo>
                <a:cubicBezTo>
                  <a:pt x="9047" y="5281"/>
                  <a:pt x="9039" y="6179"/>
                  <a:pt x="9173" y="7033"/>
                </a:cubicBezTo>
                <a:cubicBezTo>
                  <a:pt x="9085" y="7194"/>
                  <a:pt x="8998" y="7351"/>
                  <a:pt x="8903" y="7508"/>
                </a:cubicBezTo>
                <a:cubicBezTo>
                  <a:pt x="8713" y="7832"/>
                  <a:pt x="8509" y="8146"/>
                  <a:pt x="8294" y="8454"/>
                </a:cubicBezTo>
                <a:cubicBezTo>
                  <a:pt x="8132" y="7744"/>
                  <a:pt x="7929" y="7050"/>
                  <a:pt x="7813" y="6328"/>
                </a:cubicBezTo>
                <a:cubicBezTo>
                  <a:pt x="7677" y="5500"/>
                  <a:pt x="7609" y="4665"/>
                  <a:pt x="7563" y="3829"/>
                </a:cubicBezTo>
                <a:cubicBezTo>
                  <a:pt x="8016" y="3209"/>
                  <a:pt x="8545" y="2631"/>
                  <a:pt x="9140" y="2131"/>
                </a:cubicBezTo>
                <a:close/>
                <a:moveTo>
                  <a:pt x="11305" y="7789"/>
                </a:moveTo>
                <a:cubicBezTo>
                  <a:pt x="11122" y="8241"/>
                  <a:pt x="10932" y="8691"/>
                  <a:pt x="10711" y="9102"/>
                </a:cubicBezTo>
                <a:cubicBezTo>
                  <a:pt x="9816" y="9256"/>
                  <a:pt x="8926" y="9370"/>
                  <a:pt x="8021" y="9463"/>
                </a:cubicBezTo>
                <a:cubicBezTo>
                  <a:pt x="8052" y="9427"/>
                  <a:pt x="8083" y="9388"/>
                  <a:pt x="8114" y="9352"/>
                </a:cubicBezTo>
                <a:cubicBezTo>
                  <a:pt x="8406" y="8984"/>
                  <a:pt x="8666" y="8601"/>
                  <a:pt x="8910" y="8207"/>
                </a:cubicBezTo>
                <a:cubicBezTo>
                  <a:pt x="9705" y="8177"/>
                  <a:pt x="10538" y="8032"/>
                  <a:pt x="11305" y="7789"/>
                </a:cubicBezTo>
                <a:close/>
                <a:moveTo>
                  <a:pt x="7445" y="3998"/>
                </a:moveTo>
                <a:lnTo>
                  <a:pt x="7445" y="3998"/>
                </a:lnTo>
                <a:cubicBezTo>
                  <a:pt x="7388" y="5544"/>
                  <a:pt x="7563" y="7259"/>
                  <a:pt x="8122" y="8696"/>
                </a:cubicBezTo>
                <a:cubicBezTo>
                  <a:pt x="7893" y="9010"/>
                  <a:pt x="7651" y="9310"/>
                  <a:pt x="7398" y="9604"/>
                </a:cubicBezTo>
                <a:cubicBezTo>
                  <a:pt x="6843" y="8590"/>
                  <a:pt x="6398" y="7629"/>
                  <a:pt x="6273" y="6459"/>
                </a:cubicBezTo>
                <a:cubicBezTo>
                  <a:pt x="6424" y="5888"/>
                  <a:pt x="6653" y="5336"/>
                  <a:pt x="6936" y="4819"/>
                </a:cubicBezTo>
                <a:cubicBezTo>
                  <a:pt x="7087" y="4539"/>
                  <a:pt x="7258" y="4266"/>
                  <a:pt x="7445" y="3998"/>
                </a:cubicBezTo>
                <a:close/>
                <a:moveTo>
                  <a:pt x="6159" y="6948"/>
                </a:moveTo>
                <a:cubicBezTo>
                  <a:pt x="6273" y="7958"/>
                  <a:pt x="6602" y="9007"/>
                  <a:pt x="7236" y="9789"/>
                </a:cubicBezTo>
                <a:cubicBezTo>
                  <a:pt x="7116" y="9923"/>
                  <a:pt x="6993" y="10054"/>
                  <a:pt x="6867" y="10183"/>
                </a:cubicBezTo>
                <a:cubicBezTo>
                  <a:pt x="6810" y="10241"/>
                  <a:pt x="6751" y="10303"/>
                  <a:pt x="6692" y="10362"/>
                </a:cubicBezTo>
                <a:cubicBezTo>
                  <a:pt x="6259" y="9807"/>
                  <a:pt x="6082" y="8987"/>
                  <a:pt x="6056" y="8259"/>
                </a:cubicBezTo>
                <a:cubicBezTo>
                  <a:pt x="6039" y="7817"/>
                  <a:pt x="6077" y="7379"/>
                  <a:pt x="6159" y="6948"/>
                </a:cubicBezTo>
                <a:close/>
                <a:moveTo>
                  <a:pt x="10585" y="9329"/>
                </a:moveTo>
                <a:lnTo>
                  <a:pt x="10585" y="9329"/>
                </a:lnTo>
                <a:cubicBezTo>
                  <a:pt x="10040" y="10255"/>
                  <a:pt x="9310" y="10949"/>
                  <a:pt x="8109" y="11000"/>
                </a:cubicBezTo>
                <a:cubicBezTo>
                  <a:pt x="8079" y="11001"/>
                  <a:pt x="8049" y="11002"/>
                  <a:pt x="8020" y="11002"/>
                </a:cubicBezTo>
                <a:cubicBezTo>
                  <a:pt x="7589" y="11002"/>
                  <a:pt x="7245" y="10869"/>
                  <a:pt x="6972" y="10648"/>
                </a:cubicBezTo>
                <a:cubicBezTo>
                  <a:pt x="7322" y="10293"/>
                  <a:pt x="7650" y="9920"/>
                  <a:pt x="7956" y="9545"/>
                </a:cubicBezTo>
                <a:cubicBezTo>
                  <a:pt x="7962" y="9570"/>
                  <a:pt x="7980" y="9589"/>
                  <a:pt x="8010" y="9589"/>
                </a:cubicBezTo>
                <a:cubicBezTo>
                  <a:pt x="8044" y="9590"/>
                  <a:pt x="8078" y="9590"/>
                  <a:pt x="8112" y="9590"/>
                </a:cubicBezTo>
                <a:cubicBezTo>
                  <a:pt x="8934" y="9590"/>
                  <a:pt x="9776" y="9496"/>
                  <a:pt x="10585" y="9329"/>
                </a:cubicBezTo>
                <a:close/>
                <a:moveTo>
                  <a:pt x="13627" y="0"/>
                </a:moveTo>
                <a:cubicBezTo>
                  <a:pt x="12069" y="0"/>
                  <a:pt x="10552" y="661"/>
                  <a:pt x="9289" y="1618"/>
                </a:cubicBezTo>
                <a:cubicBezTo>
                  <a:pt x="9279" y="1604"/>
                  <a:pt x="9263" y="1597"/>
                  <a:pt x="9247" y="1597"/>
                </a:cubicBezTo>
                <a:cubicBezTo>
                  <a:pt x="9224" y="1597"/>
                  <a:pt x="9201" y="1612"/>
                  <a:pt x="9196" y="1643"/>
                </a:cubicBezTo>
                <a:cubicBezTo>
                  <a:pt x="9193" y="1659"/>
                  <a:pt x="9191" y="1679"/>
                  <a:pt x="9189" y="1695"/>
                </a:cubicBezTo>
                <a:cubicBezTo>
                  <a:pt x="8806" y="1993"/>
                  <a:pt x="8448" y="2319"/>
                  <a:pt x="8121" y="2661"/>
                </a:cubicBezTo>
                <a:cubicBezTo>
                  <a:pt x="6411" y="4449"/>
                  <a:pt x="5216" y="7081"/>
                  <a:pt x="5928" y="9571"/>
                </a:cubicBezTo>
                <a:cubicBezTo>
                  <a:pt x="6041" y="9963"/>
                  <a:pt x="6218" y="10308"/>
                  <a:pt x="6448" y="10589"/>
                </a:cubicBezTo>
                <a:cubicBezTo>
                  <a:pt x="5351" y="11630"/>
                  <a:pt x="3762" y="12803"/>
                  <a:pt x="2269" y="12803"/>
                </a:cubicBezTo>
                <a:cubicBezTo>
                  <a:pt x="1602" y="12803"/>
                  <a:pt x="955" y="12569"/>
                  <a:pt x="379" y="11983"/>
                </a:cubicBezTo>
                <a:cubicBezTo>
                  <a:pt x="341" y="11945"/>
                  <a:pt x="296" y="11929"/>
                  <a:pt x="253" y="11929"/>
                </a:cubicBezTo>
                <a:cubicBezTo>
                  <a:pt x="120" y="11929"/>
                  <a:pt x="0" y="12081"/>
                  <a:pt x="114" y="12209"/>
                </a:cubicBezTo>
                <a:cubicBezTo>
                  <a:pt x="699" y="12876"/>
                  <a:pt x="1499" y="13149"/>
                  <a:pt x="2322" y="13149"/>
                </a:cubicBezTo>
                <a:cubicBezTo>
                  <a:pt x="2975" y="13149"/>
                  <a:pt x="3644" y="12977"/>
                  <a:pt x="4231" y="12694"/>
                </a:cubicBezTo>
                <a:cubicBezTo>
                  <a:pt x="5147" y="12252"/>
                  <a:pt x="5987" y="11610"/>
                  <a:pt x="6735" y="10881"/>
                </a:cubicBezTo>
                <a:cubicBezTo>
                  <a:pt x="7081" y="11167"/>
                  <a:pt x="7516" y="11335"/>
                  <a:pt x="8027" y="11335"/>
                </a:cubicBezTo>
                <a:cubicBezTo>
                  <a:pt x="8096" y="11335"/>
                  <a:pt x="8167" y="11332"/>
                  <a:pt x="8239" y="11326"/>
                </a:cubicBezTo>
                <a:cubicBezTo>
                  <a:pt x="9499" y="11219"/>
                  <a:pt x="10415" y="10332"/>
                  <a:pt x="10989" y="9265"/>
                </a:cubicBezTo>
                <a:cubicBezTo>
                  <a:pt x="11263" y="8758"/>
                  <a:pt x="11472" y="8208"/>
                  <a:pt x="11685" y="7657"/>
                </a:cubicBezTo>
                <a:cubicBezTo>
                  <a:pt x="11687" y="7657"/>
                  <a:pt x="11688" y="7655"/>
                  <a:pt x="11693" y="7655"/>
                </a:cubicBezTo>
                <a:cubicBezTo>
                  <a:pt x="11760" y="7631"/>
                  <a:pt x="11770" y="7559"/>
                  <a:pt x="11746" y="7501"/>
                </a:cubicBezTo>
                <a:cubicBezTo>
                  <a:pt x="12112" y="6555"/>
                  <a:pt x="12500" y="5618"/>
                  <a:pt x="13238" y="4906"/>
                </a:cubicBezTo>
                <a:cubicBezTo>
                  <a:pt x="13770" y="4393"/>
                  <a:pt x="14448" y="4144"/>
                  <a:pt x="15121" y="4144"/>
                </a:cubicBezTo>
                <a:cubicBezTo>
                  <a:pt x="15503" y="4144"/>
                  <a:pt x="15883" y="4224"/>
                  <a:pt x="16234" y="4381"/>
                </a:cubicBezTo>
                <a:cubicBezTo>
                  <a:pt x="16246" y="4423"/>
                  <a:pt x="16260" y="4466"/>
                  <a:pt x="16277" y="4507"/>
                </a:cubicBezTo>
                <a:cubicBezTo>
                  <a:pt x="16293" y="4543"/>
                  <a:pt x="16324" y="4559"/>
                  <a:pt x="16356" y="4559"/>
                </a:cubicBezTo>
                <a:cubicBezTo>
                  <a:pt x="16396" y="4559"/>
                  <a:pt x="16438" y="4533"/>
                  <a:pt x="16449" y="4489"/>
                </a:cubicBezTo>
                <a:cubicBezTo>
                  <a:pt x="16799" y="4685"/>
                  <a:pt x="17111" y="4962"/>
                  <a:pt x="17357" y="5317"/>
                </a:cubicBezTo>
                <a:cubicBezTo>
                  <a:pt x="17316" y="5615"/>
                  <a:pt x="17198" y="5898"/>
                  <a:pt x="16995" y="6125"/>
                </a:cubicBezTo>
                <a:cubicBezTo>
                  <a:pt x="16797" y="6346"/>
                  <a:pt x="16465" y="6476"/>
                  <a:pt x="16164" y="6476"/>
                </a:cubicBezTo>
                <a:cubicBezTo>
                  <a:pt x="15766" y="6476"/>
                  <a:pt x="15424" y="6247"/>
                  <a:pt x="15529" y="5698"/>
                </a:cubicBezTo>
                <a:cubicBezTo>
                  <a:pt x="15545" y="5611"/>
                  <a:pt x="15466" y="5558"/>
                  <a:pt x="15390" y="5558"/>
                </a:cubicBezTo>
                <a:cubicBezTo>
                  <a:pt x="15337" y="5558"/>
                  <a:pt x="15285" y="5585"/>
                  <a:pt x="15269" y="5644"/>
                </a:cubicBezTo>
                <a:cubicBezTo>
                  <a:pt x="15093" y="6303"/>
                  <a:pt x="15604" y="6872"/>
                  <a:pt x="16257" y="6872"/>
                </a:cubicBezTo>
                <a:cubicBezTo>
                  <a:pt x="16289" y="6872"/>
                  <a:pt x="16322" y="6871"/>
                  <a:pt x="16355" y="6868"/>
                </a:cubicBezTo>
                <a:cubicBezTo>
                  <a:pt x="17046" y="6809"/>
                  <a:pt x="17545" y="6230"/>
                  <a:pt x="17709" y="5587"/>
                </a:cubicBezTo>
                <a:cubicBezTo>
                  <a:pt x="18242" y="4682"/>
                  <a:pt x="18262" y="3589"/>
                  <a:pt x="17880" y="2612"/>
                </a:cubicBezTo>
                <a:cubicBezTo>
                  <a:pt x="17421" y="1427"/>
                  <a:pt x="16367" y="592"/>
                  <a:pt x="15169" y="227"/>
                </a:cubicBezTo>
                <a:cubicBezTo>
                  <a:pt x="14656" y="72"/>
                  <a:pt x="14139" y="0"/>
                  <a:pt x="136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58007" y="37190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520132" y="4052496"/>
            <a:ext cx="3809885" cy="1809358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520132" y="-716704"/>
            <a:ext cx="3809885" cy="1809358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accen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-1680922" y="902652"/>
            <a:ext cx="3092755" cy="560890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 rot="2386329">
            <a:off x="448791" y="4061709"/>
            <a:ext cx="728890" cy="1290265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8260363" y="-3"/>
            <a:ext cx="1052450" cy="488545"/>
          </a:xfrm>
          <a:custGeom>
            <a:avLst/>
            <a:gdLst/>
            <a:ahLst/>
            <a:cxnLst/>
            <a:rect l="l" t="t" r="r" b="b"/>
            <a:pathLst>
              <a:path w="23113" h="10729" extrusionOk="0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46521" y="-2052588"/>
            <a:ext cx="6375938" cy="3027956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rot="-5400000">
            <a:off x="7315165" y="2530063"/>
            <a:ext cx="4218082" cy="1691314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 rot="10800000" flipH="1">
            <a:off x="3506276" y="4899336"/>
            <a:ext cx="2977817" cy="1086362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8372231" y="697468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-354414" y="3468543"/>
            <a:ext cx="1152772" cy="2090625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550793" y="4820400"/>
            <a:ext cx="2042395" cy="521808"/>
          </a:xfrm>
          <a:custGeom>
            <a:avLst/>
            <a:gdLst/>
            <a:ahLst/>
            <a:cxnLst/>
            <a:rect l="l" t="t" r="r" b="b"/>
            <a:pathLst>
              <a:path w="24268" h="19465" extrusionOk="0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08250" y="1236275"/>
            <a:ext cx="41487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7199942">
            <a:off x="-317054" y="-513017"/>
            <a:ext cx="2074104" cy="1829738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797498" y="-905671"/>
            <a:ext cx="2349143" cy="2391484"/>
          </a:xfrm>
          <a:custGeom>
            <a:avLst/>
            <a:gdLst/>
            <a:ahLst/>
            <a:cxnLst/>
            <a:rect l="l" t="t" r="r" b="b"/>
            <a:pathLst>
              <a:path w="56980" h="58007" extrusionOk="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006881">
            <a:off x="8779801" y="3913907"/>
            <a:ext cx="364186" cy="646831"/>
          </a:xfrm>
          <a:custGeom>
            <a:avLst/>
            <a:gdLst/>
            <a:ahLst/>
            <a:cxnLst/>
            <a:rect l="l" t="t" r="r" b="b"/>
            <a:pathLst>
              <a:path w="8946" h="15889" extrusionOk="0">
                <a:moveTo>
                  <a:pt x="7564" y="2088"/>
                </a:moveTo>
                <a:cubicBezTo>
                  <a:pt x="7608" y="2196"/>
                  <a:pt x="7649" y="2306"/>
                  <a:pt x="7685" y="2414"/>
                </a:cubicBezTo>
                <a:cubicBezTo>
                  <a:pt x="7674" y="2414"/>
                  <a:pt x="7661" y="2415"/>
                  <a:pt x="7649" y="2420"/>
                </a:cubicBezTo>
                <a:cubicBezTo>
                  <a:pt x="7644" y="2397"/>
                  <a:pt x="7638" y="2374"/>
                  <a:pt x="7635" y="2351"/>
                </a:cubicBezTo>
                <a:cubicBezTo>
                  <a:pt x="7626" y="2309"/>
                  <a:pt x="7605" y="2276"/>
                  <a:pt x="7579" y="2256"/>
                </a:cubicBezTo>
                <a:cubicBezTo>
                  <a:pt x="7566" y="2224"/>
                  <a:pt x="7543" y="2196"/>
                  <a:pt x="7513" y="2183"/>
                </a:cubicBezTo>
                <a:cubicBezTo>
                  <a:pt x="7530" y="2152"/>
                  <a:pt x="7546" y="2119"/>
                  <a:pt x="7564" y="2088"/>
                </a:cubicBezTo>
                <a:close/>
                <a:moveTo>
                  <a:pt x="6275" y="3440"/>
                </a:moveTo>
                <a:cubicBezTo>
                  <a:pt x="6258" y="3448"/>
                  <a:pt x="6239" y="3459"/>
                  <a:pt x="6222" y="3467"/>
                </a:cubicBezTo>
                <a:cubicBezTo>
                  <a:pt x="6064" y="3500"/>
                  <a:pt x="5903" y="3534"/>
                  <a:pt x="5744" y="3567"/>
                </a:cubicBezTo>
                <a:cubicBezTo>
                  <a:pt x="5920" y="3525"/>
                  <a:pt x="6098" y="3480"/>
                  <a:pt x="6275" y="3440"/>
                </a:cubicBezTo>
                <a:close/>
                <a:moveTo>
                  <a:pt x="6666" y="2196"/>
                </a:moveTo>
                <a:cubicBezTo>
                  <a:pt x="6832" y="2196"/>
                  <a:pt x="7003" y="2217"/>
                  <a:pt x="7180" y="2261"/>
                </a:cubicBezTo>
                <a:cubicBezTo>
                  <a:pt x="7014" y="2566"/>
                  <a:pt x="6849" y="2873"/>
                  <a:pt x="6685" y="3178"/>
                </a:cubicBezTo>
                <a:cubicBezTo>
                  <a:pt x="6682" y="3178"/>
                  <a:pt x="6680" y="3177"/>
                  <a:pt x="6677" y="3177"/>
                </a:cubicBezTo>
                <a:cubicBezTo>
                  <a:pt x="6675" y="3177"/>
                  <a:pt x="6674" y="3177"/>
                  <a:pt x="6672" y="3178"/>
                </a:cubicBezTo>
                <a:cubicBezTo>
                  <a:pt x="5890" y="3323"/>
                  <a:pt x="5110" y="3502"/>
                  <a:pt x="4340" y="3708"/>
                </a:cubicBezTo>
                <a:cubicBezTo>
                  <a:pt x="4906" y="2906"/>
                  <a:pt x="5695" y="2196"/>
                  <a:pt x="6666" y="2196"/>
                </a:cubicBezTo>
                <a:close/>
                <a:moveTo>
                  <a:pt x="6111" y="4261"/>
                </a:moveTo>
                <a:lnTo>
                  <a:pt x="6111" y="4261"/>
                </a:lnTo>
                <a:cubicBezTo>
                  <a:pt x="6106" y="4271"/>
                  <a:pt x="6100" y="4279"/>
                  <a:pt x="6096" y="4289"/>
                </a:cubicBezTo>
                <a:cubicBezTo>
                  <a:pt x="6049" y="4299"/>
                  <a:pt x="6000" y="4307"/>
                  <a:pt x="5952" y="4317"/>
                </a:cubicBezTo>
                <a:cubicBezTo>
                  <a:pt x="5956" y="4312"/>
                  <a:pt x="5957" y="4305"/>
                  <a:pt x="5957" y="4297"/>
                </a:cubicBezTo>
                <a:cubicBezTo>
                  <a:pt x="6013" y="4290"/>
                  <a:pt x="6064" y="4279"/>
                  <a:pt x="6111" y="4261"/>
                </a:cubicBezTo>
                <a:close/>
                <a:moveTo>
                  <a:pt x="8035" y="4754"/>
                </a:moveTo>
                <a:lnTo>
                  <a:pt x="8035" y="4754"/>
                </a:lnTo>
                <a:cubicBezTo>
                  <a:pt x="8034" y="4813"/>
                  <a:pt x="8034" y="4875"/>
                  <a:pt x="8031" y="4934"/>
                </a:cubicBezTo>
                <a:cubicBezTo>
                  <a:pt x="8019" y="4893"/>
                  <a:pt x="8004" y="4850"/>
                  <a:pt x="7990" y="4804"/>
                </a:cubicBezTo>
                <a:cubicBezTo>
                  <a:pt x="8011" y="4793"/>
                  <a:pt x="8027" y="4773"/>
                  <a:pt x="8035" y="4754"/>
                </a:cubicBezTo>
                <a:close/>
                <a:moveTo>
                  <a:pt x="7045" y="3058"/>
                </a:moveTo>
                <a:cubicBezTo>
                  <a:pt x="7332" y="3829"/>
                  <a:pt x="7710" y="4567"/>
                  <a:pt x="8004" y="5341"/>
                </a:cubicBezTo>
                <a:cubicBezTo>
                  <a:pt x="7954" y="5848"/>
                  <a:pt x="7854" y="6352"/>
                  <a:pt x="7715" y="6851"/>
                </a:cubicBezTo>
                <a:cubicBezTo>
                  <a:pt x="7600" y="6426"/>
                  <a:pt x="7384" y="6005"/>
                  <a:pt x="7225" y="5605"/>
                </a:cubicBezTo>
                <a:cubicBezTo>
                  <a:pt x="7008" y="5058"/>
                  <a:pt x="6802" y="4506"/>
                  <a:pt x="6566" y="3968"/>
                </a:cubicBezTo>
                <a:cubicBezTo>
                  <a:pt x="6564" y="3963"/>
                  <a:pt x="6563" y="3962"/>
                  <a:pt x="6561" y="3960"/>
                </a:cubicBezTo>
                <a:lnTo>
                  <a:pt x="7045" y="3058"/>
                </a:lnTo>
                <a:close/>
                <a:moveTo>
                  <a:pt x="6000" y="4474"/>
                </a:moveTo>
                <a:lnTo>
                  <a:pt x="6000" y="4474"/>
                </a:lnTo>
                <a:cubicBezTo>
                  <a:pt x="5895" y="4672"/>
                  <a:pt x="5792" y="4868"/>
                  <a:pt x="5687" y="5066"/>
                </a:cubicBezTo>
                <a:cubicBezTo>
                  <a:pt x="4862" y="5346"/>
                  <a:pt x="4036" y="5606"/>
                  <a:pt x="3200" y="5843"/>
                </a:cubicBezTo>
                <a:cubicBezTo>
                  <a:pt x="3109" y="5868"/>
                  <a:pt x="3144" y="6020"/>
                  <a:pt x="3228" y="6020"/>
                </a:cubicBezTo>
                <a:cubicBezTo>
                  <a:pt x="3235" y="6020"/>
                  <a:pt x="3242" y="6019"/>
                  <a:pt x="3249" y="6017"/>
                </a:cubicBezTo>
                <a:cubicBezTo>
                  <a:pt x="4046" y="5796"/>
                  <a:pt x="4836" y="5533"/>
                  <a:pt x="5605" y="5227"/>
                </a:cubicBezTo>
                <a:lnTo>
                  <a:pt x="5605" y="5227"/>
                </a:lnTo>
                <a:cubicBezTo>
                  <a:pt x="5345" y="5726"/>
                  <a:pt x="5085" y="6226"/>
                  <a:pt x="4830" y="6727"/>
                </a:cubicBezTo>
                <a:cubicBezTo>
                  <a:pt x="4002" y="6892"/>
                  <a:pt x="3187" y="7121"/>
                  <a:pt x="2393" y="7406"/>
                </a:cubicBezTo>
                <a:cubicBezTo>
                  <a:pt x="2781" y="6626"/>
                  <a:pt x="3161" y="5837"/>
                  <a:pt x="3563" y="5063"/>
                </a:cubicBezTo>
                <a:cubicBezTo>
                  <a:pt x="3566" y="5063"/>
                  <a:pt x="3568" y="5064"/>
                  <a:pt x="3570" y="5064"/>
                </a:cubicBezTo>
                <a:cubicBezTo>
                  <a:pt x="3572" y="5064"/>
                  <a:pt x="3573" y="5063"/>
                  <a:pt x="3575" y="5063"/>
                </a:cubicBezTo>
                <a:cubicBezTo>
                  <a:pt x="4381" y="4940"/>
                  <a:pt x="5206" y="4705"/>
                  <a:pt x="6000" y="4474"/>
                </a:cubicBezTo>
                <a:close/>
                <a:moveTo>
                  <a:pt x="6451" y="4161"/>
                </a:moveTo>
                <a:cubicBezTo>
                  <a:pt x="6641" y="4672"/>
                  <a:pt x="6852" y="5174"/>
                  <a:pt x="7055" y="5680"/>
                </a:cubicBezTo>
                <a:cubicBezTo>
                  <a:pt x="7237" y="6136"/>
                  <a:pt x="7384" y="6655"/>
                  <a:pt x="7651" y="7074"/>
                </a:cubicBezTo>
                <a:cubicBezTo>
                  <a:pt x="7571" y="7338"/>
                  <a:pt x="7481" y="7596"/>
                  <a:pt x="7381" y="7856"/>
                </a:cubicBezTo>
                <a:cubicBezTo>
                  <a:pt x="7062" y="6801"/>
                  <a:pt x="6643" y="5771"/>
                  <a:pt x="6160" y="4781"/>
                </a:cubicBezTo>
                <a:cubicBezTo>
                  <a:pt x="6154" y="4768"/>
                  <a:pt x="6145" y="4759"/>
                  <a:pt x="6134" y="4752"/>
                </a:cubicBezTo>
                <a:cubicBezTo>
                  <a:pt x="6239" y="4554"/>
                  <a:pt x="6345" y="4359"/>
                  <a:pt x="6451" y="4161"/>
                </a:cubicBezTo>
                <a:close/>
                <a:moveTo>
                  <a:pt x="5699" y="7943"/>
                </a:moveTo>
                <a:cubicBezTo>
                  <a:pt x="5704" y="7951"/>
                  <a:pt x="5707" y="7959"/>
                  <a:pt x="5712" y="7964"/>
                </a:cubicBezTo>
                <a:cubicBezTo>
                  <a:pt x="5681" y="8000"/>
                  <a:pt x="5653" y="8038"/>
                  <a:pt x="5625" y="8079"/>
                </a:cubicBezTo>
                <a:cubicBezTo>
                  <a:pt x="5617" y="8085"/>
                  <a:pt x="5609" y="8092"/>
                  <a:pt x="5602" y="8098"/>
                </a:cubicBezTo>
                <a:lnTo>
                  <a:pt x="5591" y="8074"/>
                </a:lnTo>
                <a:cubicBezTo>
                  <a:pt x="5610" y="8044"/>
                  <a:pt x="5641" y="8005"/>
                  <a:pt x="5684" y="7953"/>
                </a:cubicBezTo>
                <a:cubicBezTo>
                  <a:pt x="5689" y="7951"/>
                  <a:pt x="5695" y="7946"/>
                  <a:pt x="5699" y="7943"/>
                </a:cubicBezTo>
                <a:close/>
                <a:moveTo>
                  <a:pt x="6139" y="8036"/>
                </a:moveTo>
                <a:cubicBezTo>
                  <a:pt x="6235" y="8224"/>
                  <a:pt x="6327" y="8414"/>
                  <a:pt x="6419" y="8606"/>
                </a:cubicBezTo>
                <a:cubicBezTo>
                  <a:pt x="6334" y="8431"/>
                  <a:pt x="6245" y="8257"/>
                  <a:pt x="6157" y="8085"/>
                </a:cubicBezTo>
                <a:cubicBezTo>
                  <a:pt x="6154" y="8069"/>
                  <a:pt x="6147" y="8053"/>
                  <a:pt x="6139" y="8036"/>
                </a:cubicBezTo>
                <a:close/>
                <a:moveTo>
                  <a:pt x="4746" y="6887"/>
                </a:moveTo>
                <a:lnTo>
                  <a:pt x="4746" y="6887"/>
                </a:lnTo>
                <a:cubicBezTo>
                  <a:pt x="4591" y="7190"/>
                  <a:pt x="4435" y="7493"/>
                  <a:pt x="4281" y="7796"/>
                </a:cubicBezTo>
                <a:cubicBezTo>
                  <a:pt x="4260" y="7833"/>
                  <a:pt x="4241" y="7874"/>
                  <a:pt x="4219" y="7914"/>
                </a:cubicBezTo>
                <a:cubicBezTo>
                  <a:pt x="3399" y="8231"/>
                  <a:pt x="2578" y="8503"/>
                  <a:pt x="1724" y="8712"/>
                </a:cubicBezTo>
                <a:cubicBezTo>
                  <a:pt x="1860" y="8460"/>
                  <a:pt x="1990" y="8208"/>
                  <a:pt x="2118" y="7956"/>
                </a:cubicBezTo>
                <a:cubicBezTo>
                  <a:pt x="2180" y="7830"/>
                  <a:pt x="2244" y="7702"/>
                  <a:pt x="2308" y="7575"/>
                </a:cubicBezTo>
                <a:cubicBezTo>
                  <a:pt x="2325" y="7588"/>
                  <a:pt x="2345" y="7597"/>
                  <a:pt x="2368" y="7597"/>
                </a:cubicBezTo>
                <a:cubicBezTo>
                  <a:pt x="2376" y="7597"/>
                  <a:pt x="2385" y="7595"/>
                  <a:pt x="2395" y="7593"/>
                </a:cubicBezTo>
                <a:cubicBezTo>
                  <a:pt x="3170" y="7329"/>
                  <a:pt x="3954" y="7097"/>
                  <a:pt x="4746" y="6887"/>
                </a:cubicBezTo>
                <a:close/>
                <a:moveTo>
                  <a:pt x="3673" y="9000"/>
                </a:moveTo>
                <a:lnTo>
                  <a:pt x="3673" y="9000"/>
                </a:lnTo>
                <a:cubicBezTo>
                  <a:pt x="3660" y="9026"/>
                  <a:pt x="3645" y="9052"/>
                  <a:pt x="3633" y="9077"/>
                </a:cubicBezTo>
                <a:cubicBezTo>
                  <a:pt x="3625" y="9059"/>
                  <a:pt x="3617" y="9043"/>
                  <a:pt x="3604" y="9028"/>
                </a:cubicBezTo>
                <a:cubicBezTo>
                  <a:pt x="3625" y="9020"/>
                  <a:pt x="3648" y="9010"/>
                  <a:pt x="3673" y="9000"/>
                </a:cubicBezTo>
                <a:close/>
                <a:moveTo>
                  <a:pt x="6034" y="4934"/>
                </a:moveTo>
                <a:cubicBezTo>
                  <a:pt x="6520" y="5948"/>
                  <a:pt x="6931" y="6984"/>
                  <a:pt x="7306" y="8044"/>
                </a:cubicBezTo>
                <a:cubicBezTo>
                  <a:pt x="7163" y="8398"/>
                  <a:pt x="7006" y="8742"/>
                  <a:pt x="6836" y="9082"/>
                </a:cubicBezTo>
                <a:cubicBezTo>
                  <a:pt x="6646" y="8599"/>
                  <a:pt x="6430" y="8125"/>
                  <a:pt x="6201" y="7660"/>
                </a:cubicBezTo>
                <a:cubicBezTo>
                  <a:pt x="5967" y="7187"/>
                  <a:pt x="5736" y="6660"/>
                  <a:pt x="5407" y="6246"/>
                </a:cubicBezTo>
                <a:cubicBezTo>
                  <a:pt x="5393" y="6228"/>
                  <a:pt x="5375" y="6220"/>
                  <a:pt x="5355" y="6213"/>
                </a:cubicBezTo>
                <a:cubicBezTo>
                  <a:pt x="5581" y="5786"/>
                  <a:pt x="5808" y="5361"/>
                  <a:pt x="6034" y="4934"/>
                </a:cubicBezTo>
                <a:close/>
                <a:moveTo>
                  <a:pt x="4119" y="8115"/>
                </a:moveTo>
                <a:lnTo>
                  <a:pt x="3751" y="8838"/>
                </a:lnTo>
                <a:lnTo>
                  <a:pt x="3743" y="8838"/>
                </a:lnTo>
                <a:cubicBezTo>
                  <a:pt x="2897" y="9092"/>
                  <a:pt x="2064" y="9388"/>
                  <a:pt x="1233" y="9684"/>
                </a:cubicBezTo>
                <a:cubicBezTo>
                  <a:pt x="1359" y="9429"/>
                  <a:pt x="1490" y="9174"/>
                  <a:pt x="1621" y="8918"/>
                </a:cubicBezTo>
                <a:lnTo>
                  <a:pt x="1629" y="8918"/>
                </a:lnTo>
                <a:cubicBezTo>
                  <a:pt x="2481" y="8733"/>
                  <a:pt x="3323" y="8472"/>
                  <a:pt x="4119" y="8115"/>
                </a:cubicBezTo>
                <a:close/>
                <a:moveTo>
                  <a:pt x="5952" y="10515"/>
                </a:moveTo>
                <a:lnTo>
                  <a:pt x="5952" y="10515"/>
                </a:lnTo>
                <a:cubicBezTo>
                  <a:pt x="5969" y="10533"/>
                  <a:pt x="5985" y="10550"/>
                  <a:pt x="6005" y="10563"/>
                </a:cubicBezTo>
                <a:cubicBezTo>
                  <a:pt x="5992" y="10586"/>
                  <a:pt x="5980" y="10605"/>
                  <a:pt x="5965" y="10627"/>
                </a:cubicBezTo>
                <a:cubicBezTo>
                  <a:pt x="5964" y="10589"/>
                  <a:pt x="5959" y="10553"/>
                  <a:pt x="5952" y="10515"/>
                </a:cubicBezTo>
                <a:close/>
                <a:moveTo>
                  <a:pt x="2809" y="11250"/>
                </a:moveTo>
                <a:cubicBezTo>
                  <a:pt x="2819" y="11286"/>
                  <a:pt x="2832" y="11324"/>
                  <a:pt x="2843" y="11360"/>
                </a:cubicBezTo>
                <a:cubicBezTo>
                  <a:pt x="2821" y="11350"/>
                  <a:pt x="2796" y="11343"/>
                  <a:pt x="2773" y="11343"/>
                </a:cubicBezTo>
                <a:cubicBezTo>
                  <a:pt x="2770" y="11343"/>
                  <a:pt x="2767" y="11343"/>
                  <a:pt x="2765" y="11343"/>
                </a:cubicBezTo>
                <a:cubicBezTo>
                  <a:pt x="2778" y="11314"/>
                  <a:pt x="2794" y="11283"/>
                  <a:pt x="2809" y="11250"/>
                </a:cubicBezTo>
                <a:close/>
                <a:moveTo>
                  <a:pt x="3251" y="9833"/>
                </a:moveTo>
                <a:lnTo>
                  <a:pt x="2773" y="10784"/>
                </a:lnTo>
                <a:cubicBezTo>
                  <a:pt x="2765" y="10784"/>
                  <a:pt x="2756" y="10785"/>
                  <a:pt x="2745" y="10790"/>
                </a:cubicBezTo>
                <a:cubicBezTo>
                  <a:pt x="2015" y="11111"/>
                  <a:pt x="1279" y="11396"/>
                  <a:pt x="526" y="11654"/>
                </a:cubicBezTo>
                <a:cubicBezTo>
                  <a:pt x="595" y="11324"/>
                  <a:pt x="694" y="10998"/>
                  <a:pt x="811" y="10679"/>
                </a:cubicBezTo>
                <a:cubicBezTo>
                  <a:pt x="1629" y="10573"/>
                  <a:pt x="2488" y="10180"/>
                  <a:pt x="3251" y="9833"/>
                </a:cubicBezTo>
                <a:close/>
                <a:moveTo>
                  <a:pt x="2671" y="10987"/>
                </a:moveTo>
                <a:lnTo>
                  <a:pt x="2671" y="10987"/>
                </a:lnTo>
                <a:cubicBezTo>
                  <a:pt x="2490" y="11352"/>
                  <a:pt x="2310" y="11720"/>
                  <a:pt x="2131" y="12086"/>
                </a:cubicBezTo>
                <a:cubicBezTo>
                  <a:pt x="2128" y="12086"/>
                  <a:pt x="2123" y="12086"/>
                  <a:pt x="2120" y="12088"/>
                </a:cubicBezTo>
                <a:cubicBezTo>
                  <a:pt x="1562" y="12266"/>
                  <a:pt x="938" y="12407"/>
                  <a:pt x="405" y="12664"/>
                </a:cubicBezTo>
                <a:cubicBezTo>
                  <a:pt x="416" y="12396"/>
                  <a:pt x="442" y="12126"/>
                  <a:pt x="490" y="11854"/>
                </a:cubicBezTo>
                <a:cubicBezTo>
                  <a:pt x="502" y="11860"/>
                  <a:pt x="517" y="11863"/>
                  <a:pt x="533" y="11863"/>
                </a:cubicBezTo>
                <a:cubicBezTo>
                  <a:pt x="544" y="11863"/>
                  <a:pt x="556" y="11861"/>
                  <a:pt x="568" y="11857"/>
                </a:cubicBezTo>
                <a:cubicBezTo>
                  <a:pt x="1293" y="11630"/>
                  <a:pt x="1999" y="11334"/>
                  <a:pt x="2671" y="10987"/>
                </a:cubicBezTo>
                <a:close/>
                <a:moveTo>
                  <a:pt x="4542" y="7776"/>
                </a:moveTo>
                <a:cubicBezTo>
                  <a:pt x="4560" y="7825"/>
                  <a:pt x="4584" y="7873"/>
                  <a:pt x="4606" y="7920"/>
                </a:cubicBezTo>
                <a:cubicBezTo>
                  <a:pt x="4646" y="8017"/>
                  <a:pt x="4684" y="8112"/>
                  <a:pt x="4730" y="8208"/>
                </a:cubicBezTo>
                <a:cubicBezTo>
                  <a:pt x="4733" y="8216"/>
                  <a:pt x="4740" y="8223"/>
                  <a:pt x="4746" y="8229"/>
                </a:cubicBezTo>
                <a:cubicBezTo>
                  <a:pt x="4905" y="8616"/>
                  <a:pt x="5110" y="8982"/>
                  <a:pt x="5301" y="9355"/>
                </a:cubicBezTo>
                <a:cubicBezTo>
                  <a:pt x="5532" y="9822"/>
                  <a:pt x="5677" y="10304"/>
                  <a:pt x="5874" y="10779"/>
                </a:cubicBezTo>
                <a:cubicBezTo>
                  <a:pt x="5605" y="11219"/>
                  <a:pt x="5327" y="11661"/>
                  <a:pt x="5026" y="12093"/>
                </a:cubicBezTo>
                <a:cubicBezTo>
                  <a:pt x="4843" y="11145"/>
                  <a:pt x="4396" y="10169"/>
                  <a:pt x="3956" y="9337"/>
                </a:cubicBezTo>
                <a:cubicBezTo>
                  <a:pt x="3938" y="9303"/>
                  <a:pt x="3908" y="9289"/>
                  <a:pt x="3878" y="9289"/>
                </a:cubicBezTo>
                <a:cubicBezTo>
                  <a:pt x="3824" y="9289"/>
                  <a:pt x="3770" y="9338"/>
                  <a:pt x="3799" y="9404"/>
                </a:cubicBezTo>
                <a:cubicBezTo>
                  <a:pt x="4018" y="9899"/>
                  <a:pt x="4241" y="10389"/>
                  <a:pt x="4437" y="10892"/>
                </a:cubicBezTo>
                <a:cubicBezTo>
                  <a:pt x="4610" y="11335"/>
                  <a:pt x="4740" y="11802"/>
                  <a:pt x="4920" y="12243"/>
                </a:cubicBezTo>
                <a:cubicBezTo>
                  <a:pt x="4754" y="12478"/>
                  <a:pt x="4584" y="12707"/>
                  <a:pt x="4406" y="12929"/>
                </a:cubicBezTo>
                <a:cubicBezTo>
                  <a:pt x="4151" y="11977"/>
                  <a:pt x="3845" y="10980"/>
                  <a:pt x="3367" y="10115"/>
                </a:cubicBezTo>
                <a:cubicBezTo>
                  <a:pt x="3723" y="9391"/>
                  <a:pt x="4083" y="8668"/>
                  <a:pt x="4452" y="7951"/>
                </a:cubicBezTo>
                <a:cubicBezTo>
                  <a:pt x="4479" y="7894"/>
                  <a:pt x="4511" y="7837"/>
                  <a:pt x="4542" y="7776"/>
                </a:cubicBezTo>
                <a:close/>
                <a:moveTo>
                  <a:pt x="3273" y="10303"/>
                </a:moveTo>
                <a:cubicBezTo>
                  <a:pt x="3588" y="11232"/>
                  <a:pt x="3980" y="12137"/>
                  <a:pt x="4295" y="13068"/>
                </a:cubicBezTo>
                <a:cubicBezTo>
                  <a:pt x="4095" y="13312"/>
                  <a:pt x="3887" y="13549"/>
                  <a:pt x="3668" y="13772"/>
                </a:cubicBezTo>
                <a:cubicBezTo>
                  <a:pt x="3660" y="13363"/>
                  <a:pt x="3545" y="12934"/>
                  <a:pt x="3447" y="12551"/>
                </a:cubicBezTo>
                <a:cubicBezTo>
                  <a:pt x="3323" y="12062"/>
                  <a:pt x="3187" y="11546"/>
                  <a:pt x="2948" y="11101"/>
                </a:cubicBezTo>
                <a:cubicBezTo>
                  <a:pt x="2938" y="11080"/>
                  <a:pt x="2922" y="11069"/>
                  <a:pt x="2900" y="11060"/>
                </a:cubicBezTo>
                <a:cubicBezTo>
                  <a:pt x="3023" y="10808"/>
                  <a:pt x="3149" y="10555"/>
                  <a:pt x="3273" y="10303"/>
                </a:cubicBezTo>
                <a:close/>
                <a:moveTo>
                  <a:pt x="2049" y="12258"/>
                </a:moveTo>
                <a:cubicBezTo>
                  <a:pt x="1866" y="12641"/>
                  <a:pt x="1684" y="13021"/>
                  <a:pt x="1506" y="13405"/>
                </a:cubicBezTo>
                <a:cubicBezTo>
                  <a:pt x="1424" y="13430"/>
                  <a:pt x="1344" y="13474"/>
                  <a:pt x="1275" y="13502"/>
                </a:cubicBezTo>
                <a:cubicBezTo>
                  <a:pt x="994" y="13610"/>
                  <a:pt x="703" y="13708"/>
                  <a:pt x="428" y="13837"/>
                </a:cubicBezTo>
                <a:cubicBezTo>
                  <a:pt x="403" y="13495"/>
                  <a:pt x="390" y="13157"/>
                  <a:pt x="397" y="12816"/>
                </a:cubicBezTo>
                <a:cubicBezTo>
                  <a:pt x="956" y="12707"/>
                  <a:pt x="1514" y="12460"/>
                  <a:pt x="2049" y="12258"/>
                </a:cubicBezTo>
                <a:close/>
                <a:moveTo>
                  <a:pt x="2400" y="12083"/>
                </a:moveTo>
                <a:cubicBezTo>
                  <a:pt x="2431" y="12356"/>
                  <a:pt x="2535" y="12626"/>
                  <a:pt x="2617" y="12887"/>
                </a:cubicBezTo>
                <a:cubicBezTo>
                  <a:pt x="2729" y="13245"/>
                  <a:pt x="2809" y="13667"/>
                  <a:pt x="2989" y="14008"/>
                </a:cubicBezTo>
                <a:cubicBezTo>
                  <a:pt x="2982" y="14120"/>
                  <a:pt x="3010" y="14238"/>
                  <a:pt x="3072" y="14330"/>
                </a:cubicBezTo>
                <a:cubicBezTo>
                  <a:pt x="2733" y="14616"/>
                  <a:pt x="2373" y="14875"/>
                  <a:pt x="1986" y="15089"/>
                </a:cubicBezTo>
                <a:cubicBezTo>
                  <a:pt x="1981" y="14764"/>
                  <a:pt x="1945" y="14436"/>
                  <a:pt x="1909" y="14114"/>
                </a:cubicBezTo>
                <a:cubicBezTo>
                  <a:pt x="1889" y="13929"/>
                  <a:pt x="1917" y="13556"/>
                  <a:pt x="1750" y="13428"/>
                </a:cubicBezTo>
                <a:cubicBezTo>
                  <a:pt x="1747" y="13427"/>
                  <a:pt x="1743" y="13425"/>
                  <a:pt x="1742" y="13422"/>
                </a:cubicBezTo>
                <a:cubicBezTo>
                  <a:pt x="1963" y="12977"/>
                  <a:pt x="2180" y="12530"/>
                  <a:pt x="2400" y="12083"/>
                </a:cubicBezTo>
                <a:close/>
                <a:moveTo>
                  <a:pt x="8495" y="1"/>
                </a:moveTo>
                <a:cubicBezTo>
                  <a:pt x="8464" y="1"/>
                  <a:pt x="8434" y="14"/>
                  <a:pt x="8415" y="47"/>
                </a:cubicBezTo>
                <a:cubicBezTo>
                  <a:pt x="8035" y="710"/>
                  <a:pt x="7662" y="1378"/>
                  <a:pt x="7297" y="2049"/>
                </a:cubicBezTo>
                <a:cubicBezTo>
                  <a:pt x="7095" y="1994"/>
                  <a:pt x="6895" y="1969"/>
                  <a:pt x="6698" y="1969"/>
                </a:cubicBezTo>
                <a:cubicBezTo>
                  <a:pt x="5755" y="1969"/>
                  <a:pt x="4901" y="2553"/>
                  <a:pt x="4319" y="3312"/>
                </a:cubicBezTo>
                <a:cubicBezTo>
                  <a:pt x="3897" y="3862"/>
                  <a:pt x="3591" y="4492"/>
                  <a:pt x="3277" y="5109"/>
                </a:cubicBezTo>
                <a:cubicBezTo>
                  <a:pt x="2913" y="5829"/>
                  <a:pt x="2549" y="6547"/>
                  <a:pt x="2187" y="7267"/>
                </a:cubicBezTo>
                <a:cubicBezTo>
                  <a:pt x="1526" y="8576"/>
                  <a:pt x="735" y="9900"/>
                  <a:pt x="364" y="11330"/>
                </a:cubicBezTo>
                <a:cubicBezTo>
                  <a:pt x="1" y="12739"/>
                  <a:pt x="117" y="14336"/>
                  <a:pt x="451" y="15744"/>
                </a:cubicBezTo>
                <a:cubicBezTo>
                  <a:pt x="451" y="15759"/>
                  <a:pt x="452" y="15770"/>
                  <a:pt x="459" y="15783"/>
                </a:cubicBezTo>
                <a:cubicBezTo>
                  <a:pt x="451" y="15801"/>
                  <a:pt x="442" y="15819"/>
                  <a:pt x="436" y="15839"/>
                </a:cubicBezTo>
                <a:cubicBezTo>
                  <a:pt x="424" y="15868"/>
                  <a:pt x="448" y="15889"/>
                  <a:pt x="472" y="15889"/>
                </a:cubicBezTo>
                <a:cubicBezTo>
                  <a:pt x="486" y="15889"/>
                  <a:pt x="500" y="15882"/>
                  <a:pt x="508" y="15867"/>
                </a:cubicBezTo>
                <a:cubicBezTo>
                  <a:pt x="513" y="15853"/>
                  <a:pt x="523" y="15840"/>
                  <a:pt x="528" y="15827"/>
                </a:cubicBezTo>
                <a:cubicBezTo>
                  <a:pt x="539" y="15827"/>
                  <a:pt x="549" y="15824"/>
                  <a:pt x="557" y="15817"/>
                </a:cubicBezTo>
                <a:cubicBezTo>
                  <a:pt x="1909" y="15647"/>
                  <a:pt x="3054" y="14804"/>
                  <a:pt x="3956" y="13826"/>
                </a:cubicBezTo>
                <a:cubicBezTo>
                  <a:pt x="4974" y="12718"/>
                  <a:pt x="5818" y="11404"/>
                  <a:pt x="6572" y="10108"/>
                </a:cubicBezTo>
                <a:cubicBezTo>
                  <a:pt x="7980" y="7698"/>
                  <a:pt x="8945" y="4650"/>
                  <a:pt x="7747" y="1950"/>
                </a:cubicBezTo>
                <a:cubicBezTo>
                  <a:pt x="7731" y="1914"/>
                  <a:pt x="7703" y="1896"/>
                  <a:pt x="7675" y="1890"/>
                </a:cubicBezTo>
                <a:cubicBezTo>
                  <a:pt x="7988" y="1312"/>
                  <a:pt x="8299" y="736"/>
                  <a:pt x="8610" y="157"/>
                </a:cubicBezTo>
                <a:cubicBezTo>
                  <a:pt x="8650" y="77"/>
                  <a:pt x="8569" y="1"/>
                  <a:pt x="84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4764401" y="1236275"/>
            <a:ext cx="4077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679458" y="1147100"/>
            <a:ext cx="4056300" cy="37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01550" y="1147100"/>
            <a:ext cx="4148700" cy="37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964400" y="2268650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10550" y="2676050"/>
            <a:ext cx="2982000" cy="16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4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5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6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7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8"/>
          </p:nvPr>
        </p:nvSpPr>
        <p:spPr>
          <a:xfrm>
            <a:off x="964400" y="2801438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9"/>
          </p:nvPr>
        </p:nvSpPr>
        <p:spPr>
          <a:xfrm>
            <a:off x="964400" y="3334225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3"/>
          </p:nvPr>
        </p:nvSpPr>
        <p:spPr>
          <a:xfrm>
            <a:off x="964400" y="3867013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4"/>
          </p:nvPr>
        </p:nvSpPr>
        <p:spPr>
          <a:xfrm>
            <a:off x="964400" y="4399800"/>
            <a:ext cx="3325500" cy="4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404620" y="4096209"/>
            <a:ext cx="2074222" cy="1829842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1854784">
            <a:off x="8575400" y="3912681"/>
            <a:ext cx="728858" cy="1290209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574199" y="-823051"/>
            <a:ext cx="3664087" cy="1740045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 idx="2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7"/>
          <p:cNvSpPr txBox="1">
            <a:spLocks noGrp="1"/>
          </p:cNvSpPr>
          <p:nvPr>
            <p:ph type="title" idx="3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2033913" y="19110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4"/>
          </p:nvPr>
        </p:nvSpPr>
        <p:spPr>
          <a:xfrm>
            <a:off x="2033913" y="22752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5"/>
          </p:nvPr>
        </p:nvSpPr>
        <p:spPr>
          <a:xfrm>
            <a:off x="2033913" y="26394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6"/>
          </p:nvPr>
        </p:nvSpPr>
        <p:spPr>
          <a:xfrm>
            <a:off x="2033913" y="30036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7"/>
          </p:nvPr>
        </p:nvSpPr>
        <p:spPr>
          <a:xfrm>
            <a:off x="2033913" y="33678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8"/>
          </p:nvPr>
        </p:nvSpPr>
        <p:spPr>
          <a:xfrm>
            <a:off x="2033913" y="3732000"/>
            <a:ext cx="5440500" cy="3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idx="9" hasCustomPrompt="1"/>
          </p:nvPr>
        </p:nvSpPr>
        <p:spPr>
          <a:xfrm>
            <a:off x="1669588" y="19110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7"/>
          <p:cNvSpPr txBox="1">
            <a:spLocks noGrp="1"/>
          </p:cNvSpPr>
          <p:nvPr>
            <p:ph type="title" idx="13" hasCustomPrompt="1"/>
          </p:nvPr>
        </p:nvSpPr>
        <p:spPr>
          <a:xfrm>
            <a:off x="1669588" y="22752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7"/>
          <p:cNvSpPr txBox="1">
            <a:spLocks noGrp="1"/>
          </p:cNvSpPr>
          <p:nvPr>
            <p:ph type="title" idx="14" hasCustomPrompt="1"/>
          </p:nvPr>
        </p:nvSpPr>
        <p:spPr>
          <a:xfrm>
            <a:off x="1669588" y="26394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 idx="15" hasCustomPrompt="1"/>
          </p:nvPr>
        </p:nvSpPr>
        <p:spPr>
          <a:xfrm>
            <a:off x="1669588" y="30036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title" idx="16" hasCustomPrompt="1"/>
          </p:nvPr>
        </p:nvSpPr>
        <p:spPr>
          <a:xfrm>
            <a:off x="1669588" y="33678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7"/>
          <p:cNvSpPr txBox="1">
            <a:spLocks noGrp="1"/>
          </p:cNvSpPr>
          <p:nvPr>
            <p:ph type="title" idx="17" hasCustomPrompt="1"/>
          </p:nvPr>
        </p:nvSpPr>
        <p:spPr>
          <a:xfrm>
            <a:off x="1669588" y="37320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7"/>
          <p:cNvSpPr txBox="1">
            <a:spLocks noGrp="1"/>
          </p:cNvSpPr>
          <p:nvPr>
            <p:ph type="title" idx="18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-798443" y="2679221"/>
            <a:ext cx="3793082" cy="3346190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383297" y="-294600"/>
            <a:ext cx="989154" cy="900772"/>
          </a:xfrm>
          <a:custGeom>
            <a:avLst/>
            <a:gdLst/>
            <a:ahLst/>
            <a:cxnLst/>
            <a:rect l="l" t="t" r="r" b="b"/>
            <a:pathLst>
              <a:path w="34012" h="30973" extrusionOk="0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9192076">
            <a:off x="3975082" y="-1897608"/>
            <a:ext cx="3793044" cy="3346156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665798" y="2346954"/>
            <a:ext cx="654474" cy="646451"/>
          </a:xfrm>
          <a:custGeom>
            <a:avLst/>
            <a:gdLst/>
            <a:ahLst/>
            <a:cxnLst/>
            <a:rect l="l" t="t" r="r" b="b"/>
            <a:pathLst>
              <a:path w="16232" h="16033" extrusionOk="0">
                <a:moveTo>
                  <a:pt x="7947" y="3022"/>
                </a:moveTo>
                <a:lnTo>
                  <a:pt x="7947" y="3022"/>
                </a:lnTo>
                <a:cubicBezTo>
                  <a:pt x="8016" y="3176"/>
                  <a:pt x="8081" y="3333"/>
                  <a:pt x="8142" y="3495"/>
                </a:cubicBezTo>
                <a:cubicBezTo>
                  <a:pt x="8131" y="3491"/>
                  <a:pt x="8122" y="3489"/>
                  <a:pt x="8113" y="3487"/>
                </a:cubicBezTo>
                <a:cubicBezTo>
                  <a:pt x="8060" y="3351"/>
                  <a:pt x="8006" y="3217"/>
                  <a:pt x="7954" y="3085"/>
                </a:cubicBezTo>
                <a:lnTo>
                  <a:pt x="7947" y="3022"/>
                </a:lnTo>
                <a:close/>
                <a:moveTo>
                  <a:pt x="7995" y="4402"/>
                </a:moveTo>
                <a:lnTo>
                  <a:pt x="7995" y="4402"/>
                </a:lnTo>
                <a:cubicBezTo>
                  <a:pt x="8021" y="4472"/>
                  <a:pt x="8047" y="4543"/>
                  <a:pt x="8072" y="4615"/>
                </a:cubicBezTo>
                <a:cubicBezTo>
                  <a:pt x="8065" y="4614"/>
                  <a:pt x="8059" y="4613"/>
                  <a:pt x="8052" y="4613"/>
                </a:cubicBezTo>
                <a:cubicBezTo>
                  <a:pt x="8035" y="4613"/>
                  <a:pt x="8017" y="4616"/>
                  <a:pt x="8000" y="4620"/>
                </a:cubicBezTo>
                <a:cubicBezTo>
                  <a:pt x="7998" y="4546"/>
                  <a:pt x="7996" y="4472"/>
                  <a:pt x="7995" y="4402"/>
                </a:cubicBezTo>
                <a:close/>
                <a:moveTo>
                  <a:pt x="3222" y="6763"/>
                </a:moveTo>
                <a:cubicBezTo>
                  <a:pt x="3227" y="6763"/>
                  <a:pt x="3231" y="6763"/>
                  <a:pt x="3236" y="6763"/>
                </a:cubicBezTo>
                <a:cubicBezTo>
                  <a:pt x="3177" y="6768"/>
                  <a:pt x="3118" y="6780"/>
                  <a:pt x="3058" y="6804"/>
                </a:cubicBezTo>
                <a:cubicBezTo>
                  <a:pt x="3020" y="6821"/>
                  <a:pt x="2984" y="6842"/>
                  <a:pt x="2951" y="6866"/>
                </a:cubicBezTo>
                <a:cubicBezTo>
                  <a:pt x="2946" y="6868"/>
                  <a:pt x="2941" y="6870"/>
                  <a:pt x="2935" y="6873"/>
                </a:cubicBezTo>
                <a:cubicBezTo>
                  <a:pt x="2918" y="6881"/>
                  <a:pt x="2902" y="6891"/>
                  <a:pt x="2886" y="6901"/>
                </a:cubicBezTo>
                <a:cubicBezTo>
                  <a:pt x="2964" y="6815"/>
                  <a:pt x="3075" y="6763"/>
                  <a:pt x="3222" y="6763"/>
                </a:cubicBezTo>
                <a:close/>
                <a:moveTo>
                  <a:pt x="9661" y="11108"/>
                </a:moveTo>
                <a:cubicBezTo>
                  <a:pt x="9721" y="11228"/>
                  <a:pt x="9782" y="11344"/>
                  <a:pt x="9849" y="11458"/>
                </a:cubicBezTo>
                <a:cubicBezTo>
                  <a:pt x="9775" y="11350"/>
                  <a:pt x="9701" y="11237"/>
                  <a:pt x="9633" y="11124"/>
                </a:cubicBezTo>
                <a:cubicBezTo>
                  <a:pt x="9643" y="11121"/>
                  <a:pt x="9652" y="11115"/>
                  <a:pt x="9661" y="11108"/>
                </a:cubicBezTo>
                <a:close/>
                <a:moveTo>
                  <a:pt x="12986" y="14042"/>
                </a:moveTo>
                <a:lnTo>
                  <a:pt x="12986" y="14042"/>
                </a:lnTo>
                <a:cubicBezTo>
                  <a:pt x="13063" y="14044"/>
                  <a:pt x="13138" y="14049"/>
                  <a:pt x="13212" y="14052"/>
                </a:cubicBezTo>
                <a:cubicBezTo>
                  <a:pt x="13166" y="14070"/>
                  <a:pt x="13118" y="14090"/>
                  <a:pt x="13069" y="14108"/>
                </a:cubicBezTo>
                <a:cubicBezTo>
                  <a:pt x="13040" y="14085"/>
                  <a:pt x="13014" y="14062"/>
                  <a:pt x="12986" y="14042"/>
                </a:cubicBezTo>
                <a:close/>
                <a:moveTo>
                  <a:pt x="15391" y="14160"/>
                </a:moveTo>
                <a:cubicBezTo>
                  <a:pt x="15306" y="14279"/>
                  <a:pt x="15211" y="14387"/>
                  <a:pt x="15102" y="14487"/>
                </a:cubicBezTo>
                <a:cubicBezTo>
                  <a:pt x="15110" y="14468"/>
                  <a:pt x="15116" y="14445"/>
                  <a:pt x="15116" y="14422"/>
                </a:cubicBezTo>
                <a:cubicBezTo>
                  <a:pt x="15215" y="14347"/>
                  <a:pt x="15306" y="14258"/>
                  <a:pt x="15391" y="14160"/>
                </a:cubicBezTo>
                <a:close/>
                <a:moveTo>
                  <a:pt x="4351" y="1"/>
                </a:moveTo>
                <a:cubicBezTo>
                  <a:pt x="4175" y="1"/>
                  <a:pt x="3998" y="15"/>
                  <a:pt x="3820" y="44"/>
                </a:cubicBezTo>
                <a:cubicBezTo>
                  <a:pt x="2671" y="236"/>
                  <a:pt x="1708" y="1020"/>
                  <a:pt x="1069" y="1965"/>
                </a:cubicBezTo>
                <a:cubicBezTo>
                  <a:pt x="377" y="2986"/>
                  <a:pt x="1" y="4274"/>
                  <a:pt x="125" y="5500"/>
                </a:cubicBezTo>
                <a:cubicBezTo>
                  <a:pt x="254" y="6767"/>
                  <a:pt x="1081" y="8038"/>
                  <a:pt x="2383" y="8321"/>
                </a:cubicBezTo>
                <a:cubicBezTo>
                  <a:pt x="2529" y="8352"/>
                  <a:pt x="2682" y="8370"/>
                  <a:pt x="2835" y="8370"/>
                </a:cubicBezTo>
                <a:cubicBezTo>
                  <a:pt x="3259" y="8370"/>
                  <a:pt x="3681" y="8234"/>
                  <a:pt x="3945" y="7876"/>
                </a:cubicBezTo>
                <a:cubicBezTo>
                  <a:pt x="4244" y="7465"/>
                  <a:pt x="4206" y="6902"/>
                  <a:pt x="3781" y="6600"/>
                </a:cubicBezTo>
                <a:cubicBezTo>
                  <a:pt x="3601" y="6472"/>
                  <a:pt x="3423" y="6418"/>
                  <a:pt x="3257" y="6418"/>
                </a:cubicBezTo>
                <a:cubicBezTo>
                  <a:pt x="2529" y="6418"/>
                  <a:pt x="2047" y="7476"/>
                  <a:pt x="2794" y="8027"/>
                </a:cubicBezTo>
                <a:cubicBezTo>
                  <a:pt x="2377" y="7997"/>
                  <a:pt x="1932" y="7811"/>
                  <a:pt x="1663" y="7622"/>
                </a:cubicBezTo>
                <a:cubicBezTo>
                  <a:pt x="591" y="6870"/>
                  <a:pt x="321" y="5503"/>
                  <a:pt x="521" y="4281"/>
                </a:cubicBezTo>
                <a:cubicBezTo>
                  <a:pt x="833" y="2392"/>
                  <a:pt x="2349" y="348"/>
                  <a:pt x="4364" y="348"/>
                </a:cubicBezTo>
                <a:cubicBezTo>
                  <a:pt x="4591" y="348"/>
                  <a:pt x="4824" y="374"/>
                  <a:pt x="5062" y="429"/>
                </a:cubicBezTo>
                <a:cubicBezTo>
                  <a:pt x="5491" y="527"/>
                  <a:pt x="5869" y="689"/>
                  <a:pt x="6206" y="897"/>
                </a:cubicBezTo>
                <a:cubicBezTo>
                  <a:pt x="6203" y="951"/>
                  <a:pt x="6222" y="1006"/>
                  <a:pt x="6286" y="1044"/>
                </a:cubicBezTo>
                <a:cubicBezTo>
                  <a:pt x="7577" y="1857"/>
                  <a:pt x="7186" y="3558"/>
                  <a:pt x="6985" y="4803"/>
                </a:cubicBezTo>
                <a:cubicBezTo>
                  <a:pt x="6902" y="5327"/>
                  <a:pt x="6695" y="6803"/>
                  <a:pt x="7424" y="6984"/>
                </a:cubicBezTo>
                <a:cubicBezTo>
                  <a:pt x="6884" y="7858"/>
                  <a:pt x="6339" y="9046"/>
                  <a:pt x="6609" y="10026"/>
                </a:cubicBezTo>
                <a:cubicBezTo>
                  <a:pt x="6742" y="10511"/>
                  <a:pt x="7196" y="10862"/>
                  <a:pt x="7649" y="10862"/>
                </a:cubicBezTo>
                <a:cubicBezTo>
                  <a:pt x="7731" y="10862"/>
                  <a:pt x="7812" y="10851"/>
                  <a:pt x="7892" y="10827"/>
                </a:cubicBezTo>
                <a:lnTo>
                  <a:pt x="7892" y="10827"/>
                </a:lnTo>
                <a:cubicBezTo>
                  <a:pt x="7718" y="11880"/>
                  <a:pt x="7481" y="13165"/>
                  <a:pt x="8320" y="13946"/>
                </a:cubicBezTo>
                <a:cubicBezTo>
                  <a:pt x="8563" y="14171"/>
                  <a:pt x="8880" y="14282"/>
                  <a:pt x="9188" y="14282"/>
                </a:cubicBezTo>
                <a:cubicBezTo>
                  <a:pt x="9528" y="14282"/>
                  <a:pt x="9856" y="14146"/>
                  <a:pt x="10058" y="13877"/>
                </a:cubicBezTo>
                <a:cubicBezTo>
                  <a:pt x="10390" y="14790"/>
                  <a:pt x="10986" y="15841"/>
                  <a:pt x="11952" y="16017"/>
                </a:cubicBezTo>
                <a:cubicBezTo>
                  <a:pt x="12008" y="16028"/>
                  <a:pt x="12065" y="16033"/>
                  <a:pt x="12122" y="16033"/>
                </a:cubicBezTo>
                <a:cubicBezTo>
                  <a:pt x="12650" y="16033"/>
                  <a:pt x="13196" y="15609"/>
                  <a:pt x="13236" y="15106"/>
                </a:cubicBezTo>
                <a:cubicBezTo>
                  <a:pt x="13473" y="15223"/>
                  <a:pt x="13733" y="15280"/>
                  <a:pt x="13996" y="15280"/>
                </a:cubicBezTo>
                <a:cubicBezTo>
                  <a:pt x="14348" y="15280"/>
                  <a:pt x="14706" y="15178"/>
                  <a:pt x="15022" y="14985"/>
                </a:cubicBezTo>
                <a:cubicBezTo>
                  <a:pt x="15920" y="14435"/>
                  <a:pt x="16208" y="13329"/>
                  <a:pt x="16231" y="12342"/>
                </a:cubicBezTo>
                <a:cubicBezTo>
                  <a:pt x="16232" y="12270"/>
                  <a:pt x="16181" y="12234"/>
                  <a:pt x="16129" y="12234"/>
                </a:cubicBezTo>
                <a:cubicBezTo>
                  <a:pt x="16092" y="12234"/>
                  <a:pt x="16054" y="12252"/>
                  <a:pt x="16034" y="12290"/>
                </a:cubicBezTo>
                <a:cubicBezTo>
                  <a:pt x="15391" y="12975"/>
                  <a:pt x="14511" y="13297"/>
                  <a:pt x="13615" y="13297"/>
                </a:cubicBezTo>
                <a:cubicBezTo>
                  <a:pt x="13038" y="13297"/>
                  <a:pt x="12454" y="13164"/>
                  <a:pt x="11924" y="12908"/>
                </a:cubicBezTo>
                <a:cubicBezTo>
                  <a:pt x="10444" y="12196"/>
                  <a:pt x="9716" y="10738"/>
                  <a:pt x="9428" y="9192"/>
                </a:cubicBezTo>
                <a:cubicBezTo>
                  <a:pt x="8924" y="6498"/>
                  <a:pt x="9309" y="3335"/>
                  <a:pt x="7167" y="1244"/>
                </a:cubicBezTo>
                <a:cubicBezTo>
                  <a:pt x="6413" y="507"/>
                  <a:pt x="5407" y="1"/>
                  <a:pt x="43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8909205" y="4878342"/>
            <a:ext cx="411081" cy="331133"/>
          </a:xfrm>
          <a:custGeom>
            <a:avLst/>
            <a:gdLst/>
            <a:ahLst/>
            <a:cxnLst/>
            <a:rect l="l" t="t" r="r" b="b"/>
            <a:pathLst>
              <a:path w="14135" h="11386" extrusionOk="0">
                <a:moveTo>
                  <a:pt x="5453" y="2498"/>
                </a:moveTo>
                <a:cubicBezTo>
                  <a:pt x="5609" y="2498"/>
                  <a:pt x="5763" y="2526"/>
                  <a:pt x="5867" y="2560"/>
                </a:cubicBezTo>
                <a:cubicBezTo>
                  <a:pt x="6175" y="2662"/>
                  <a:pt x="6429" y="2851"/>
                  <a:pt x="6625" y="3097"/>
                </a:cubicBezTo>
                <a:cubicBezTo>
                  <a:pt x="6341" y="3066"/>
                  <a:pt x="6075" y="3055"/>
                  <a:pt x="5943" y="3055"/>
                </a:cubicBezTo>
                <a:cubicBezTo>
                  <a:pt x="5916" y="3055"/>
                  <a:pt x="5895" y="3055"/>
                  <a:pt x="5880" y="3056"/>
                </a:cubicBezTo>
                <a:cubicBezTo>
                  <a:pt x="5751" y="3063"/>
                  <a:pt x="5759" y="3236"/>
                  <a:pt x="5882" y="3252"/>
                </a:cubicBezTo>
                <a:cubicBezTo>
                  <a:pt x="6114" y="3280"/>
                  <a:pt x="6352" y="3292"/>
                  <a:pt x="6586" y="3313"/>
                </a:cubicBezTo>
                <a:cubicBezTo>
                  <a:pt x="6528" y="3486"/>
                  <a:pt x="6133" y="3524"/>
                  <a:pt x="5874" y="3524"/>
                </a:cubicBezTo>
                <a:cubicBezTo>
                  <a:pt x="5781" y="3524"/>
                  <a:pt x="5705" y="3519"/>
                  <a:pt x="5669" y="3514"/>
                </a:cubicBezTo>
                <a:cubicBezTo>
                  <a:pt x="5373" y="3468"/>
                  <a:pt x="4902" y="3277"/>
                  <a:pt x="4895" y="2904"/>
                </a:cubicBezTo>
                <a:cubicBezTo>
                  <a:pt x="4890" y="2590"/>
                  <a:pt x="5173" y="2498"/>
                  <a:pt x="5453" y="2498"/>
                </a:cubicBezTo>
                <a:close/>
                <a:moveTo>
                  <a:pt x="3450" y="3819"/>
                </a:moveTo>
                <a:cubicBezTo>
                  <a:pt x="3519" y="3819"/>
                  <a:pt x="3586" y="3824"/>
                  <a:pt x="3648" y="3833"/>
                </a:cubicBezTo>
                <a:cubicBezTo>
                  <a:pt x="3935" y="3877"/>
                  <a:pt x="4141" y="4007"/>
                  <a:pt x="4354" y="4152"/>
                </a:cubicBezTo>
                <a:cubicBezTo>
                  <a:pt x="4030" y="4161"/>
                  <a:pt x="3722" y="4241"/>
                  <a:pt x="3494" y="4426"/>
                </a:cubicBezTo>
                <a:cubicBezTo>
                  <a:pt x="3439" y="4471"/>
                  <a:pt x="3478" y="4578"/>
                  <a:pt x="3550" y="4578"/>
                </a:cubicBezTo>
                <a:cubicBezTo>
                  <a:pt x="3553" y="4578"/>
                  <a:pt x="3556" y="4578"/>
                  <a:pt x="3558" y="4578"/>
                </a:cubicBezTo>
                <a:cubicBezTo>
                  <a:pt x="3868" y="4547"/>
                  <a:pt x="4151" y="4414"/>
                  <a:pt x="4470" y="4399"/>
                </a:cubicBezTo>
                <a:lnTo>
                  <a:pt x="4470" y="4399"/>
                </a:lnTo>
                <a:cubicBezTo>
                  <a:pt x="4309" y="4678"/>
                  <a:pt x="4080" y="4904"/>
                  <a:pt x="3761" y="4995"/>
                </a:cubicBezTo>
                <a:cubicBezTo>
                  <a:pt x="3678" y="5019"/>
                  <a:pt x="3588" y="5031"/>
                  <a:pt x="3498" y="5031"/>
                </a:cubicBezTo>
                <a:cubicBezTo>
                  <a:pt x="3156" y="5031"/>
                  <a:pt x="2797" y="4860"/>
                  <a:pt x="2702" y="4512"/>
                </a:cubicBezTo>
                <a:cubicBezTo>
                  <a:pt x="2565" y="4002"/>
                  <a:pt x="3039" y="3819"/>
                  <a:pt x="3450" y="3819"/>
                </a:cubicBezTo>
                <a:close/>
                <a:moveTo>
                  <a:pt x="8131" y="4112"/>
                </a:moveTo>
                <a:cubicBezTo>
                  <a:pt x="8175" y="4112"/>
                  <a:pt x="8219" y="4115"/>
                  <a:pt x="8263" y="4121"/>
                </a:cubicBezTo>
                <a:cubicBezTo>
                  <a:pt x="8127" y="4219"/>
                  <a:pt x="7986" y="4308"/>
                  <a:pt x="7852" y="4409"/>
                </a:cubicBezTo>
                <a:cubicBezTo>
                  <a:pt x="7778" y="4467"/>
                  <a:pt x="7846" y="4567"/>
                  <a:pt x="7921" y="4567"/>
                </a:cubicBezTo>
                <a:cubicBezTo>
                  <a:pt x="7928" y="4567"/>
                  <a:pt x="7934" y="4566"/>
                  <a:pt x="7941" y="4565"/>
                </a:cubicBezTo>
                <a:cubicBezTo>
                  <a:pt x="8193" y="4511"/>
                  <a:pt x="8414" y="4372"/>
                  <a:pt x="8600" y="4185"/>
                </a:cubicBezTo>
                <a:lnTo>
                  <a:pt x="8600" y="4185"/>
                </a:lnTo>
                <a:cubicBezTo>
                  <a:pt x="8585" y="4414"/>
                  <a:pt x="8330" y="4715"/>
                  <a:pt x="8225" y="4802"/>
                </a:cubicBezTo>
                <a:cubicBezTo>
                  <a:pt x="8076" y="4926"/>
                  <a:pt x="7845" y="5037"/>
                  <a:pt x="7631" y="5037"/>
                </a:cubicBezTo>
                <a:cubicBezTo>
                  <a:pt x="7576" y="5037"/>
                  <a:pt x="7522" y="5030"/>
                  <a:pt x="7471" y="5013"/>
                </a:cubicBezTo>
                <a:cubicBezTo>
                  <a:pt x="7104" y="4895"/>
                  <a:pt x="7355" y="4499"/>
                  <a:pt x="7549" y="4331"/>
                </a:cubicBezTo>
                <a:cubicBezTo>
                  <a:pt x="7719" y="4183"/>
                  <a:pt x="7919" y="4112"/>
                  <a:pt x="8131" y="4112"/>
                </a:cubicBezTo>
                <a:close/>
                <a:moveTo>
                  <a:pt x="6502" y="4835"/>
                </a:moveTo>
                <a:cubicBezTo>
                  <a:pt x="6368" y="5080"/>
                  <a:pt x="6195" y="5313"/>
                  <a:pt x="5993" y="5566"/>
                </a:cubicBezTo>
                <a:cubicBezTo>
                  <a:pt x="5935" y="5637"/>
                  <a:pt x="5982" y="5753"/>
                  <a:pt x="6065" y="5753"/>
                </a:cubicBezTo>
                <a:cubicBezTo>
                  <a:pt x="6082" y="5753"/>
                  <a:pt x="6102" y="5747"/>
                  <a:pt x="6123" y="5735"/>
                </a:cubicBezTo>
                <a:cubicBezTo>
                  <a:pt x="6298" y="5627"/>
                  <a:pt x="6447" y="5480"/>
                  <a:pt x="6569" y="5308"/>
                </a:cubicBezTo>
                <a:lnTo>
                  <a:pt x="6569" y="5308"/>
                </a:lnTo>
                <a:cubicBezTo>
                  <a:pt x="6587" y="5501"/>
                  <a:pt x="6569" y="5694"/>
                  <a:pt x="6466" y="5869"/>
                </a:cubicBezTo>
                <a:cubicBezTo>
                  <a:pt x="6361" y="6050"/>
                  <a:pt x="6161" y="6190"/>
                  <a:pt x="5961" y="6190"/>
                </a:cubicBezTo>
                <a:cubicBezTo>
                  <a:pt x="5865" y="6190"/>
                  <a:pt x="5770" y="6158"/>
                  <a:pt x="5684" y="6083"/>
                </a:cubicBezTo>
                <a:cubicBezTo>
                  <a:pt x="5383" y="5820"/>
                  <a:pt x="5643" y="5390"/>
                  <a:pt x="5866" y="5170"/>
                </a:cubicBezTo>
                <a:cubicBezTo>
                  <a:pt x="6041" y="4997"/>
                  <a:pt x="6262" y="4887"/>
                  <a:pt x="6502" y="4835"/>
                </a:cubicBezTo>
                <a:close/>
                <a:moveTo>
                  <a:pt x="2173" y="5980"/>
                </a:moveTo>
                <a:cubicBezTo>
                  <a:pt x="2284" y="5980"/>
                  <a:pt x="2399" y="5994"/>
                  <a:pt x="2509" y="6016"/>
                </a:cubicBezTo>
                <a:cubicBezTo>
                  <a:pt x="2347" y="6098"/>
                  <a:pt x="2192" y="6200"/>
                  <a:pt x="2084" y="6327"/>
                </a:cubicBezTo>
                <a:cubicBezTo>
                  <a:pt x="2037" y="6382"/>
                  <a:pt x="2070" y="6488"/>
                  <a:pt x="2144" y="6488"/>
                </a:cubicBezTo>
                <a:cubicBezTo>
                  <a:pt x="2153" y="6488"/>
                  <a:pt x="2163" y="6486"/>
                  <a:pt x="2174" y="6483"/>
                </a:cubicBezTo>
                <a:cubicBezTo>
                  <a:pt x="2370" y="6412"/>
                  <a:pt x="2539" y="6280"/>
                  <a:pt x="2724" y="6177"/>
                </a:cubicBezTo>
                <a:lnTo>
                  <a:pt x="2724" y="6177"/>
                </a:lnTo>
                <a:cubicBezTo>
                  <a:pt x="2717" y="6224"/>
                  <a:pt x="2702" y="6278"/>
                  <a:pt x="2701" y="6283"/>
                </a:cubicBezTo>
                <a:cubicBezTo>
                  <a:pt x="2678" y="6340"/>
                  <a:pt x="2625" y="6402"/>
                  <a:pt x="2591" y="6453"/>
                </a:cubicBezTo>
                <a:cubicBezTo>
                  <a:pt x="2490" y="6599"/>
                  <a:pt x="2378" y="6746"/>
                  <a:pt x="2225" y="6839"/>
                </a:cubicBezTo>
                <a:cubicBezTo>
                  <a:pt x="2129" y="6898"/>
                  <a:pt x="2018" y="6928"/>
                  <a:pt x="1913" y="6928"/>
                </a:cubicBezTo>
                <a:cubicBezTo>
                  <a:pt x="1673" y="6928"/>
                  <a:pt x="1460" y="6777"/>
                  <a:pt x="1506" y="6479"/>
                </a:cubicBezTo>
                <a:cubicBezTo>
                  <a:pt x="1567" y="6097"/>
                  <a:pt x="1855" y="5980"/>
                  <a:pt x="2173" y="5980"/>
                </a:cubicBezTo>
                <a:close/>
                <a:moveTo>
                  <a:pt x="4458" y="6200"/>
                </a:moveTo>
                <a:lnTo>
                  <a:pt x="4458" y="6200"/>
                </a:lnTo>
                <a:cubicBezTo>
                  <a:pt x="4450" y="6232"/>
                  <a:pt x="4439" y="6265"/>
                  <a:pt x="4427" y="6298"/>
                </a:cubicBezTo>
                <a:cubicBezTo>
                  <a:pt x="4314" y="6599"/>
                  <a:pt x="4100" y="6846"/>
                  <a:pt x="4000" y="7149"/>
                </a:cubicBezTo>
                <a:cubicBezTo>
                  <a:pt x="3979" y="7211"/>
                  <a:pt x="4031" y="7254"/>
                  <a:pt x="4084" y="7254"/>
                </a:cubicBezTo>
                <a:cubicBezTo>
                  <a:pt x="4105" y="7254"/>
                  <a:pt x="4126" y="7247"/>
                  <a:pt x="4142" y="7232"/>
                </a:cubicBezTo>
                <a:cubicBezTo>
                  <a:pt x="4336" y="7067"/>
                  <a:pt x="4499" y="6823"/>
                  <a:pt x="4607" y="6551"/>
                </a:cubicBezTo>
                <a:cubicBezTo>
                  <a:pt x="4642" y="6690"/>
                  <a:pt x="4661" y="6831"/>
                  <a:pt x="4648" y="6978"/>
                </a:cubicBezTo>
                <a:cubicBezTo>
                  <a:pt x="4621" y="7328"/>
                  <a:pt x="4345" y="7711"/>
                  <a:pt x="3973" y="7711"/>
                </a:cubicBezTo>
                <a:cubicBezTo>
                  <a:pt x="3920" y="7711"/>
                  <a:pt x="3866" y="7703"/>
                  <a:pt x="3810" y="7687"/>
                </a:cubicBezTo>
                <a:cubicBezTo>
                  <a:pt x="3329" y="7546"/>
                  <a:pt x="3485" y="6934"/>
                  <a:pt x="3728" y="6666"/>
                </a:cubicBezTo>
                <a:cubicBezTo>
                  <a:pt x="3922" y="6453"/>
                  <a:pt x="4198" y="6324"/>
                  <a:pt x="4458" y="6200"/>
                </a:cubicBezTo>
                <a:close/>
                <a:moveTo>
                  <a:pt x="1187" y="7893"/>
                </a:moveTo>
                <a:cubicBezTo>
                  <a:pt x="1334" y="7893"/>
                  <a:pt x="1483" y="7916"/>
                  <a:pt x="1619" y="7957"/>
                </a:cubicBezTo>
                <a:cubicBezTo>
                  <a:pt x="1424" y="8059"/>
                  <a:pt x="1210" y="8122"/>
                  <a:pt x="1032" y="8245"/>
                </a:cubicBezTo>
                <a:cubicBezTo>
                  <a:pt x="966" y="8291"/>
                  <a:pt x="987" y="8394"/>
                  <a:pt x="1072" y="8396"/>
                </a:cubicBezTo>
                <a:cubicBezTo>
                  <a:pt x="1077" y="8396"/>
                  <a:pt x="1082" y="8396"/>
                  <a:pt x="1087" y="8396"/>
                </a:cubicBezTo>
                <a:cubicBezTo>
                  <a:pt x="1248" y="8396"/>
                  <a:pt x="1423" y="8342"/>
                  <a:pt x="1596" y="8257"/>
                </a:cubicBezTo>
                <a:lnTo>
                  <a:pt x="1596" y="8257"/>
                </a:lnTo>
                <a:cubicBezTo>
                  <a:pt x="1508" y="8459"/>
                  <a:pt x="1369" y="8630"/>
                  <a:pt x="1179" y="8756"/>
                </a:cubicBezTo>
                <a:cubicBezTo>
                  <a:pt x="1053" y="8839"/>
                  <a:pt x="818" y="8936"/>
                  <a:pt x="624" y="8936"/>
                </a:cubicBezTo>
                <a:cubicBezTo>
                  <a:pt x="442" y="8936"/>
                  <a:pt x="297" y="8850"/>
                  <a:pt x="313" y="8589"/>
                </a:cubicBezTo>
                <a:cubicBezTo>
                  <a:pt x="347" y="8085"/>
                  <a:pt x="760" y="7893"/>
                  <a:pt x="1187" y="7893"/>
                </a:cubicBezTo>
                <a:close/>
                <a:moveTo>
                  <a:pt x="2985" y="8296"/>
                </a:moveTo>
                <a:lnTo>
                  <a:pt x="2985" y="8296"/>
                </a:lnTo>
                <a:cubicBezTo>
                  <a:pt x="3233" y="8302"/>
                  <a:pt x="3470" y="8419"/>
                  <a:pt x="3597" y="8644"/>
                </a:cubicBezTo>
                <a:cubicBezTo>
                  <a:pt x="3732" y="8880"/>
                  <a:pt x="3763" y="9470"/>
                  <a:pt x="3372" y="9470"/>
                </a:cubicBezTo>
                <a:cubicBezTo>
                  <a:pt x="3353" y="9470"/>
                  <a:pt x="3333" y="9469"/>
                  <a:pt x="3311" y="9466"/>
                </a:cubicBezTo>
                <a:cubicBezTo>
                  <a:pt x="3082" y="9436"/>
                  <a:pt x="2855" y="9104"/>
                  <a:pt x="2771" y="8921"/>
                </a:cubicBezTo>
                <a:cubicBezTo>
                  <a:pt x="2683" y="8729"/>
                  <a:pt x="2648" y="8536"/>
                  <a:pt x="2650" y="8337"/>
                </a:cubicBezTo>
                <a:lnTo>
                  <a:pt x="2650" y="8337"/>
                </a:lnTo>
                <a:cubicBezTo>
                  <a:pt x="2756" y="8541"/>
                  <a:pt x="2907" y="8710"/>
                  <a:pt x="3090" y="8793"/>
                </a:cubicBezTo>
                <a:cubicBezTo>
                  <a:pt x="3106" y="8800"/>
                  <a:pt x="3122" y="8803"/>
                  <a:pt x="3139" y="8803"/>
                </a:cubicBezTo>
                <a:cubicBezTo>
                  <a:pt x="3223" y="8803"/>
                  <a:pt x="3310" y="8721"/>
                  <a:pt x="3249" y="8635"/>
                </a:cubicBezTo>
                <a:cubicBezTo>
                  <a:pt x="3164" y="8512"/>
                  <a:pt x="3069" y="8407"/>
                  <a:pt x="2985" y="8296"/>
                </a:cubicBezTo>
                <a:close/>
                <a:moveTo>
                  <a:pt x="1761" y="9818"/>
                </a:moveTo>
                <a:cubicBezTo>
                  <a:pt x="1753" y="9832"/>
                  <a:pt x="1748" y="9845"/>
                  <a:pt x="1742" y="9857"/>
                </a:cubicBezTo>
                <a:cubicBezTo>
                  <a:pt x="1627" y="10055"/>
                  <a:pt x="1457" y="10202"/>
                  <a:pt x="1333" y="10389"/>
                </a:cubicBezTo>
                <a:cubicBezTo>
                  <a:pt x="1288" y="10455"/>
                  <a:pt x="1351" y="10523"/>
                  <a:pt x="1417" y="10523"/>
                </a:cubicBezTo>
                <a:cubicBezTo>
                  <a:pt x="1430" y="10523"/>
                  <a:pt x="1444" y="10520"/>
                  <a:pt x="1457" y="10513"/>
                </a:cubicBezTo>
                <a:cubicBezTo>
                  <a:pt x="1658" y="10415"/>
                  <a:pt x="1802" y="10240"/>
                  <a:pt x="1905" y="10034"/>
                </a:cubicBezTo>
                <a:lnTo>
                  <a:pt x="1905" y="10034"/>
                </a:lnTo>
                <a:cubicBezTo>
                  <a:pt x="1923" y="10274"/>
                  <a:pt x="1907" y="10518"/>
                  <a:pt x="1779" y="10729"/>
                </a:cubicBezTo>
                <a:cubicBezTo>
                  <a:pt x="1670" y="10910"/>
                  <a:pt x="1436" y="11055"/>
                  <a:pt x="1213" y="11055"/>
                </a:cubicBezTo>
                <a:cubicBezTo>
                  <a:pt x="1101" y="11055"/>
                  <a:pt x="993" y="11019"/>
                  <a:pt x="904" y="10934"/>
                </a:cubicBezTo>
                <a:cubicBezTo>
                  <a:pt x="662" y="10698"/>
                  <a:pt x="819" y="10300"/>
                  <a:pt x="1032" y="10111"/>
                </a:cubicBezTo>
                <a:cubicBezTo>
                  <a:pt x="1236" y="9931"/>
                  <a:pt x="1501" y="9870"/>
                  <a:pt x="1761" y="9818"/>
                </a:cubicBezTo>
                <a:close/>
                <a:moveTo>
                  <a:pt x="3546" y="10027"/>
                </a:moveTo>
                <a:cubicBezTo>
                  <a:pt x="3584" y="10027"/>
                  <a:pt x="3622" y="10029"/>
                  <a:pt x="3661" y="10034"/>
                </a:cubicBezTo>
                <a:cubicBezTo>
                  <a:pt x="4023" y="10076"/>
                  <a:pt x="4344" y="10348"/>
                  <a:pt x="4228" y="10737"/>
                </a:cubicBezTo>
                <a:cubicBezTo>
                  <a:pt x="4152" y="10985"/>
                  <a:pt x="3947" y="11149"/>
                  <a:pt x="3706" y="11149"/>
                </a:cubicBezTo>
                <a:cubicBezTo>
                  <a:pt x="3651" y="11149"/>
                  <a:pt x="3593" y="11140"/>
                  <a:pt x="3535" y="11122"/>
                </a:cubicBezTo>
                <a:cubicBezTo>
                  <a:pt x="3352" y="11061"/>
                  <a:pt x="3201" y="10912"/>
                  <a:pt x="3082" y="10770"/>
                </a:cubicBezTo>
                <a:cubicBezTo>
                  <a:pt x="3062" y="10747"/>
                  <a:pt x="2948" y="10575"/>
                  <a:pt x="2858" y="10435"/>
                </a:cubicBezTo>
                <a:lnTo>
                  <a:pt x="2858" y="10435"/>
                </a:lnTo>
                <a:cubicBezTo>
                  <a:pt x="3035" y="10524"/>
                  <a:pt x="3230" y="10577"/>
                  <a:pt x="3446" y="10577"/>
                </a:cubicBezTo>
                <a:cubicBezTo>
                  <a:pt x="3475" y="10577"/>
                  <a:pt x="3504" y="10576"/>
                  <a:pt x="3534" y="10574"/>
                </a:cubicBezTo>
                <a:cubicBezTo>
                  <a:pt x="3671" y="10566"/>
                  <a:pt x="3663" y="10381"/>
                  <a:pt x="3532" y="10364"/>
                </a:cubicBezTo>
                <a:cubicBezTo>
                  <a:pt x="3321" y="10340"/>
                  <a:pt x="3129" y="10268"/>
                  <a:pt x="2961" y="10166"/>
                </a:cubicBezTo>
                <a:cubicBezTo>
                  <a:pt x="3153" y="10093"/>
                  <a:pt x="3341" y="10027"/>
                  <a:pt x="3546" y="10027"/>
                </a:cubicBezTo>
                <a:close/>
                <a:moveTo>
                  <a:pt x="9032" y="1"/>
                </a:moveTo>
                <a:cubicBezTo>
                  <a:pt x="8888" y="1"/>
                  <a:pt x="8754" y="14"/>
                  <a:pt x="8639" y="40"/>
                </a:cubicBezTo>
                <a:cubicBezTo>
                  <a:pt x="7630" y="274"/>
                  <a:pt x="6924" y="1421"/>
                  <a:pt x="7571" y="2352"/>
                </a:cubicBezTo>
                <a:cubicBezTo>
                  <a:pt x="7847" y="2748"/>
                  <a:pt x="8250" y="2981"/>
                  <a:pt x="8702" y="3100"/>
                </a:cubicBezTo>
                <a:cubicBezTo>
                  <a:pt x="8340" y="3185"/>
                  <a:pt x="7981" y="3288"/>
                  <a:pt x="7630" y="3411"/>
                </a:cubicBezTo>
                <a:cubicBezTo>
                  <a:pt x="7551" y="3279"/>
                  <a:pt x="7265" y="3193"/>
                  <a:pt x="6946" y="3138"/>
                </a:cubicBezTo>
                <a:cubicBezTo>
                  <a:pt x="6627" y="2639"/>
                  <a:pt x="6078" y="2248"/>
                  <a:pt x="5469" y="2248"/>
                </a:cubicBezTo>
                <a:cubicBezTo>
                  <a:pt x="5453" y="2248"/>
                  <a:pt x="5437" y="2249"/>
                  <a:pt x="5420" y="2249"/>
                </a:cubicBezTo>
                <a:cubicBezTo>
                  <a:pt x="4957" y="2266"/>
                  <a:pt x="4509" y="2626"/>
                  <a:pt x="4704" y="3125"/>
                </a:cubicBezTo>
                <a:cubicBezTo>
                  <a:pt x="4881" y="3579"/>
                  <a:pt x="5407" y="3767"/>
                  <a:pt x="5869" y="3767"/>
                </a:cubicBezTo>
                <a:cubicBezTo>
                  <a:pt x="5927" y="3767"/>
                  <a:pt x="5985" y="3764"/>
                  <a:pt x="6041" y="3758"/>
                </a:cubicBezTo>
                <a:cubicBezTo>
                  <a:pt x="6227" y="3737"/>
                  <a:pt x="6738" y="3571"/>
                  <a:pt x="6757" y="3328"/>
                </a:cubicBezTo>
                <a:cubicBezTo>
                  <a:pt x="6767" y="3329"/>
                  <a:pt x="6777" y="3329"/>
                  <a:pt x="6790" y="3333"/>
                </a:cubicBezTo>
                <a:cubicBezTo>
                  <a:pt x="6814" y="3362"/>
                  <a:pt x="6845" y="3375"/>
                  <a:pt x="6877" y="3375"/>
                </a:cubicBezTo>
                <a:cubicBezTo>
                  <a:pt x="6902" y="3375"/>
                  <a:pt x="6926" y="3367"/>
                  <a:pt x="6947" y="3352"/>
                </a:cubicBezTo>
                <a:cubicBezTo>
                  <a:pt x="7126" y="3378"/>
                  <a:pt x="7348" y="3418"/>
                  <a:pt x="7464" y="3467"/>
                </a:cubicBezTo>
                <a:cubicBezTo>
                  <a:pt x="7450" y="3473"/>
                  <a:pt x="7437" y="3477"/>
                  <a:pt x="7422" y="3481"/>
                </a:cubicBezTo>
                <a:cubicBezTo>
                  <a:pt x="6759" y="3722"/>
                  <a:pt x="6123" y="4028"/>
                  <a:pt x="5519" y="4390"/>
                </a:cubicBezTo>
                <a:cubicBezTo>
                  <a:pt x="5294" y="4285"/>
                  <a:pt x="5008" y="4201"/>
                  <a:pt x="4712" y="4167"/>
                </a:cubicBezTo>
                <a:cubicBezTo>
                  <a:pt x="4477" y="3807"/>
                  <a:pt x="3900" y="3584"/>
                  <a:pt x="3385" y="3584"/>
                </a:cubicBezTo>
                <a:cubicBezTo>
                  <a:pt x="2816" y="3584"/>
                  <a:pt x="2323" y="3857"/>
                  <a:pt x="2455" y="4519"/>
                </a:cubicBezTo>
                <a:cubicBezTo>
                  <a:pt x="2559" y="5038"/>
                  <a:pt x="2979" y="5268"/>
                  <a:pt x="3426" y="5268"/>
                </a:cubicBezTo>
                <a:cubicBezTo>
                  <a:pt x="3957" y="5268"/>
                  <a:pt x="4526" y="4943"/>
                  <a:pt x="4643" y="4393"/>
                </a:cubicBezTo>
                <a:cubicBezTo>
                  <a:pt x="4880" y="4399"/>
                  <a:pt x="5114" y="4437"/>
                  <a:pt x="5344" y="4498"/>
                </a:cubicBezTo>
                <a:cubicBezTo>
                  <a:pt x="5033" y="4692"/>
                  <a:pt x="4730" y="4900"/>
                  <a:pt x="4437" y="5124"/>
                </a:cubicBezTo>
                <a:cubicBezTo>
                  <a:pt x="4432" y="5123"/>
                  <a:pt x="4426" y="5122"/>
                  <a:pt x="4421" y="5122"/>
                </a:cubicBezTo>
                <a:cubicBezTo>
                  <a:pt x="4387" y="5122"/>
                  <a:pt x="4357" y="5151"/>
                  <a:pt x="4360" y="5185"/>
                </a:cubicBezTo>
                <a:cubicBezTo>
                  <a:pt x="4282" y="5247"/>
                  <a:pt x="4205" y="5306"/>
                  <a:pt x="4126" y="5370"/>
                </a:cubicBezTo>
                <a:cubicBezTo>
                  <a:pt x="3943" y="5522"/>
                  <a:pt x="3751" y="5686"/>
                  <a:pt x="3563" y="5861"/>
                </a:cubicBezTo>
                <a:cubicBezTo>
                  <a:pt x="3460" y="5817"/>
                  <a:pt x="3353" y="5798"/>
                  <a:pt x="3244" y="5798"/>
                </a:cubicBezTo>
                <a:cubicBezTo>
                  <a:pt x="3114" y="5798"/>
                  <a:pt x="2983" y="5825"/>
                  <a:pt x="2858" y="5866"/>
                </a:cubicBezTo>
                <a:cubicBezTo>
                  <a:pt x="2651" y="5776"/>
                  <a:pt x="2409" y="5713"/>
                  <a:pt x="2173" y="5713"/>
                </a:cubicBezTo>
                <a:cubicBezTo>
                  <a:pt x="1932" y="5713"/>
                  <a:pt x="1698" y="5778"/>
                  <a:pt x="1516" y="5948"/>
                </a:cubicBezTo>
                <a:cubicBezTo>
                  <a:pt x="1234" y="6209"/>
                  <a:pt x="1125" y="6713"/>
                  <a:pt x="1419" y="7008"/>
                </a:cubicBezTo>
                <a:cubicBezTo>
                  <a:pt x="1552" y="7140"/>
                  <a:pt x="1707" y="7194"/>
                  <a:pt x="1865" y="7194"/>
                </a:cubicBezTo>
                <a:cubicBezTo>
                  <a:pt x="2177" y="7194"/>
                  <a:pt x="2500" y="6982"/>
                  <a:pt x="2684" y="6736"/>
                </a:cubicBezTo>
                <a:cubicBezTo>
                  <a:pt x="2794" y="6586"/>
                  <a:pt x="3015" y="6311"/>
                  <a:pt x="2936" y="6101"/>
                </a:cubicBezTo>
                <a:cubicBezTo>
                  <a:pt x="2933" y="6093"/>
                  <a:pt x="2930" y="6087"/>
                  <a:pt x="2925" y="6082"/>
                </a:cubicBezTo>
                <a:cubicBezTo>
                  <a:pt x="3093" y="6018"/>
                  <a:pt x="3260" y="5985"/>
                  <a:pt x="3439" y="5979"/>
                </a:cubicBezTo>
                <a:lnTo>
                  <a:pt x="3439" y="5979"/>
                </a:lnTo>
                <a:cubicBezTo>
                  <a:pt x="2982" y="6414"/>
                  <a:pt x="2549" y="6910"/>
                  <a:pt x="2262" y="7460"/>
                </a:cubicBezTo>
                <a:cubicBezTo>
                  <a:pt x="2121" y="7574"/>
                  <a:pt x="1989" y="7697"/>
                  <a:pt x="1842" y="7805"/>
                </a:cubicBezTo>
                <a:cubicBezTo>
                  <a:pt x="1629" y="7709"/>
                  <a:pt x="1395" y="7648"/>
                  <a:pt x="1163" y="7648"/>
                </a:cubicBezTo>
                <a:cubicBezTo>
                  <a:pt x="978" y="7648"/>
                  <a:pt x="793" y="7687"/>
                  <a:pt x="622" y="7777"/>
                </a:cubicBezTo>
                <a:cubicBezTo>
                  <a:pt x="266" y="7965"/>
                  <a:pt x="1" y="8391"/>
                  <a:pt x="94" y="8800"/>
                </a:cubicBezTo>
                <a:cubicBezTo>
                  <a:pt x="158" y="9076"/>
                  <a:pt x="374" y="9176"/>
                  <a:pt x="611" y="9176"/>
                </a:cubicBezTo>
                <a:cubicBezTo>
                  <a:pt x="748" y="9176"/>
                  <a:pt x="892" y="9142"/>
                  <a:pt x="1018" y="9089"/>
                </a:cubicBezTo>
                <a:cubicBezTo>
                  <a:pt x="1414" y="8926"/>
                  <a:pt x="1681" y="8569"/>
                  <a:pt x="1763" y="8155"/>
                </a:cubicBezTo>
                <a:cubicBezTo>
                  <a:pt x="1868" y="8090"/>
                  <a:pt x="1966" y="8016"/>
                  <a:pt x="2058" y="7936"/>
                </a:cubicBezTo>
                <a:lnTo>
                  <a:pt x="2058" y="7936"/>
                </a:lnTo>
                <a:cubicBezTo>
                  <a:pt x="1995" y="8127"/>
                  <a:pt x="1950" y="8324"/>
                  <a:pt x="1927" y="8525"/>
                </a:cubicBezTo>
                <a:cubicBezTo>
                  <a:pt x="1905" y="8738"/>
                  <a:pt x="1922" y="8962"/>
                  <a:pt x="1971" y="9178"/>
                </a:cubicBezTo>
                <a:cubicBezTo>
                  <a:pt x="1951" y="9315"/>
                  <a:pt x="1915" y="9446"/>
                  <a:pt x="1868" y="9572"/>
                </a:cubicBezTo>
                <a:cubicBezTo>
                  <a:pt x="1426" y="9618"/>
                  <a:pt x="919" y="9760"/>
                  <a:pt x="675" y="10161"/>
                </a:cubicBezTo>
                <a:cubicBezTo>
                  <a:pt x="482" y="10485"/>
                  <a:pt x="478" y="10945"/>
                  <a:pt x="817" y="11174"/>
                </a:cubicBezTo>
                <a:cubicBezTo>
                  <a:pt x="938" y="11257"/>
                  <a:pt x="1079" y="11294"/>
                  <a:pt x="1223" y="11294"/>
                </a:cubicBezTo>
                <a:cubicBezTo>
                  <a:pt x="1473" y="11294"/>
                  <a:pt x="1730" y="11181"/>
                  <a:pt x="1892" y="10999"/>
                </a:cubicBezTo>
                <a:cubicBezTo>
                  <a:pt x="2205" y="10651"/>
                  <a:pt x="2193" y="10124"/>
                  <a:pt x="2017" y="9715"/>
                </a:cubicBezTo>
                <a:cubicBezTo>
                  <a:pt x="2038" y="9641"/>
                  <a:pt x="2054" y="9564"/>
                  <a:pt x="2066" y="9490"/>
                </a:cubicBezTo>
                <a:cubicBezTo>
                  <a:pt x="2177" y="9772"/>
                  <a:pt x="2342" y="10027"/>
                  <a:pt x="2557" y="10219"/>
                </a:cubicBezTo>
                <a:cubicBezTo>
                  <a:pt x="2562" y="10225"/>
                  <a:pt x="2565" y="10233"/>
                  <a:pt x="2571" y="10238"/>
                </a:cubicBezTo>
                <a:cubicBezTo>
                  <a:pt x="2571" y="10489"/>
                  <a:pt x="2963" y="10991"/>
                  <a:pt x="3039" y="11070"/>
                </a:cubicBezTo>
                <a:cubicBezTo>
                  <a:pt x="3234" y="11264"/>
                  <a:pt x="3488" y="11386"/>
                  <a:pt x="3736" y="11386"/>
                </a:cubicBezTo>
                <a:cubicBezTo>
                  <a:pt x="3936" y="11386"/>
                  <a:pt x="4132" y="11306"/>
                  <a:pt x="4288" y="11122"/>
                </a:cubicBezTo>
                <a:cubicBezTo>
                  <a:pt x="4573" y="10783"/>
                  <a:pt x="4568" y="10279"/>
                  <a:pt x="4216" y="9994"/>
                </a:cubicBezTo>
                <a:cubicBezTo>
                  <a:pt x="4022" y="9838"/>
                  <a:pt x="3786" y="9774"/>
                  <a:pt x="3543" y="9774"/>
                </a:cubicBezTo>
                <a:cubicBezTo>
                  <a:pt x="3264" y="9774"/>
                  <a:pt x="2975" y="9859"/>
                  <a:pt x="2732" y="9986"/>
                </a:cubicBezTo>
                <a:cubicBezTo>
                  <a:pt x="2522" y="9796"/>
                  <a:pt x="2367" y="9544"/>
                  <a:pt x="2277" y="9261"/>
                </a:cubicBezTo>
                <a:cubicBezTo>
                  <a:pt x="2112" y="8734"/>
                  <a:pt x="2234" y="8189"/>
                  <a:pt x="2472" y="7705"/>
                </a:cubicBezTo>
                <a:cubicBezTo>
                  <a:pt x="2481" y="7838"/>
                  <a:pt x="2508" y="7972"/>
                  <a:pt x="2552" y="8099"/>
                </a:cubicBezTo>
                <a:cubicBezTo>
                  <a:pt x="2391" y="8482"/>
                  <a:pt x="2457" y="8931"/>
                  <a:pt x="2694" y="9268"/>
                </a:cubicBezTo>
                <a:cubicBezTo>
                  <a:pt x="2843" y="9482"/>
                  <a:pt x="3123" y="9724"/>
                  <a:pt x="3400" y="9724"/>
                </a:cubicBezTo>
                <a:cubicBezTo>
                  <a:pt x="3488" y="9724"/>
                  <a:pt x="3576" y="9699"/>
                  <a:pt x="3660" y="9641"/>
                </a:cubicBezTo>
                <a:cubicBezTo>
                  <a:pt x="3995" y="9404"/>
                  <a:pt x="4013" y="8885"/>
                  <a:pt x="3840" y="8548"/>
                </a:cubicBezTo>
                <a:cubicBezTo>
                  <a:pt x="3667" y="8218"/>
                  <a:pt x="3337" y="8045"/>
                  <a:pt x="2986" y="8045"/>
                </a:cubicBezTo>
                <a:cubicBezTo>
                  <a:pt x="2937" y="8045"/>
                  <a:pt x="2888" y="8048"/>
                  <a:pt x="2838" y="8055"/>
                </a:cubicBezTo>
                <a:cubicBezTo>
                  <a:pt x="2815" y="8013"/>
                  <a:pt x="2794" y="7965"/>
                  <a:pt x="2778" y="7916"/>
                </a:cubicBezTo>
                <a:cubicBezTo>
                  <a:pt x="2711" y="7715"/>
                  <a:pt x="2702" y="7515"/>
                  <a:pt x="2699" y="7312"/>
                </a:cubicBezTo>
                <a:cubicBezTo>
                  <a:pt x="3152" y="6607"/>
                  <a:pt x="3792" y="5987"/>
                  <a:pt x="4470" y="5462"/>
                </a:cubicBezTo>
                <a:cubicBezTo>
                  <a:pt x="4524" y="5637"/>
                  <a:pt x="4534" y="5813"/>
                  <a:pt x="4504" y="5995"/>
                </a:cubicBezTo>
                <a:cubicBezTo>
                  <a:pt x="4494" y="6003"/>
                  <a:pt x="4484" y="6013"/>
                  <a:pt x="4478" y="6026"/>
                </a:cubicBezTo>
                <a:cubicBezTo>
                  <a:pt x="4473" y="6025"/>
                  <a:pt x="4468" y="6025"/>
                  <a:pt x="4463" y="6025"/>
                </a:cubicBezTo>
                <a:cubicBezTo>
                  <a:pt x="4456" y="6025"/>
                  <a:pt x="4449" y="6026"/>
                  <a:pt x="4442" y="6028"/>
                </a:cubicBezTo>
                <a:cubicBezTo>
                  <a:pt x="4005" y="6206"/>
                  <a:pt x="3511" y="6425"/>
                  <a:pt x="3331" y="6900"/>
                </a:cubicBezTo>
                <a:cubicBezTo>
                  <a:pt x="3193" y="7262"/>
                  <a:pt x="3280" y="7712"/>
                  <a:pt x="3660" y="7879"/>
                </a:cubicBezTo>
                <a:cubicBezTo>
                  <a:pt x="3755" y="7921"/>
                  <a:pt x="3855" y="7940"/>
                  <a:pt x="3955" y="7940"/>
                </a:cubicBezTo>
                <a:cubicBezTo>
                  <a:pt x="4281" y="7940"/>
                  <a:pt x="4610" y="7738"/>
                  <a:pt x="4769" y="7456"/>
                </a:cubicBezTo>
                <a:cubicBezTo>
                  <a:pt x="5002" y="7039"/>
                  <a:pt x="4910" y="6517"/>
                  <a:pt x="4730" y="6095"/>
                </a:cubicBezTo>
                <a:cubicBezTo>
                  <a:pt x="4764" y="5833"/>
                  <a:pt x="4736" y="5570"/>
                  <a:pt x="4617" y="5349"/>
                </a:cubicBezTo>
                <a:cubicBezTo>
                  <a:pt x="4787" y="5223"/>
                  <a:pt x="4957" y="5102"/>
                  <a:pt x="5126" y="4985"/>
                </a:cubicBezTo>
                <a:cubicBezTo>
                  <a:pt x="5646" y="4633"/>
                  <a:pt x="6196" y="4326"/>
                  <a:pt x="6767" y="4066"/>
                </a:cubicBezTo>
                <a:lnTo>
                  <a:pt x="6767" y="4066"/>
                </a:lnTo>
                <a:cubicBezTo>
                  <a:pt x="6728" y="4285"/>
                  <a:pt x="6667" y="4480"/>
                  <a:pt x="6582" y="4661"/>
                </a:cubicBezTo>
                <a:cubicBezTo>
                  <a:pt x="6163" y="4687"/>
                  <a:pt x="5776" y="4889"/>
                  <a:pt x="5524" y="5234"/>
                </a:cubicBezTo>
                <a:cubicBezTo>
                  <a:pt x="5294" y="5547"/>
                  <a:pt x="5195" y="5995"/>
                  <a:pt x="5532" y="6272"/>
                </a:cubicBezTo>
                <a:cubicBezTo>
                  <a:pt x="5662" y="6378"/>
                  <a:pt x="5814" y="6426"/>
                  <a:pt x="5967" y="6426"/>
                </a:cubicBezTo>
                <a:cubicBezTo>
                  <a:pt x="6167" y="6426"/>
                  <a:pt x="6368" y="6343"/>
                  <a:pt x="6520" y="6196"/>
                </a:cubicBezTo>
                <a:cubicBezTo>
                  <a:pt x="6851" y="5874"/>
                  <a:pt x="6880" y="5386"/>
                  <a:pt x="6766" y="4961"/>
                </a:cubicBezTo>
                <a:cubicBezTo>
                  <a:pt x="6908" y="4647"/>
                  <a:pt x="6982" y="4298"/>
                  <a:pt x="6980" y="3974"/>
                </a:cubicBezTo>
                <a:cubicBezTo>
                  <a:pt x="7332" y="3823"/>
                  <a:pt x="7690" y="3688"/>
                  <a:pt x="8055" y="3573"/>
                </a:cubicBezTo>
                <a:cubicBezTo>
                  <a:pt x="8338" y="3485"/>
                  <a:pt x="8625" y="3409"/>
                  <a:pt x="8911" y="3342"/>
                </a:cubicBezTo>
                <a:lnTo>
                  <a:pt x="8911" y="3342"/>
                </a:lnTo>
                <a:cubicBezTo>
                  <a:pt x="8816" y="3532"/>
                  <a:pt x="8698" y="3709"/>
                  <a:pt x="8549" y="3869"/>
                </a:cubicBezTo>
                <a:lnTo>
                  <a:pt x="8538" y="3881"/>
                </a:lnTo>
                <a:lnTo>
                  <a:pt x="8536" y="3881"/>
                </a:lnTo>
                <a:cubicBezTo>
                  <a:pt x="8530" y="3878"/>
                  <a:pt x="8524" y="3877"/>
                  <a:pt x="8518" y="3877"/>
                </a:cubicBezTo>
                <a:cubicBezTo>
                  <a:pt x="8486" y="3877"/>
                  <a:pt x="8465" y="3914"/>
                  <a:pt x="8472" y="3946"/>
                </a:cubicBezTo>
                <a:cubicBezTo>
                  <a:pt x="8468" y="3949"/>
                  <a:pt x="8463" y="3956"/>
                  <a:pt x="8456" y="3959"/>
                </a:cubicBezTo>
                <a:cubicBezTo>
                  <a:pt x="8445" y="3940"/>
                  <a:pt x="8422" y="3922"/>
                  <a:pt x="8391" y="3913"/>
                </a:cubicBezTo>
                <a:cubicBezTo>
                  <a:pt x="8302" y="3888"/>
                  <a:pt x="8211" y="3876"/>
                  <a:pt x="8121" y="3876"/>
                </a:cubicBezTo>
                <a:cubicBezTo>
                  <a:pt x="7790" y="3876"/>
                  <a:pt x="7467" y="4039"/>
                  <a:pt x="7258" y="4303"/>
                </a:cubicBezTo>
                <a:cubicBezTo>
                  <a:pt x="6998" y="4630"/>
                  <a:pt x="6908" y="5124"/>
                  <a:pt x="7407" y="5242"/>
                </a:cubicBezTo>
                <a:cubicBezTo>
                  <a:pt x="7478" y="5259"/>
                  <a:pt x="7551" y="5267"/>
                  <a:pt x="7623" y="5267"/>
                </a:cubicBezTo>
                <a:cubicBezTo>
                  <a:pt x="7967" y="5267"/>
                  <a:pt x="8316" y="5089"/>
                  <a:pt x="8526" y="4830"/>
                </a:cubicBezTo>
                <a:cubicBezTo>
                  <a:pt x="8675" y="4647"/>
                  <a:pt x="8828" y="4277"/>
                  <a:pt x="8716" y="4046"/>
                </a:cubicBezTo>
                <a:cubicBezTo>
                  <a:pt x="8898" y="3825"/>
                  <a:pt x="9037" y="3558"/>
                  <a:pt x="9125" y="3295"/>
                </a:cubicBezTo>
                <a:cubicBezTo>
                  <a:pt x="9264" y="3267"/>
                  <a:pt x="9402" y="3238"/>
                  <a:pt x="9541" y="3213"/>
                </a:cubicBezTo>
                <a:cubicBezTo>
                  <a:pt x="9591" y="3215"/>
                  <a:pt x="9641" y="3215"/>
                  <a:pt x="9692" y="3215"/>
                </a:cubicBezTo>
                <a:cubicBezTo>
                  <a:pt x="10062" y="3215"/>
                  <a:pt x="10428" y="3175"/>
                  <a:pt x="10754" y="3121"/>
                </a:cubicBezTo>
                <a:cubicBezTo>
                  <a:pt x="11986" y="2919"/>
                  <a:pt x="13107" y="2343"/>
                  <a:pt x="14069" y="1560"/>
                </a:cubicBezTo>
                <a:cubicBezTo>
                  <a:pt x="14135" y="1514"/>
                  <a:pt x="14078" y="1419"/>
                  <a:pt x="14012" y="1419"/>
                </a:cubicBezTo>
                <a:cubicBezTo>
                  <a:pt x="13999" y="1419"/>
                  <a:pt x="13985" y="1422"/>
                  <a:pt x="13972" y="1431"/>
                </a:cubicBezTo>
                <a:cubicBezTo>
                  <a:pt x="12747" y="2271"/>
                  <a:pt x="11301" y="2873"/>
                  <a:pt x="9802" y="2873"/>
                </a:cubicBezTo>
                <a:cubicBezTo>
                  <a:pt x="9713" y="2873"/>
                  <a:pt x="9624" y="2870"/>
                  <a:pt x="9534" y="2866"/>
                </a:cubicBezTo>
                <a:cubicBezTo>
                  <a:pt x="8626" y="2820"/>
                  <a:pt x="7221" y="2271"/>
                  <a:pt x="7775" y="1096"/>
                </a:cubicBezTo>
                <a:cubicBezTo>
                  <a:pt x="7996" y="629"/>
                  <a:pt x="8459" y="376"/>
                  <a:pt x="8962" y="331"/>
                </a:cubicBezTo>
                <a:cubicBezTo>
                  <a:pt x="9009" y="327"/>
                  <a:pt x="9059" y="325"/>
                  <a:pt x="9111" y="325"/>
                </a:cubicBezTo>
                <a:cubicBezTo>
                  <a:pt x="9637" y="325"/>
                  <a:pt x="10365" y="545"/>
                  <a:pt x="10209" y="1197"/>
                </a:cubicBezTo>
                <a:cubicBezTo>
                  <a:pt x="10186" y="1289"/>
                  <a:pt x="10270" y="1364"/>
                  <a:pt x="10349" y="1364"/>
                </a:cubicBezTo>
                <a:cubicBezTo>
                  <a:pt x="10389" y="1364"/>
                  <a:pt x="10428" y="1344"/>
                  <a:pt x="10451" y="1297"/>
                </a:cubicBezTo>
                <a:cubicBezTo>
                  <a:pt x="10884" y="400"/>
                  <a:pt x="9819" y="1"/>
                  <a:pt x="9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2071344" y="3723640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1967838" y="3618287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071350" y="1007950"/>
            <a:ext cx="50013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2372450" y="3639575"/>
            <a:ext cx="43602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 idx="2" hasCustomPrompt="1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 idx="3" hasCustomPrompt="1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title" idx="4" hasCustomPrompt="1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-646495" y="3731534"/>
            <a:ext cx="2074222" cy="1829842"/>
          </a:xfrm>
          <a:custGeom>
            <a:avLst/>
            <a:gdLst/>
            <a:ahLst/>
            <a:cxnLst/>
            <a:rect l="l" t="t" r="r" b="b"/>
            <a:pathLst>
              <a:path w="71322" h="62919" extrusionOk="0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852701" y="-117690"/>
            <a:ext cx="2493699" cy="923725"/>
          </a:xfrm>
          <a:custGeom>
            <a:avLst/>
            <a:gdLst/>
            <a:ahLst/>
            <a:cxnLst/>
            <a:rect l="l" t="t" r="r" b="b"/>
            <a:pathLst>
              <a:path w="29098" h="10616" extrusionOk="0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288118" y="3958360"/>
            <a:ext cx="728895" cy="1290274"/>
          </a:xfrm>
          <a:custGeom>
            <a:avLst/>
            <a:gdLst/>
            <a:ahLst/>
            <a:cxnLst/>
            <a:rect l="l" t="t" r="r" b="b"/>
            <a:pathLst>
              <a:path w="25063" h="44366" extrusionOk="0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66230" y="4573971"/>
            <a:ext cx="469008" cy="506534"/>
          </a:xfrm>
          <a:custGeom>
            <a:avLst/>
            <a:gdLst/>
            <a:ahLst/>
            <a:cxnLst/>
            <a:rect l="l" t="t" r="r" b="b"/>
            <a:pathLst>
              <a:path w="8942" h="9657" extrusionOk="0">
                <a:moveTo>
                  <a:pt x="3337" y="215"/>
                </a:moveTo>
                <a:cubicBezTo>
                  <a:pt x="3806" y="215"/>
                  <a:pt x="4176" y="599"/>
                  <a:pt x="4335" y="1032"/>
                </a:cubicBezTo>
                <a:cubicBezTo>
                  <a:pt x="4502" y="1490"/>
                  <a:pt x="4426" y="1942"/>
                  <a:pt x="4228" y="2374"/>
                </a:cubicBezTo>
                <a:cubicBezTo>
                  <a:pt x="4192" y="2450"/>
                  <a:pt x="4254" y="2519"/>
                  <a:pt x="4319" y="2519"/>
                </a:cubicBezTo>
                <a:cubicBezTo>
                  <a:pt x="4327" y="2519"/>
                  <a:pt x="4334" y="2518"/>
                  <a:pt x="4341" y="2516"/>
                </a:cubicBezTo>
                <a:lnTo>
                  <a:pt x="4341" y="2516"/>
                </a:lnTo>
                <a:cubicBezTo>
                  <a:pt x="4336" y="2563"/>
                  <a:pt x="4382" y="2615"/>
                  <a:pt x="4434" y="2615"/>
                </a:cubicBezTo>
                <a:cubicBezTo>
                  <a:pt x="4447" y="2615"/>
                  <a:pt x="4461" y="2612"/>
                  <a:pt x="4474" y="2604"/>
                </a:cubicBezTo>
                <a:cubicBezTo>
                  <a:pt x="4726" y="2463"/>
                  <a:pt x="5087" y="2327"/>
                  <a:pt x="5398" y="2327"/>
                </a:cubicBezTo>
                <a:cubicBezTo>
                  <a:pt x="5742" y="2327"/>
                  <a:pt x="6025" y="2494"/>
                  <a:pt x="6030" y="3005"/>
                </a:cubicBezTo>
                <a:cubicBezTo>
                  <a:pt x="6035" y="3506"/>
                  <a:pt x="5736" y="4018"/>
                  <a:pt x="5490" y="4437"/>
                </a:cubicBezTo>
                <a:cubicBezTo>
                  <a:pt x="5179" y="4971"/>
                  <a:pt x="4746" y="5462"/>
                  <a:pt x="4850" y="6106"/>
                </a:cubicBezTo>
                <a:cubicBezTo>
                  <a:pt x="4844" y="6123"/>
                  <a:pt x="4837" y="6137"/>
                  <a:pt x="4832" y="6152"/>
                </a:cubicBezTo>
                <a:cubicBezTo>
                  <a:pt x="4815" y="6207"/>
                  <a:pt x="4863" y="6248"/>
                  <a:pt x="4910" y="6248"/>
                </a:cubicBezTo>
                <a:cubicBezTo>
                  <a:pt x="4934" y="6248"/>
                  <a:pt x="4958" y="6237"/>
                  <a:pt x="4973" y="6211"/>
                </a:cubicBezTo>
                <a:cubicBezTo>
                  <a:pt x="5037" y="6052"/>
                  <a:pt x="5138" y="5973"/>
                  <a:pt x="5276" y="5973"/>
                </a:cubicBezTo>
                <a:cubicBezTo>
                  <a:pt x="5415" y="5973"/>
                  <a:pt x="5592" y="6053"/>
                  <a:pt x="5808" y="6213"/>
                </a:cubicBezTo>
                <a:cubicBezTo>
                  <a:pt x="5826" y="6299"/>
                  <a:pt x="5842" y="6386"/>
                  <a:pt x="5857" y="6474"/>
                </a:cubicBezTo>
                <a:cubicBezTo>
                  <a:pt x="5896" y="6700"/>
                  <a:pt x="5922" y="6926"/>
                  <a:pt x="5938" y="7154"/>
                </a:cubicBezTo>
                <a:cubicBezTo>
                  <a:pt x="5963" y="7496"/>
                  <a:pt x="5947" y="7841"/>
                  <a:pt x="5988" y="8183"/>
                </a:cubicBezTo>
                <a:cubicBezTo>
                  <a:pt x="6047" y="8682"/>
                  <a:pt x="6240" y="9140"/>
                  <a:pt x="6695" y="9369"/>
                </a:cubicBezTo>
                <a:cubicBezTo>
                  <a:pt x="6526" y="9322"/>
                  <a:pt x="6361" y="9261"/>
                  <a:pt x="6205" y="9184"/>
                </a:cubicBezTo>
                <a:cubicBezTo>
                  <a:pt x="5340" y="8767"/>
                  <a:pt x="4670" y="8014"/>
                  <a:pt x="4219" y="7180"/>
                </a:cubicBezTo>
                <a:cubicBezTo>
                  <a:pt x="3186" y="5273"/>
                  <a:pt x="3337" y="3064"/>
                  <a:pt x="3392" y="970"/>
                </a:cubicBezTo>
                <a:cubicBezTo>
                  <a:pt x="3393" y="931"/>
                  <a:pt x="3365" y="912"/>
                  <a:pt x="3336" y="912"/>
                </a:cubicBezTo>
                <a:cubicBezTo>
                  <a:pt x="3307" y="912"/>
                  <a:pt x="3276" y="932"/>
                  <a:pt x="3273" y="970"/>
                </a:cubicBezTo>
                <a:cubicBezTo>
                  <a:pt x="3032" y="3688"/>
                  <a:pt x="3006" y="7073"/>
                  <a:pt x="5392" y="8927"/>
                </a:cubicBezTo>
                <a:cubicBezTo>
                  <a:pt x="5544" y="9045"/>
                  <a:pt x="5716" y="9158"/>
                  <a:pt x="5899" y="9261"/>
                </a:cubicBezTo>
                <a:cubicBezTo>
                  <a:pt x="5815" y="9259"/>
                  <a:pt x="5731" y="9258"/>
                  <a:pt x="5647" y="9258"/>
                </a:cubicBezTo>
                <a:cubicBezTo>
                  <a:pt x="5139" y="9258"/>
                  <a:pt x="4630" y="9295"/>
                  <a:pt x="4121" y="9295"/>
                </a:cubicBezTo>
                <a:cubicBezTo>
                  <a:pt x="3894" y="9295"/>
                  <a:pt x="3667" y="9288"/>
                  <a:pt x="3440" y="9266"/>
                </a:cubicBezTo>
                <a:cubicBezTo>
                  <a:pt x="2936" y="9220"/>
                  <a:pt x="2389" y="9107"/>
                  <a:pt x="1967" y="8813"/>
                </a:cubicBezTo>
                <a:cubicBezTo>
                  <a:pt x="1628" y="8577"/>
                  <a:pt x="1307" y="8111"/>
                  <a:pt x="1676" y="7741"/>
                </a:cubicBezTo>
                <a:cubicBezTo>
                  <a:pt x="1814" y="7602"/>
                  <a:pt x="1994" y="7538"/>
                  <a:pt x="2178" y="7538"/>
                </a:cubicBezTo>
                <a:cubicBezTo>
                  <a:pt x="2299" y="7538"/>
                  <a:pt x="2421" y="7566"/>
                  <a:pt x="2535" y="7617"/>
                </a:cubicBezTo>
                <a:cubicBezTo>
                  <a:pt x="2542" y="7620"/>
                  <a:pt x="2549" y="7621"/>
                  <a:pt x="2556" y="7621"/>
                </a:cubicBezTo>
                <a:cubicBezTo>
                  <a:pt x="2597" y="7621"/>
                  <a:pt x="2627" y="7572"/>
                  <a:pt x="2600" y="7540"/>
                </a:cubicBezTo>
                <a:cubicBezTo>
                  <a:pt x="2659" y="7522"/>
                  <a:pt x="2656" y="7422"/>
                  <a:pt x="2592" y="7399"/>
                </a:cubicBezTo>
                <a:cubicBezTo>
                  <a:pt x="1779" y="7103"/>
                  <a:pt x="897" y="6938"/>
                  <a:pt x="430" y="6111"/>
                </a:cubicBezTo>
                <a:cubicBezTo>
                  <a:pt x="188" y="5682"/>
                  <a:pt x="142" y="5121"/>
                  <a:pt x="417" y="4696"/>
                </a:cubicBezTo>
                <a:cubicBezTo>
                  <a:pt x="613" y="4394"/>
                  <a:pt x="923" y="4242"/>
                  <a:pt x="1242" y="4242"/>
                </a:cubicBezTo>
                <a:cubicBezTo>
                  <a:pt x="1427" y="4242"/>
                  <a:pt x="1614" y="4293"/>
                  <a:pt x="1784" y="4396"/>
                </a:cubicBezTo>
                <a:cubicBezTo>
                  <a:pt x="1792" y="4403"/>
                  <a:pt x="1802" y="4409"/>
                  <a:pt x="1810" y="4414"/>
                </a:cubicBezTo>
                <a:cubicBezTo>
                  <a:pt x="1833" y="4429"/>
                  <a:pt x="1856" y="4444"/>
                  <a:pt x="1877" y="4460"/>
                </a:cubicBezTo>
                <a:cubicBezTo>
                  <a:pt x="1882" y="4463"/>
                  <a:pt x="1888" y="4467"/>
                  <a:pt x="1895" y="4468"/>
                </a:cubicBezTo>
                <a:cubicBezTo>
                  <a:pt x="1915" y="4480"/>
                  <a:pt x="1937" y="4494"/>
                  <a:pt x="1959" y="4506"/>
                </a:cubicBezTo>
                <a:cubicBezTo>
                  <a:pt x="1972" y="4514"/>
                  <a:pt x="1986" y="4517"/>
                  <a:pt x="2000" y="4517"/>
                </a:cubicBezTo>
                <a:cubicBezTo>
                  <a:pt x="2067" y="4517"/>
                  <a:pt x="2120" y="4431"/>
                  <a:pt x="2060" y="4373"/>
                </a:cubicBezTo>
                <a:cubicBezTo>
                  <a:pt x="1645" y="3982"/>
                  <a:pt x="1147" y="3684"/>
                  <a:pt x="890" y="3151"/>
                </a:cubicBezTo>
                <a:cubicBezTo>
                  <a:pt x="743" y="2843"/>
                  <a:pt x="669" y="2442"/>
                  <a:pt x="808" y="2123"/>
                </a:cubicBezTo>
                <a:cubicBezTo>
                  <a:pt x="913" y="1880"/>
                  <a:pt x="1061" y="1788"/>
                  <a:pt x="1219" y="1788"/>
                </a:cubicBezTo>
                <a:cubicBezTo>
                  <a:pt x="1517" y="1788"/>
                  <a:pt x="1848" y="2118"/>
                  <a:pt x="1987" y="2370"/>
                </a:cubicBezTo>
                <a:cubicBezTo>
                  <a:pt x="1996" y="2392"/>
                  <a:pt x="2018" y="2398"/>
                  <a:pt x="2037" y="2398"/>
                </a:cubicBezTo>
                <a:cubicBezTo>
                  <a:pt x="2051" y="2425"/>
                  <a:pt x="2076" y="2436"/>
                  <a:pt x="2102" y="2436"/>
                </a:cubicBezTo>
                <a:cubicBezTo>
                  <a:pt x="2149" y="2436"/>
                  <a:pt x="2200" y="2396"/>
                  <a:pt x="2189" y="2334"/>
                </a:cubicBezTo>
                <a:cubicBezTo>
                  <a:pt x="2054" y="1529"/>
                  <a:pt x="2198" y="410"/>
                  <a:pt x="3176" y="230"/>
                </a:cubicBezTo>
                <a:cubicBezTo>
                  <a:pt x="3231" y="220"/>
                  <a:pt x="3284" y="215"/>
                  <a:pt x="3337" y="215"/>
                </a:cubicBezTo>
                <a:close/>
                <a:moveTo>
                  <a:pt x="3334" y="0"/>
                </a:moveTo>
                <a:cubicBezTo>
                  <a:pt x="2208" y="0"/>
                  <a:pt x="1872" y="1201"/>
                  <a:pt x="1988" y="2136"/>
                </a:cubicBezTo>
                <a:cubicBezTo>
                  <a:pt x="1793" y="1825"/>
                  <a:pt x="1463" y="1598"/>
                  <a:pt x="1164" y="1598"/>
                </a:cubicBezTo>
                <a:cubicBezTo>
                  <a:pt x="922" y="1598"/>
                  <a:pt x="700" y="1747"/>
                  <a:pt x="587" y="2122"/>
                </a:cubicBezTo>
                <a:cubicBezTo>
                  <a:pt x="365" y="2866"/>
                  <a:pt x="797" y="3568"/>
                  <a:pt x="1358" y="4069"/>
                </a:cubicBezTo>
                <a:cubicBezTo>
                  <a:pt x="1313" y="4062"/>
                  <a:pt x="1267" y="4058"/>
                  <a:pt x="1222" y="4058"/>
                </a:cubicBezTo>
                <a:cubicBezTo>
                  <a:pt x="587" y="4058"/>
                  <a:pt x="0" y="4732"/>
                  <a:pt x="24" y="5444"/>
                </a:cubicBezTo>
                <a:cubicBezTo>
                  <a:pt x="60" y="6455"/>
                  <a:pt x="980" y="7137"/>
                  <a:pt x="1913" y="7415"/>
                </a:cubicBezTo>
                <a:cubicBezTo>
                  <a:pt x="1366" y="7559"/>
                  <a:pt x="1093" y="8296"/>
                  <a:pt x="1666" y="8829"/>
                </a:cubicBezTo>
                <a:cubicBezTo>
                  <a:pt x="2281" y="9399"/>
                  <a:pt x="3119" y="9523"/>
                  <a:pt x="3988" y="9523"/>
                </a:cubicBezTo>
                <a:cubicBezTo>
                  <a:pt x="4653" y="9523"/>
                  <a:pt x="5335" y="9451"/>
                  <a:pt x="5949" y="9451"/>
                </a:cubicBezTo>
                <a:cubicBezTo>
                  <a:pt x="6074" y="9451"/>
                  <a:pt x="6197" y="9454"/>
                  <a:pt x="6317" y="9461"/>
                </a:cubicBezTo>
                <a:cubicBezTo>
                  <a:pt x="6618" y="9581"/>
                  <a:pt x="6935" y="9657"/>
                  <a:pt x="7243" y="9657"/>
                </a:cubicBezTo>
                <a:cubicBezTo>
                  <a:pt x="7653" y="9657"/>
                  <a:pt x="8047" y="9521"/>
                  <a:pt x="8362" y="9176"/>
                </a:cubicBezTo>
                <a:cubicBezTo>
                  <a:pt x="8941" y="8545"/>
                  <a:pt x="8621" y="7434"/>
                  <a:pt x="7754" y="7434"/>
                </a:cubicBezTo>
                <a:cubicBezTo>
                  <a:pt x="7695" y="7434"/>
                  <a:pt x="7634" y="7439"/>
                  <a:pt x="7570" y="7450"/>
                </a:cubicBezTo>
                <a:cubicBezTo>
                  <a:pt x="7499" y="7462"/>
                  <a:pt x="7513" y="7581"/>
                  <a:pt x="7583" y="7581"/>
                </a:cubicBezTo>
                <a:cubicBezTo>
                  <a:pt x="7585" y="7581"/>
                  <a:pt x="7587" y="7581"/>
                  <a:pt x="7590" y="7581"/>
                </a:cubicBezTo>
                <a:cubicBezTo>
                  <a:pt x="7624" y="7577"/>
                  <a:pt x="7657" y="7576"/>
                  <a:pt x="7690" y="7576"/>
                </a:cubicBezTo>
                <a:cubicBezTo>
                  <a:pt x="8572" y="7576"/>
                  <a:pt x="8673" y="8748"/>
                  <a:pt x="8013" y="9199"/>
                </a:cubicBezTo>
                <a:cubicBezTo>
                  <a:pt x="7767" y="9367"/>
                  <a:pt x="7490" y="9435"/>
                  <a:pt x="7208" y="9435"/>
                </a:cubicBezTo>
                <a:cubicBezTo>
                  <a:pt x="7080" y="9435"/>
                  <a:pt x="6950" y="9421"/>
                  <a:pt x="6822" y="9396"/>
                </a:cubicBezTo>
                <a:cubicBezTo>
                  <a:pt x="6855" y="9376"/>
                  <a:pt x="6870" y="9327"/>
                  <a:pt x="6824" y="9302"/>
                </a:cubicBezTo>
                <a:cubicBezTo>
                  <a:pt x="5701" y="8716"/>
                  <a:pt x="6354" y="7000"/>
                  <a:pt x="5960" y="6010"/>
                </a:cubicBezTo>
                <a:cubicBezTo>
                  <a:pt x="5858" y="5756"/>
                  <a:pt x="5668" y="5648"/>
                  <a:pt x="5472" y="5648"/>
                </a:cubicBezTo>
                <a:cubicBezTo>
                  <a:pt x="5284" y="5648"/>
                  <a:pt x="5090" y="5746"/>
                  <a:pt x="4958" y="5912"/>
                </a:cubicBezTo>
                <a:cubicBezTo>
                  <a:pt x="5011" y="5262"/>
                  <a:pt x="5603" y="4674"/>
                  <a:pt x="5880" y="4118"/>
                </a:cubicBezTo>
                <a:cubicBezTo>
                  <a:pt x="6071" y="3733"/>
                  <a:pt x="6284" y="3274"/>
                  <a:pt x="6215" y="2832"/>
                </a:cubicBezTo>
                <a:cubicBezTo>
                  <a:pt x="6133" y="2313"/>
                  <a:pt x="5766" y="2114"/>
                  <a:pt x="5354" y="2114"/>
                </a:cubicBezTo>
                <a:cubicBezTo>
                  <a:pt x="5032" y="2114"/>
                  <a:pt x="4683" y="2236"/>
                  <a:pt x="4423" y="2423"/>
                </a:cubicBezTo>
                <a:cubicBezTo>
                  <a:pt x="4901" y="1572"/>
                  <a:pt x="4520" y="34"/>
                  <a:pt x="3379" y="1"/>
                </a:cubicBezTo>
                <a:cubicBezTo>
                  <a:pt x="3364" y="0"/>
                  <a:pt x="3349" y="0"/>
                  <a:pt x="3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495282" y="-599090"/>
            <a:ext cx="3983432" cy="1891700"/>
          </a:xfrm>
          <a:custGeom>
            <a:avLst/>
            <a:gdLst/>
            <a:ahLst/>
            <a:cxnLst/>
            <a:rect l="l" t="t" r="r" b="b"/>
            <a:pathLst>
              <a:path w="62709" h="29780" extrusionOk="0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910152" y="4471067"/>
            <a:ext cx="355243" cy="264854"/>
          </a:xfrm>
          <a:custGeom>
            <a:avLst/>
            <a:gdLst/>
            <a:ahLst/>
            <a:cxnLst/>
            <a:rect l="l" t="t" r="r" b="b"/>
            <a:pathLst>
              <a:path w="12215" h="9107" extrusionOk="0">
                <a:moveTo>
                  <a:pt x="949" y="340"/>
                </a:moveTo>
                <a:cubicBezTo>
                  <a:pt x="1925" y="630"/>
                  <a:pt x="2898" y="916"/>
                  <a:pt x="3820" y="1363"/>
                </a:cubicBezTo>
                <a:cubicBezTo>
                  <a:pt x="4334" y="1611"/>
                  <a:pt x="4825" y="1904"/>
                  <a:pt x="5270" y="2258"/>
                </a:cubicBezTo>
                <a:cubicBezTo>
                  <a:pt x="5505" y="2444"/>
                  <a:pt x="5734" y="2646"/>
                  <a:pt x="5934" y="2868"/>
                </a:cubicBezTo>
                <a:cubicBezTo>
                  <a:pt x="6067" y="3016"/>
                  <a:pt x="6230" y="3194"/>
                  <a:pt x="6309" y="3377"/>
                </a:cubicBezTo>
                <a:cubicBezTo>
                  <a:pt x="6345" y="3428"/>
                  <a:pt x="6366" y="3484"/>
                  <a:pt x="6374" y="3541"/>
                </a:cubicBezTo>
                <a:cubicBezTo>
                  <a:pt x="5890" y="3133"/>
                  <a:pt x="5368" y="2770"/>
                  <a:pt x="4829" y="2510"/>
                </a:cubicBezTo>
                <a:cubicBezTo>
                  <a:pt x="4821" y="2506"/>
                  <a:pt x="4812" y="2504"/>
                  <a:pt x="4803" y="2504"/>
                </a:cubicBezTo>
                <a:cubicBezTo>
                  <a:pt x="4750" y="2504"/>
                  <a:pt x="4699" y="2571"/>
                  <a:pt x="4753" y="2613"/>
                </a:cubicBezTo>
                <a:cubicBezTo>
                  <a:pt x="5289" y="3043"/>
                  <a:pt x="5851" y="3443"/>
                  <a:pt x="6405" y="3857"/>
                </a:cubicBezTo>
                <a:cubicBezTo>
                  <a:pt x="6408" y="3925"/>
                  <a:pt x="6375" y="3959"/>
                  <a:pt x="6306" y="3959"/>
                </a:cubicBezTo>
                <a:cubicBezTo>
                  <a:pt x="6276" y="3959"/>
                  <a:pt x="6238" y="3952"/>
                  <a:pt x="6193" y="3938"/>
                </a:cubicBezTo>
                <a:cubicBezTo>
                  <a:pt x="6134" y="3952"/>
                  <a:pt x="6074" y="3958"/>
                  <a:pt x="6011" y="3958"/>
                </a:cubicBezTo>
                <a:cubicBezTo>
                  <a:pt x="5462" y="3958"/>
                  <a:pt x="4761" y="3489"/>
                  <a:pt x="4378" y="3212"/>
                </a:cubicBezTo>
                <a:cubicBezTo>
                  <a:pt x="3879" y="2850"/>
                  <a:pt x="3453" y="2403"/>
                  <a:pt x="3021" y="1967"/>
                </a:cubicBezTo>
                <a:cubicBezTo>
                  <a:pt x="2408" y="1341"/>
                  <a:pt x="1758" y="700"/>
                  <a:pt x="949" y="340"/>
                </a:cubicBezTo>
                <a:close/>
                <a:moveTo>
                  <a:pt x="5902" y="7074"/>
                </a:moveTo>
                <a:cubicBezTo>
                  <a:pt x="6224" y="7074"/>
                  <a:pt x="6547" y="7095"/>
                  <a:pt x="6867" y="7121"/>
                </a:cubicBezTo>
                <a:cubicBezTo>
                  <a:pt x="6454" y="7411"/>
                  <a:pt x="6040" y="7702"/>
                  <a:pt x="5630" y="7994"/>
                </a:cubicBezTo>
                <a:cubicBezTo>
                  <a:pt x="5194" y="8304"/>
                  <a:pt x="4749" y="8686"/>
                  <a:pt x="4226" y="8840"/>
                </a:cubicBezTo>
                <a:cubicBezTo>
                  <a:pt x="4055" y="8889"/>
                  <a:pt x="3884" y="8913"/>
                  <a:pt x="3716" y="8913"/>
                </a:cubicBezTo>
                <a:cubicBezTo>
                  <a:pt x="3176" y="8913"/>
                  <a:pt x="2669" y="8671"/>
                  <a:pt x="2295" y="8285"/>
                </a:cubicBezTo>
                <a:lnTo>
                  <a:pt x="2295" y="8285"/>
                </a:lnTo>
                <a:cubicBezTo>
                  <a:pt x="2541" y="8402"/>
                  <a:pt x="2810" y="8466"/>
                  <a:pt x="3077" y="8466"/>
                </a:cubicBezTo>
                <a:cubicBezTo>
                  <a:pt x="3498" y="8466"/>
                  <a:pt x="3915" y="8309"/>
                  <a:pt x="4232" y="7959"/>
                </a:cubicBezTo>
                <a:cubicBezTo>
                  <a:pt x="4264" y="7925"/>
                  <a:pt x="4236" y="7869"/>
                  <a:pt x="4197" y="7869"/>
                </a:cubicBezTo>
                <a:cubicBezTo>
                  <a:pt x="4189" y="7869"/>
                  <a:pt x="4180" y="7871"/>
                  <a:pt x="4172" y="7877"/>
                </a:cubicBezTo>
                <a:cubicBezTo>
                  <a:pt x="3838" y="8120"/>
                  <a:pt x="3485" y="8226"/>
                  <a:pt x="3148" y="8226"/>
                </a:cubicBezTo>
                <a:cubicBezTo>
                  <a:pt x="2854" y="8226"/>
                  <a:pt x="2571" y="8145"/>
                  <a:pt x="2324" y="8000"/>
                </a:cubicBezTo>
                <a:lnTo>
                  <a:pt x="2324" y="8000"/>
                </a:lnTo>
                <a:cubicBezTo>
                  <a:pt x="2443" y="8040"/>
                  <a:pt x="2558" y="8057"/>
                  <a:pt x="2669" y="8057"/>
                </a:cubicBezTo>
                <a:cubicBezTo>
                  <a:pt x="3149" y="8057"/>
                  <a:pt x="3565" y="7732"/>
                  <a:pt x="4016" y="7486"/>
                </a:cubicBezTo>
                <a:cubicBezTo>
                  <a:pt x="4607" y="7163"/>
                  <a:pt x="5251" y="7074"/>
                  <a:pt x="5902" y="7074"/>
                </a:cubicBezTo>
                <a:close/>
                <a:moveTo>
                  <a:pt x="479" y="1"/>
                </a:moveTo>
                <a:cubicBezTo>
                  <a:pt x="378" y="1"/>
                  <a:pt x="345" y="156"/>
                  <a:pt x="454" y="188"/>
                </a:cubicBezTo>
                <a:cubicBezTo>
                  <a:pt x="477" y="194"/>
                  <a:pt x="499" y="203"/>
                  <a:pt x="522" y="209"/>
                </a:cubicBezTo>
                <a:cubicBezTo>
                  <a:pt x="504" y="232"/>
                  <a:pt x="501" y="266"/>
                  <a:pt x="532" y="281"/>
                </a:cubicBezTo>
                <a:cubicBezTo>
                  <a:pt x="1954" y="903"/>
                  <a:pt x="2786" y="2183"/>
                  <a:pt x="3949" y="3145"/>
                </a:cubicBezTo>
                <a:cubicBezTo>
                  <a:pt x="4440" y="3551"/>
                  <a:pt x="4998" y="3909"/>
                  <a:pt x="5621" y="4066"/>
                </a:cubicBezTo>
                <a:cubicBezTo>
                  <a:pt x="5778" y="4106"/>
                  <a:pt x="6022" y="4173"/>
                  <a:pt x="6239" y="4173"/>
                </a:cubicBezTo>
                <a:cubicBezTo>
                  <a:pt x="6400" y="4173"/>
                  <a:pt x="6546" y="4136"/>
                  <a:pt x="6631" y="4025"/>
                </a:cubicBezTo>
                <a:cubicBezTo>
                  <a:pt x="6836" y="4179"/>
                  <a:pt x="7037" y="4336"/>
                  <a:pt x="7235" y="4498"/>
                </a:cubicBezTo>
                <a:cubicBezTo>
                  <a:pt x="7076" y="4467"/>
                  <a:pt x="6916" y="4434"/>
                  <a:pt x="6754" y="4393"/>
                </a:cubicBezTo>
                <a:cubicBezTo>
                  <a:pt x="5946" y="4198"/>
                  <a:pt x="5058" y="3969"/>
                  <a:pt x="4197" y="3969"/>
                </a:cubicBezTo>
                <a:cubicBezTo>
                  <a:pt x="3556" y="3969"/>
                  <a:pt x="2931" y="4096"/>
                  <a:pt x="2365" y="4459"/>
                </a:cubicBezTo>
                <a:cubicBezTo>
                  <a:pt x="2183" y="4577"/>
                  <a:pt x="2020" y="4716"/>
                  <a:pt x="1874" y="4871"/>
                </a:cubicBezTo>
                <a:cubicBezTo>
                  <a:pt x="1750" y="4913"/>
                  <a:pt x="1622" y="4936"/>
                  <a:pt x="1492" y="4936"/>
                </a:cubicBezTo>
                <a:cubicBezTo>
                  <a:pt x="1330" y="4936"/>
                  <a:pt x="1166" y="4899"/>
                  <a:pt x="1005" y="4816"/>
                </a:cubicBezTo>
                <a:cubicBezTo>
                  <a:pt x="745" y="4678"/>
                  <a:pt x="517" y="4431"/>
                  <a:pt x="490" y="4130"/>
                </a:cubicBezTo>
                <a:cubicBezTo>
                  <a:pt x="464" y="3859"/>
                  <a:pt x="711" y="3707"/>
                  <a:pt x="955" y="3707"/>
                </a:cubicBezTo>
                <a:cubicBezTo>
                  <a:pt x="1090" y="3707"/>
                  <a:pt x="1225" y="3754"/>
                  <a:pt x="1313" y="3853"/>
                </a:cubicBezTo>
                <a:cubicBezTo>
                  <a:pt x="1473" y="4037"/>
                  <a:pt x="1521" y="4274"/>
                  <a:pt x="1535" y="4505"/>
                </a:cubicBezTo>
                <a:cubicBezTo>
                  <a:pt x="1537" y="4552"/>
                  <a:pt x="1582" y="4583"/>
                  <a:pt x="1623" y="4583"/>
                </a:cubicBezTo>
                <a:cubicBezTo>
                  <a:pt x="1654" y="4583"/>
                  <a:pt x="1684" y="4565"/>
                  <a:pt x="1691" y="4524"/>
                </a:cubicBezTo>
                <a:cubicBezTo>
                  <a:pt x="1778" y="4045"/>
                  <a:pt x="1455" y="3506"/>
                  <a:pt x="954" y="3416"/>
                </a:cubicBezTo>
                <a:cubicBezTo>
                  <a:pt x="912" y="3409"/>
                  <a:pt x="871" y="3405"/>
                  <a:pt x="831" y="3405"/>
                </a:cubicBezTo>
                <a:cubicBezTo>
                  <a:pt x="437" y="3405"/>
                  <a:pt x="215" y="3781"/>
                  <a:pt x="267" y="4171"/>
                </a:cubicBezTo>
                <a:cubicBezTo>
                  <a:pt x="334" y="4683"/>
                  <a:pt x="815" y="5069"/>
                  <a:pt x="1308" y="5135"/>
                </a:cubicBezTo>
                <a:cubicBezTo>
                  <a:pt x="1362" y="5142"/>
                  <a:pt x="1416" y="5146"/>
                  <a:pt x="1470" y="5146"/>
                </a:cubicBezTo>
                <a:cubicBezTo>
                  <a:pt x="1534" y="5146"/>
                  <a:pt x="1597" y="5140"/>
                  <a:pt x="1660" y="5130"/>
                </a:cubicBezTo>
                <a:lnTo>
                  <a:pt x="1660" y="5130"/>
                </a:lnTo>
                <a:cubicBezTo>
                  <a:pt x="1218" y="5750"/>
                  <a:pt x="1062" y="6549"/>
                  <a:pt x="1352" y="7273"/>
                </a:cubicBezTo>
                <a:cubicBezTo>
                  <a:pt x="1447" y="7761"/>
                  <a:pt x="1671" y="8452"/>
                  <a:pt x="1141" y="8655"/>
                </a:cubicBezTo>
                <a:cubicBezTo>
                  <a:pt x="1058" y="8686"/>
                  <a:pt x="982" y="8700"/>
                  <a:pt x="913" y="8700"/>
                </a:cubicBezTo>
                <a:cubicBezTo>
                  <a:pt x="426" y="8700"/>
                  <a:pt x="289" y="7996"/>
                  <a:pt x="740" y="7689"/>
                </a:cubicBezTo>
                <a:cubicBezTo>
                  <a:pt x="803" y="7647"/>
                  <a:pt x="777" y="7542"/>
                  <a:pt x="707" y="7542"/>
                </a:cubicBezTo>
                <a:cubicBezTo>
                  <a:pt x="698" y="7542"/>
                  <a:pt x="689" y="7543"/>
                  <a:pt x="679" y="7547"/>
                </a:cubicBezTo>
                <a:cubicBezTo>
                  <a:pt x="0" y="7773"/>
                  <a:pt x="123" y="8799"/>
                  <a:pt x="817" y="8905"/>
                </a:cubicBezTo>
                <a:cubicBezTo>
                  <a:pt x="856" y="8911"/>
                  <a:pt x="895" y="8914"/>
                  <a:pt x="934" y="8914"/>
                </a:cubicBezTo>
                <a:cubicBezTo>
                  <a:pt x="1214" y="8914"/>
                  <a:pt x="1481" y="8762"/>
                  <a:pt x="1599" y="8499"/>
                </a:cubicBezTo>
                <a:cubicBezTo>
                  <a:pt x="1709" y="8259"/>
                  <a:pt x="1679" y="7997"/>
                  <a:pt x="1612" y="7737"/>
                </a:cubicBezTo>
                <a:lnTo>
                  <a:pt x="1612" y="7737"/>
                </a:lnTo>
                <a:cubicBezTo>
                  <a:pt x="1669" y="7812"/>
                  <a:pt x="1733" y="7884"/>
                  <a:pt x="1802" y="7949"/>
                </a:cubicBezTo>
                <a:cubicBezTo>
                  <a:pt x="2159" y="8648"/>
                  <a:pt x="2921" y="9106"/>
                  <a:pt x="3714" y="9106"/>
                </a:cubicBezTo>
                <a:cubicBezTo>
                  <a:pt x="3723" y="9106"/>
                  <a:pt x="3733" y="9106"/>
                  <a:pt x="3743" y="9106"/>
                </a:cubicBezTo>
                <a:cubicBezTo>
                  <a:pt x="4299" y="9101"/>
                  <a:pt x="4764" y="8835"/>
                  <a:pt x="5212" y="8525"/>
                </a:cubicBezTo>
                <a:cubicBezTo>
                  <a:pt x="5860" y="8075"/>
                  <a:pt x="6489" y="7599"/>
                  <a:pt x="7122" y="7129"/>
                </a:cubicBezTo>
                <a:cubicBezTo>
                  <a:pt x="7186" y="7082"/>
                  <a:pt x="7163" y="6992"/>
                  <a:pt x="7084" y="6984"/>
                </a:cubicBezTo>
                <a:cubicBezTo>
                  <a:pt x="6676" y="6945"/>
                  <a:pt x="6259" y="6906"/>
                  <a:pt x="5844" y="6906"/>
                </a:cubicBezTo>
                <a:cubicBezTo>
                  <a:pt x="5475" y="6906"/>
                  <a:pt x="5107" y="6937"/>
                  <a:pt x="4748" y="7025"/>
                </a:cubicBezTo>
                <a:cubicBezTo>
                  <a:pt x="4043" y="7195"/>
                  <a:pt x="3344" y="7910"/>
                  <a:pt x="2613" y="7910"/>
                </a:cubicBezTo>
                <a:cubicBezTo>
                  <a:pt x="2496" y="7910"/>
                  <a:pt x="2378" y="7892"/>
                  <a:pt x="2259" y="7850"/>
                </a:cubicBezTo>
                <a:cubicBezTo>
                  <a:pt x="2253" y="7847"/>
                  <a:pt x="2247" y="7846"/>
                  <a:pt x="2241" y="7846"/>
                </a:cubicBezTo>
                <a:cubicBezTo>
                  <a:pt x="2208" y="7846"/>
                  <a:pt x="2183" y="7879"/>
                  <a:pt x="2180" y="7910"/>
                </a:cubicBezTo>
                <a:cubicBezTo>
                  <a:pt x="1612" y="7501"/>
                  <a:pt x="1283" y="6738"/>
                  <a:pt x="1539" y="5910"/>
                </a:cubicBezTo>
                <a:cubicBezTo>
                  <a:pt x="1655" y="5534"/>
                  <a:pt x="1845" y="5234"/>
                  <a:pt x="2087" y="4997"/>
                </a:cubicBezTo>
                <a:cubicBezTo>
                  <a:pt x="2277" y="4906"/>
                  <a:pt x="2448" y="4775"/>
                  <a:pt x="2601" y="4622"/>
                </a:cubicBezTo>
                <a:cubicBezTo>
                  <a:pt x="2822" y="4505"/>
                  <a:pt x="3060" y="4416"/>
                  <a:pt x="3312" y="4356"/>
                </a:cubicBezTo>
                <a:lnTo>
                  <a:pt x="3312" y="4356"/>
                </a:lnTo>
                <a:cubicBezTo>
                  <a:pt x="3044" y="4598"/>
                  <a:pt x="2869" y="4925"/>
                  <a:pt x="2825" y="5302"/>
                </a:cubicBezTo>
                <a:cubicBezTo>
                  <a:pt x="2779" y="5722"/>
                  <a:pt x="2936" y="6156"/>
                  <a:pt x="3389" y="6239"/>
                </a:cubicBezTo>
                <a:cubicBezTo>
                  <a:pt x="3434" y="6247"/>
                  <a:pt x="3480" y="6251"/>
                  <a:pt x="3525" y="6251"/>
                </a:cubicBezTo>
                <a:cubicBezTo>
                  <a:pt x="3849" y="6251"/>
                  <a:pt x="4161" y="6044"/>
                  <a:pt x="4204" y="5701"/>
                </a:cubicBezTo>
                <a:cubicBezTo>
                  <a:pt x="4249" y="5333"/>
                  <a:pt x="4003" y="4964"/>
                  <a:pt x="3630" y="4924"/>
                </a:cubicBezTo>
                <a:cubicBezTo>
                  <a:pt x="3628" y="4923"/>
                  <a:pt x="3626" y="4923"/>
                  <a:pt x="3624" y="4923"/>
                </a:cubicBezTo>
                <a:cubicBezTo>
                  <a:pt x="3563" y="4923"/>
                  <a:pt x="3535" y="5024"/>
                  <a:pt x="3594" y="5051"/>
                </a:cubicBezTo>
                <a:cubicBezTo>
                  <a:pt x="3851" y="5161"/>
                  <a:pt x="4072" y="5428"/>
                  <a:pt x="3982" y="5724"/>
                </a:cubicBezTo>
                <a:cubicBezTo>
                  <a:pt x="3919" y="5928"/>
                  <a:pt x="3731" y="6028"/>
                  <a:pt x="3540" y="6028"/>
                </a:cubicBezTo>
                <a:cubicBezTo>
                  <a:pt x="3410" y="6028"/>
                  <a:pt x="3279" y="5982"/>
                  <a:pt x="3185" y="5891"/>
                </a:cubicBezTo>
                <a:cubicBezTo>
                  <a:pt x="2733" y="5455"/>
                  <a:pt x="3167" y="4668"/>
                  <a:pt x="3573" y="4302"/>
                </a:cubicBezTo>
                <a:cubicBezTo>
                  <a:pt x="3824" y="4258"/>
                  <a:pt x="4083" y="4239"/>
                  <a:pt x="4340" y="4239"/>
                </a:cubicBezTo>
                <a:cubicBezTo>
                  <a:pt x="4653" y="4239"/>
                  <a:pt x="4965" y="4268"/>
                  <a:pt x="5260" y="4318"/>
                </a:cubicBezTo>
                <a:cubicBezTo>
                  <a:pt x="6204" y="4480"/>
                  <a:pt x="7127" y="4789"/>
                  <a:pt x="8076" y="4904"/>
                </a:cubicBezTo>
                <a:cubicBezTo>
                  <a:pt x="7873" y="4991"/>
                  <a:pt x="7693" y="5120"/>
                  <a:pt x="7582" y="5323"/>
                </a:cubicBezTo>
                <a:cubicBezTo>
                  <a:pt x="7420" y="5619"/>
                  <a:pt x="7456" y="5984"/>
                  <a:pt x="7747" y="6180"/>
                </a:cubicBezTo>
                <a:cubicBezTo>
                  <a:pt x="7872" y="6264"/>
                  <a:pt x="8035" y="6303"/>
                  <a:pt x="8205" y="6303"/>
                </a:cubicBezTo>
                <a:cubicBezTo>
                  <a:pt x="8709" y="6303"/>
                  <a:pt x="9274" y="5959"/>
                  <a:pt x="9089" y="5423"/>
                </a:cubicBezTo>
                <a:cubicBezTo>
                  <a:pt x="9079" y="5392"/>
                  <a:pt x="9051" y="5377"/>
                  <a:pt x="9024" y="5377"/>
                </a:cubicBezTo>
                <a:cubicBezTo>
                  <a:pt x="8992" y="5377"/>
                  <a:pt x="8961" y="5398"/>
                  <a:pt x="8961" y="5439"/>
                </a:cubicBezTo>
                <a:cubicBezTo>
                  <a:pt x="8964" y="5837"/>
                  <a:pt x="8602" y="6130"/>
                  <a:pt x="8228" y="6130"/>
                </a:cubicBezTo>
                <a:cubicBezTo>
                  <a:pt x="8108" y="6130"/>
                  <a:pt x="7987" y="6100"/>
                  <a:pt x="7876" y="6033"/>
                </a:cubicBezTo>
                <a:cubicBezTo>
                  <a:pt x="7559" y="5840"/>
                  <a:pt x="7659" y="5437"/>
                  <a:pt x="7885" y="5220"/>
                </a:cubicBezTo>
                <a:cubicBezTo>
                  <a:pt x="8037" y="5076"/>
                  <a:pt x="8232" y="4994"/>
                  <a:pt x="8428" y="4930"/>
                </a:cubicBezTo>
                <a:cubicBezTo>
                  <a:pt x="8544" y="4937"/>
                  <a:pt x="8662" y="4941"/>
                  <a:pt x="8781" y="4941"/>
                </a:cubicBezTo>
                <a:cubicBezTo>
                  <a:pt x="8874" y="4941"/>
                  <a:pt x="8968" y="4938"/>
                  <a:pt x="9063" y="4932"/>
                </a:cubicBezTo>
                <a:cubicBezTo>
                  <a:pt x="10208" y="4858"/>
                  <a:pt x="11292" y="4431"/>
                  <a:pt x="12182" y="3706"/>
                </a:cubicBezTo>
                <a:cubicBezTo>
                  <a:pt x="12215" y="3681"/>
                  <a:pt x="12183" y="3631"/>
                  <a:pt x="12148" y="3631"/>
                </a:cubicBezTo>
                <a:cubicBezTo>
                  <a:pt x="12141" y="3631"/>
                  <a:pt x="12134" y="3633"/>
                  <a:pt x="12128" y="3637"/>
                </a:cubicBezTo>
                <a:cubicBezTo>
                  <a:pt x="11526" y="4042"/>
                  <a:pt x="10909" y="4312"/>
                  <a:pt x="10277" y="4472"/>
                </a:cubicBezTo>
                <a:cubicBezTo>
                  <a:pt x="10277" y="4448"/>
                  <a:pt x="10263" y="4422"/>
                  <a:pt x="10237" y="4422"/>
                </a:cubicBezTo>
                <a:cubicBezTo>
                  <a:pt x="10234" y="4422"/>
                  <a:pt x="10232" y="4422"/>
                  <a:pt x="10230" y="4423"/>
                </a:cubicBezTo>
                <a:cubicBezTo>
                  <a:pt x="10122" y="4437"/>
                  <a:pt x="10007" y="4446"/>
                  <a:pt x="9891" y="4446"/>
                </a:cubicBezTo>
                <a:cubicBezTo>
                  <a:pt x="9464" y="4446"/>
                  <a:pt x="9021" y="4325"/>
                  <a:pt x="8849" y="3889"/>
                </a:cubicBezTo>
                <a:cubicBezTo>
                  <a:pt x="8739" y="3608"/>
                  <a:pt x="8853" y="3227"/>
                  <a:pt x="9181" y="3150"/>
                </a:cubicBezTo>
                <a:cubicBezTo>
                  <a:pt x="9213" y="3142"/>
                  <a:pt x="9243" y="3139"/>
                  <a:pt x="9272" y="3139"/>
                </a:cubicBezTo>
                <a:cubicBezTo>
                  <a:pt x="9561" y="3139"/>
                  <a:pt x="9685" y="3491"/>
                  <a:pt x="9559" y="3731"/>
                </a:cubicBezTo>
                <a:cubicBezTo>
                  <a:pt x="9528" y="3790"/>
                  <a:pt x="9575" y="3847"/>
                  <a:pt x="9628" y="3847"/>
                </a:cubicBezTo>
                <a:cubicBezTo>
                  <a:pt x="9646" y="3847"/>
                  <a:pt x="9665" y="3840"/>
                  <a:pt x="9681" y="3826"/>
                </a:cubicBezTo>
                <a:cubicBezTo>
                  <a:pt x="9919" y="3611"/>
                  <a:pt x="9811" y="3223"/>
                  <a:pt x="9573" y="3050"/>
                </a:cubicBezTo>
                <a:cubicBezTo>
                  <a:pt x="9480" y="2981"/>
                  <a:pt x="9377" y="2951"/>
                  <a:pt x="9274" y="2951"/>
                </a:cubicBezTo>
                <a:cubicBezTo>
                  <a:pt x="9061" y="2951"/>
                  <a:pt x="8849" y="3082"/>
                  <a:pt x="8731" y="3272"/>
                </a:cubicBezTo>
                <a:cubicBezTo>
                  <a:pt x="8511" y="3623"/>
                  <a:pt x="8642" y="4046"/>
                  <a:pt x="8939" y="4303"/>
                </a:cubicBezTo>
                <a:cubicBezTo>
                  <a:pt x="9174" y="4507"/>
                  <a:pt x="9460" y="4577"/>
                  <a:pt x="9753" y="4577"/>
                </a:cubicBezTo>
                <a:cubicBezTo>
                  <a:pt x="9760" y="4577"/>
                  <a:pt x="9766" y="4577"/>
                  <a:pt x="9773" y="4577"/>
                </a:cubicBezTo>
                <a:lnTo>
                  <a:pt x="9773" y="4577"/>
                </a:lnTo>
                <a:cubicBezTo>
                  <a:pt x="9441" y="4630"/>
                  <a:pt x="9105" y="4656"/>
                  <a:pt x="8764" y="4656"/>
                </a:cubicBezTo>
                <a:cubicBezTo>
                  <a:pt x="8327" y="4656"/>
                  <a:pt x="7883" y="4614"/>
                  <a:pt x="7431" y="4536"/>
                </a:cubicBezTo>
                <a:cubicBezTo>
                  <a:pt x="7204" y="4298"/>
                  <a:pt x="6962" y="4058"/>
                  <a:pt x="6705" y="3827"/>
                </a:cubicBezTo>
                <a:cubicBezTo>
                  <a:pt x="6733" y="3452"/>
                  <a:pt x="6286" y="2948"/>
                  <a:pt x="6081" y="2723"/>
                </a:cubicBezTo>
                <a:cubicBezTo>
                  <a:pt x="5630" y="2223"/>
                  <a:pt x="5067" y="1814"/>
                  <a:pt x="4487" y="1481"/>
                </a:cubicBezTo>
                <a:cubicBezTo>
                  <a:pt x="3263" y="775"/>
                  <a:pt x="1868" y="355"/>
                  <a:pt x="506" y="4"/>
                </a:cubicBezTo>
                <a:cubicBezTo>
                  <a:pt x="496" y="2"/>
                  <a:pt x="487" y="1"/>
                  <a:pt x="4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 flipH="1">
            <a:off x="7883495" y="2518030"/>
            <a:ext cx="1835338" cy="3328502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372231" y="130343"/>
            <a:ext cx="940441" cy="1121916"/>
          </a:xfrm>
          <a:custGeom>
            <a:avLst/>
            <a:gdLst/>
            <a:ahLst/>
            <a:cxnLst/>
            <a:rect l="l" t="t" r="r" b="b"/>
            <a:pathLst>
              <a:path w="32337" h="38577" extrusionOk="0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rot="2954198">
            <a:off x="-293824" y="-1124245"/>
            <a:ext cx="1835333" cy="3328492"/>
          </a:xfrm>
          <a:custGeom>
            <a:avLst/>
            <a:gdLst/>
            <a:ahLst/>
            <a:cxnLst/>
            <a:rect l="l" t="t" r="r" b="b"/>
            <a:pathLst>
              <a:path w="39638" h="71886" extrusionOk="0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70982" y="3298404"/>
            <a:ext cx="152683" cy="537910"/>
          </a:xfrm>
          <a:custGeom>
            <a:avLst/>
            <a:gdLst/>
            <a:ahLst/>
            <a:cxnLst/>
            <a:rect l="l" t="t" r="r" b="b"/>
            <a:pathLst>
              <a:path w="5250" h="18496" extrusionOk="0">
                <a:moveTo>
                  <a:pt x="2954" y="3678"/>
                </a:moveTo>
                <a:lnTo>
                  <a:pt x="2954" y="3678"/>
                </a:lnTo>
                <a:cubicBezTo>
                  <a:pt x="3176" y="3822"/>
                  <a:pt x="3437" y="3974"/>
                  <a:pt x="3666" y="4157"/>
                </a:cubicBezTo>
                <a:cubicBezTo>
                  <a:pt x="3530" y="4149"/>
                  <a:pt x="3394" y="4149"/>
                  <a:pt x="3263" y="4144"/>
                </a:cubicBezTo>
                <a:cubicBezTo>
                  <a:pt x="3176" y="3987"/>
                  <a:pt x="3080" y="3833"/>
                  <a:pt x="2964" y="3704"/>
                </a:cubicBezTo>
                <a:cubicBezTo>
                  <a:pt x="2962" y="3696"/>
                  <a:pt x="2957" y="3686"/>
                  <a:pt x="2954" y="3678"/>
                </a:cubicBezTo>
                <a:close/>
                <a:moveTo>
                  <a:pt x="3315" y="4239"/>
                </a:moveTo>
                <a:cubicBezTo>
                  <a:pt x="3486" y="4264"/>
                  <a:pt x="3661" y="4290"/>
                  <a:pt x="3833" y="4301"/>
                </a:cubicBezTo>
                <a:cubicBezTo>
                  <a:pt x="3954" y="4419"/>
                  <a:pt x="4058" y="4545"/>
                  <a:pt x="4130" y="4691"/>
                </a:cubicBezTo>
                <a:cubicBezTo>
                  <a:pt x="4018" y="4670"/>
                  <a:pt x="3898" y="4674"/>
                  <a:pt x="3783" y="4653"/>
                </a:cubicBezTo>
                <a:cubicBezTo>
                  <a:pt x="3685" y="4637"/>
                  <a:pt x="3592" y="4611"/>
                  <a:pt x="3497" y="4583"/>
                </a:cubicBezTo>
                <a:cubicBezTo>
                  <a:pt x="3494" y="4576"/>
                  <a:pt x="3492" y="4570"/>
                  <a:pt x="3487" y="4563"/>
                </a:cubicBezTo>
                <a:cubicBezTo>
                  <a:pt x="3428" y="4460"/>
                  <a:pt x="3373" y="4347"/>
                  <a:pt x="3315" y="4239"/>
                </a:cubicBezTo>
                <a:close/>
                <a:moveTo>
                  <a:pt x="3559" y="4691"/>
                </a:moveTo>
                <a:lnTo>
                  <a:pt x="3559" y="4691"/>
                </a:lnTo>
                <a:cubicBezTo>
                  <a:pt x="3711" y="4744"/>
                  <a:pt x="3879" y="4786"/>
                  <a:pt x="4034" y="4786"/>
                </a:cubicBezTo>
                <a:cubicBezTo>
                  <a:pt x="4080" y="4786"/>
                  <a:pt x="4125" y="4782"/>
                  <a:pt x="4168" y="4774"/>
                </a:cubicBezTo>
                <a:cubicBezTo>
                  <a:pt x="4222" y="4918"/>
                  <a:pt x="4247" y="5077"/>
                  <a:pt x="4224" y="5255"/>
                </a:cubicBezTo>
                <a:cubicBezTo>
                  <a:pt x="4224" y="5259"/>
                  <a:pt x="4222" y="5264"/>
                  <a:pt x="4222" y="5270"/>
                </a:cubicBezTo>
                <a:lnTo>
                  <a:pt x="4155" y="5257"/>
                </a:lnTo>
                <a:cubicBezTo>
                  <a:pt x="4067" y="5239"/>
                  <a:pt x="3977" y="5219"/>
                  <a:pt x="3888" y="5203"/>
                </a:cubicBezTo>
                <a:cubicBezTo>
                  <a:pt x="3886" y="5203"/>
                  <a:pt x="3884" y="5202"/>
                  <a:pt x="3881" y="5202"/>
                </a:cubicBezTo>
                <a:cubicBezTo>
                  <a:pt x="3867" y="5202"/>
                  <a:pt x="3857" y="5211"/>
                  <a:pt x="3854" y="5224"/>
                </a:cubicBezTo>
                <a:lnTo>
                  <a:pt x="3559" y="4691"/>
                </a:lnTo>
                <a:close/>
                <a:moveTo>
                  <a:pt x="3872" y="5264"/>
                </a:moveTo>
                <a:lnTo>
                  <a:pt x="4130" y="5337"/>
                </a:lnTo>
                <a:cubicBezTo>
                  <a:pt x="4152" y="5344"/>
                  <a:pt x="4176" y="5352"/>
                  <a:pt x="4201" y="5357"/>
                </a:cubicBezTo>
                <a:cubicBezTo>
                  <a:pt x="4173" y="5466"/>
                  <a:pt x="4122" y="5548"/>
                  <a:pt x="4058" y="5606"/>
                </a:cubicBezTo>
                <a:cubicBezTo>
                  <a:pt x="3996" y="5491"/>
                  <a:pt x="3936" y="5378"/>
                  <a:pt x="3872" y="5264"/>
                </a:cubicBezTo>
                <a:close/>
                <a:moveTo>
                  <a:pt x="2890" y="3864"/>
                </a:moveTo>
                <a:lnTo>
                  <a:pt x="2890" y="3864"/>
                </a:lnTo>
                <a:cubicBezTo>
                  <a:pt x="2915" y="3874"/>
                  <a:pt x="2939" y="3882"/>
                  <a:pt x="2965" y="3889"/>
                </a:cubicBezTo>
                <a:cubicBezTo>
                  <a:pt x="2969" y="3890"/>
                  <a:pt x="2972" y="3890"/>
                  <a:pt x="2976" y="3890"/>
                </a:cubicBezTo>
                <a:cubicBezTo>
                  <a:pt x="2980" y="3890"/>
                  <a:pt x="2983" y="3890"/>
                  <a:pt x="2987" y="3889"/>
                </a:cubicBezTo>
                <a:cubicBezTo>
                  <a:pt x="3086" y="4146"/>
                  <a:pt x="3247" y="4390"/>
                  <a:pt x="3374" y="4629"/>
                </a:cubicBezTo>
                <a:cubicBezTo>
                  <a:pt x="3563" y="4979"/>
                  <a:pt x="3749" y="5331"/>
                  <a:pt x="3944" y="5676"/>
                </a:cubicBezTo>
                <a:cubicBezTo>
                  <a:pt x="3944" y="5679"/>
                  <a:pt x="3946" y="5679"/>
                  <a:pt x="3947" y="5681"/>
                </a:cubicBezTo>
                <a:cubicBezTo>
                  <a:pt x="3882" y="5710"/>
                  <a:pt x="3811" y="5723"/>
                  <a:pt x="3738" y="5723"/>
                </a:cubicBezTo>
                <a:cubicBezTo>
                  <a:pt x="3595" y="5723"/>
                  <a:pt x="3446" y="5672"/>
                  <a:pt x="3324" y="5586"/>
                </a:cubicBezTo>
                <a:cubicBezTo>
                  <a:pt x="3350" y="5509"/>
                  <a:pt x="3379" y="5430"/>
                  <a:pt x="3419" y="5357"/>
                </a:cubicBezTo>
                <a:cubicBezTo>
                  <a:pt x="3464" y="5267"/>
                  <a:pt x="3543" y="5185"/>
                  <a:pt x="3569" y="5087"/>
                </a:cubicBezTo>
                <a:cubicBezTo>
                  <a:pt x="3574" y="5066"/>
                  <a:pt x="3557" y="5046"/>
                  <a:pt x="3537" y="5046"/>
                </a:cubicBezTo>
                <a:cubicBezTo>
                  <a:pt x="3532" y="5046"/>
                  <a:pt x="3527" y="5048"/>
                  <a:pt x="3522" y="5051"/>
                </a:cubicBezTo>
                <a:cubicBezTo>
                  <a:pt x="3430" y="5111"/>
                  <a:pt x="3381" y="5234"/>
                  <a:pt x="3337" y="5332"/>
                </a:cubicBezTo>
                <a:cubicBezTo>
                  <a:pt x="3306" y="5398"/>
                  <a:pt x="3281" y="5466"/>
                  <a:pt x="3260" y="5534"/>
                </a:cubicBezTo>
                <a:cubicBezTo>
                  <a:pt x="3248" y="5524"/>
                  <a:pt x="3235" y="5512"/>
                  <a:pt x="3224" y="5501"/>
                </a:cubicBezTo>
                <a:cubicBezTo>
                  <a:pt x="3109" y="5385"/>
                  <a:pt x="3029" y="5229"/>
                  <a:pt x="2972" y="5075"/>
                </a:cubicBezTo>
                <a:cubicBezTo>
                  <a:pt x="3044" y="4800"/>
                  <a:pt x="3091" y="4530"/>
                  <a:pt x="3132" y="4249"/>
                </a:cubicBezTo>
                <a:cubicBezTo>
                  <a:pt x="3133" y="4238"/>
                  <a:pt x="3125" y="4231"/>
                  <a:pt x="3117" y="4231"/>
                </a:cubicBezTo>
                <a:cubicBezTo>
                  <a:pt x="3111" y="4231"/>
                  <a:pt x="3106" y="4234"/>
                  <a:pt x="3104" y="4241"/>
                </a:cubicBezTo>
                <a:cubicBezTo>
                  <a:pt x="3034" y="4457"/>
                  <a:pt x="2965" y="4668"/>
                  <a:pt x="2913" y="4886"/>
                </a:cubicBezTo>
                <a:cubicBezTo>
                  <a:pt x="2825" y="4550"/>
                  <a:pt x="2829" y="4203"/>
                  <a:pt x="2890" y="3864"/>
                </a:cubicBezTo>
                <a:close/>
                <a:moveTo>
                  <a:pt x="1851" y="5904"/>
                </a:moveTo>
                <a:cubicBezTo>
                  <a:pt x="1943" y="5904"/>
                  <a:pt x="2035" y="5909"/>
                  <a:pt x="2127" y="5916"/>
                </a:cubicBezTo>
                <a:cubicBezTo>
                  <a:pt x="2127" y="5974"/>
                  <a:pt x="2126" y="6028"/>
                  <a:pt x="2119" y="6082"/>
                </a:cubicBezTo>
                <a:cubicBezTo>
                  <a:pt x="2113" y="6065"/>
                  <a:pt x="2098" y="6052"/>
                  <a:pt x="2079" y="6052"/>
                </a:cubicBezTo>
                <a:cubicBezTo>
                  <a:pt x="2074" y="6052"/>
                  <a:pt x="2068" y="6053"/>
                  <a:pt x="2062" y="6056"/>
                </a:cubicBezTo>
                <a:cubicBezTo>
                  <a:pt x="1956" y="6092"/>
                  <a:pt x="1843" y="6139"/>
                  <a:pt x="1727" y="6191"/>
                </a:cubicBezTo>
                <a:cubicBezTo>
                  <a:pt x="1637" y="6170"/>
                  <a:pt x="1540" y="6162"/>
                  <a:pt x="1450" y="6147"/>
                </a:cubicBezTo>
                <a:cubicBezTo>
                  <a:pt x="1368" y="6135"/>
                  <a:pt x="1282" y="6111"/>
                  <a:pt x="1198" y="6111"/>
                </a:cubicBezTo>
                <a:cubicBezTo>
                  <a:pt x="1169" y="6111"/>
                  <a:pt x="1141" y="6114"/>
                  <a:pt x="1113" y="6121"/>
                </a:cubicBezTo>
                <a:cubicBezTo>
                  <a:pt x="1090" y="6126"/>
                  <a:pt x="1090" y="6155"/>
                  <a:pt x="1106" y="6165"/>
                </a:cubicBezTo>
                <a:cubicBezTo>
                  <a:pt x="1204" y="6229"/>
                  <a:pt x="1334" y="6232"/>
                  <a:pt x="1447" y="6254"/>
                </a:cubicBezTo>
                <a:cubicBezTo>
                  <a:pt x="1483" y="6260"/>
                  <a:pt x="1520" y="6268"/>
                  <a:pt x="1556" y="6276"/>
                </a:cubicBezTo>
                <a:cubicBezTo>
                  <a:pt x="1353" y="6383"/>
                  <a:pt x="1147" y="6509"/>
                  <a:pt x="966" y="6653"/>
                </a:cubicBezTo>
                <a:cubicBezTo>
                  <a:pt x="920" y="6641"/>
                  <a:pt x="876" y="6632"/>
                  <a:pt x="833" y="6617"/>
                </a:cubicBezTo>
                <a:cubicBezTo>
                  <a:pt x="718" y="6579"/>
                  <a:pt x="607" y="6527"/>
                  <a:pt x="506" y="6465"/>
                </a:cubicBezTo>
                <a:cubicBezTo>
                  <a:pt x="686" y="6236"/>
                  <a:pt x="988" y="6077"/>
                  <a:pt x="1244" y="5995"/>
                </a:cubicBezTo>
                <a:cubicBezTo>
                  <a:pt x="1447" y="5927"/>
                  <a:pt x="1649" y="5904"/>
                  <a:pt x="1851" y="5904"/>
                </a:cubicBezTo>
                <a:close/>
                <a:moveTo>
                  <a:pt x="2108" y="6139"/>
                </a:moveTo>
                <a:lnTo>
                  <a:pt x="2108" y="6139"/>
                </a:lnTo>
                <a:cubicBezTo>
                  <a:pt x="2062" y="6450"/>
                  <a:pt x="1905" y="6722"/>
                  <a:pt x="1676" y="6959"/>
                </a:cubicBezTo>
                <a:cubicBezTo>
                  <a:pt x="1607" y="7029"/>
                  <a:pt x="1515" y="7106"/>
                  <a:pt x="1414" y="7177"/>
                </a:cubicBezTo>
                <a:cubicBezTo>
                  <a:pt x="1417" y="7170"/>
                  <a:pt x="1419" y="7163"/>
                  <a:pt x="1422" y="7157"/>
                </a:cubicBezTo>
                <a:cubicBezTo>
                  <a:pt x="1447" y="6925"/>
                  <a:pt x="1506" y="6699"/>
                  <a:pt x="1540" y="6468"/>
                </a:cubicBezTo>
                <a:lnTo>
                  <a:pt x="1540" y="6465"/>
                </a:lnTo>
                <a:cubicBezTo>
                  <a:pt x="1725" y="6355"/>
                  <a:pt x="1915" y="6255"/>
                  <a:pt x="2098" y="6147"/>
                </a:cubicBezTo>
                <a:cubicBezTo>
                  <a:pt x="2103" y="6146"/>
                  <a:pt x="2105" y="6141"/>
                  <a:pt x="2108" y="6139"/>
                </a:cubicBezTo>
                <a:close/>
                <a:moveTo>
                  <a:pt x="1435" y="6525"/>
                </a:moveTo>
                <a:lnTo>
                  <a:pt x="1435" y="6525"/>
                </a:lnTo>
                <a:cubicBezTo>
                  <a:pt x="1373" y="6727"/>
                  <a:pt x="1357" y="6949"/>
                  <a:pt x="1350" y="7155"/>
                </a:cubicBezTo>
                <a:cubicBezTo>
                  <a:pt x="1350" y="7179"/>
                  <a:pt x="1365" y="7190"/>
                  <a:pt x="1382" y="7190"/>
                </a:cubicBezTo>
                <a:cubicBezTo>
                  <a:pt x="1386" y="7190"/>
                  <a:pt x="1390" y="7189"/>
                  <a:pt x="1394" y="7188"/>
                </a:cubicBezTo>
                <a:lnTo>
                  <a:pt x="1394" y="7188"/>
                </a:lnTo>
                <a:cubicBezTo>
                  <a:pt x="1262" y="7278"/>
                  <a:pt x="1113" y="7353"/>
                  <a:pt x="967" y="7393"/>
                </a:cubicBezTo>
                <a:cubicBezTo>
                  <a:pt x="936" y="7195"/>
                  <a:pt x="951" y="7026"/>
                  <a:pt x="1000" y="6836"/>
                </a:cubicBezTo>
                <a:cubicBezTo>
                  <a:pt x="1029" y="6813"/>
                  <a:pt x="1056" y="6792"/>
                  <a:pt x="1083" y="6771"/>
                </a:cubicBezTo>
                <a:lnTo>
                  <a:pt x="1111" y="6771"/>
                </a:lnTo>
                <a:cubicBezTo>
                  <a:pt x="1132" y="6769"/>
                  <a:pt x="1152" y="6743"/>
                  <a:pt x="1146" y="6723"/>
                </a:cubicBezTo>
                <a:cubicBezTo>
                  <a:pt x="1188" y="6691"/>
                  <a:pt x="1231" y="6658"/>
                  <a:pt x="1276" y="6628"/>
                </a:cubicBezTo>
                <a:cubicBezTo>
                  <a:pt x="1329" y="6592"/>
                  <a:pt x="1383" y="6558"/>
                  <a:pt x="1435" y="6525"/>
                </a:cubicBezTo>
                <a:close/>
                <a:moveTo>
                  <a:pt x="470" y="6511"/>
                </a:moveTo>
                <a:cubicBezTo>
                  <a:pt x="576" y="6584"/>
                  <a:pt x="722" y="6679"/>
                  <a:pt x="867" y="6731"/>
                </a:cubicBezTo>
                <a:cubicBezTo>
                  <a:pt x="712" y="6866"/>
                  <a:pt x="579" y="7010"/>
                  <a:pt x="486" y="7162"/>
                </a:cubicBezTo>
                <a:cubicBezTo>
                  <a:pt x="478" y="7177"/>
                  <a:pt x="491" y="7192"/>
                  <a:pt x="506" y="7192"/>
                </a:cubicBezTo>
                <a:cubicBezTo>
                  <a:pt x="509" y="7192"/>
                  <a:pt x="512" y="7191"/>
                  <a:pt x="516" y="7190"/>
                </a:cubicBezTo>
                <a:cubicBezTo>
                  <a:pt x="638" y="7123"/>
                  <a:pt x="753" y="7037"/>
                  <a:pt x="867" y="6947"/>
                </a:cubicBezTo>
                <a:lnTo>
                  <a:pt x="867" y="6947"/>
                </a:lnTo>
                <a:cubicBezTo>
                  <a:pt x="841" y="7100"/>
                  <a:pt x="858" y="7263"/>
                  <a:pt x="910" y="7407"/>
                </a:cubicBezTo>
                <a:cubicBezTo>
                  <a:pt x="865" y="7416"/>
                  <a:pt x="820" y="7421"/>
                  <a:pt x="778" y="7421"/>
                </a:cubicBezTo>
                <a:cubicBezTo>
                  <a:pt x="570" y="7421"/>
                  <a:pt x="401" y="7305"/>
                  <a:pt x="355" y="6977"/>
                </a:cubicBezTo>
                <a:cubicBezTo>
                  <a:pt x="331" y="6800"/>
                  <a:pt x="380" y="6646"/>
                  <a:pt x="470" y="6511"/>
                </a:cubicBezTo>
                <a:close/>
                <a:moveTo>
                  <a:pt x="2432" y="7139"/>
                </a:moveTo>
                <a:lnTo>
                  <a:pt x="2432" y="7139"/>
                </a:lnTo>
                <a:cubicBezTo>
                  <a:pt x="2802" y="7157"/>
                  <a:pt x="3145" y="7319"/>
                  <a:pt x="3428" y="7564"/>
                </a:cubicBezTo>
                <a:cubicBezTo>
                  <a:pt x="3535" y="7656"/>
                  <a:pt x="3659" y="7779"/>
                  <a:pt x="3765" y="7918"/>
                </a:cubicBezTo>
                <a:cubicBezTo>
                  <a:pt x="3680" y="7893"/>
                  <a:pt x="3592" y="7880"/>
                  <a:pt x="3505" y="7859"/>
                </a:cubicBezTo>
                <a:cubicBezTo>
                  <a:pt x="3356" y="7823"/>
                  <a:pt x="3207" y="7787"/>
                  <a:pt x="3055" y="7753"/>
                </a:cubicBezTo>
                <a:cubicBezTo>
                  <a:pt x="3053" y="7752"/>
                  <a:pt x="3050" y="7752"/>
                  <a:pt x="3048" y="7752"/>
                </a:cubicBezTo>
                <a:cubicBezTo>
                  <a:pt x="3032" y="7752"/>
                  <a:pt x="3018" y="7761"/>
                  <a:pt x="3011" y="7774"/>
                </a:cubicBezTo>
                <a:cubicBezTo>
                  <a:pt x="2826" y="7555"/>
                  <a:pt x="2635" y="7342"/>
                  <a:pt x="2432" y="7139"/>
                </a:cubicBezTo>
                <a:close/>
                <a:moveTo>
                  <a:pt x="2397" y="7221"/>
                </a:moveTo>
                <a:cubicBezTo>
                  <a:pt x="2471" y="7304"/>
                  <a:pt x="2543" y="7391"/>
                  <a:pt x="2617" y="7474"/>
                </a:cubicBezTo>
                <a:cubicBezTo>
                  <a:pt x="2610" y="7479"/>
                  <a:pt x="2605" y="7484"/>
                  <a:pt x="2604" y="7492"/>
                </a:cubicBezTo>
                <a:cubicBezTo>
                  <a:pt x="2569" y="7672"/>
                  <a:pt x="2571" y="7877"/>
                  <a:pt x="2584" y="8075"/>
                </a:cubicBezTo>
                <a:cubicBezTo>
                  <a:pt x="2489" y="7800"/>
                  <a:pt x="2433" y="7514"/>
                  <a:pt x="2397" y="7221"/>
                </a:cubicBezTo>
                <a:close/>
                <a:moveTo>
                  <a:pt x="2134" y="8391"/>
                </a:moveTo>
                <a:lnTo>
                  <a:pt x="2134" y="8504"/>
                </a:lnTo>
                <a:cubicBezTo>
                  <a:pt x="1915" y="8536"/>
                  <a:pt x="1705" y="8587"/>
                  <a:pt x="1489" y="8620"/>
                </a:cubicBezTo>
                <a:cubicBezTo>
                  <a:pt x="1689" y="8512"/>
                  <a:pt x="1905" y="8437"/>
                  <a:pt x="2134" y="8391"/>
                </a:cubicBezTo>
                <a:close/>
                <a:moveTo>
                  <a:pt x="2676" y="7543"/>
                </a:moveTo>
                <a:lnTo>
                  <a:pt x="2676" y="7543"/>
                </a:lnTo>
                <a:cubicBezTo>
                  <a:pt x="2792" y="7684"/>
                  <a:pt x="2908" y="7826"/>
                  <a:pt x="3019" y="7970"/>
                </a:cubicBezTo>
                <a:cubicBezTo>
                  <a:pt x="3018" y="7972"/>
                  <a:pt x="3014" y="7973"/>
                  <a:pt x="3013" y="7977"/>
                </a:cubicBezTo>
                <a:cubicBezTo>
                  <a:pt x="2946" y="8212"/>
                  <a:pt x="2954" y="8491"/>
                  <a:pt x="2939" y="8741"/>
                </a:cubicBezTo>
                <a:cubicBezTo>
                  <a:pt x="2857" y="8653"/>
                  <a:pt x="2790" y="8559"/>
                  <a:pt x="2743" y="8466"/>
                </a:cubicBezTo>
                <a:cubicBezTo>
                  <a:pt x="2718" y="8417"/>
                  <a:pt x="2694" y="8368"/>
                  <a:pt x="2674" y="8317"/>
                </a:cubicBezTo>
                <a:cubicBezTo>
                  <a:pt x="2690" y="8068"/>
                  <a:pt x="2712" y="7787"/>
                  <a:pt x="2676" y="7543"/>
                </a:cubicBezTo>
                <a:close/>
                <a:moveTo>
                  <a:pt x="3072" y="7841"/>
                </a:moveTo>
                <a:lnTo>
                  <a:pt x="3484" y="7957"/>
                </a:lnTo>
                <a:cubicBezTo>
                  <a:pt x="3608" y="7991"/>
                  <a:pt x="3733" y="8044"/>
                  <a:pt x="3862" y="8049"/>
                </a:cubicBezTo>
                <a:cubicBezTo>
                  <a:pt x="4001" y="8270"/>
                  <a:pt x="4076" y="8522"/>
                  <a:pt x="3968" y="8751"/>
                </a:cubicBezTo>
                <a:cubicBezTo>
                  <a:pt x="3934" y="8823"/>
                  <a:pt x="3895" y="8880"/>
                  <a:pt x="3854" y="8924"/>
                </a:cubicBezTo>
                <a:cubicBezTo>
                  <a:pt x="3731" y="8728"/>
                  <a:pt x="3602" y="8538"/>
                  <a:pt x="3469" y="8351"/>
                </a:cubicBezTo>
                <a:lnTo>
                  <a:pt x="3469" y="8351"/>
                </a:lnTo>
                <a:cubicBezTo>
                  <a:pt x="3517" y="8366"/>
                  <a:pt x="3566" y="8381"/>
                  <a:pt x="3612" y="8396"/>
                </a:cubicBezTo>
                <a:cubicBezTo>
                  <a:pt x="3700" y="8422"/>
                  <a:pt x="3788" y="8461"/>
                  <a:pt x="3878" y="8463"/>
                </a:cubicBezTo>
                <a:cubicBezTo>
                  <a:pt x="3919" y="8463"/>
                  <a:pt x="3937" y="8404"/>
                  <a:pt x="3901" y="8383"/>
                </a:cubicBezTo>
                <a:cubicBezTo>
                  <a:pt x="3821" y="8340"/>
                  <a:pt x="3725" y="8330"/>
                  <a:pt x="3636" y="8309"/>
                </a:cubicBezTo>
                <a:lnTo>
                  <a:pt x="3397" y="8253"/>
                </a:lnTo>
                <a:cubicBezTo>
                  <a:pt x="3293" y="8113"/>
                  <a:pt x="3185" y="7975"/>
                  <a:pt x="3072" y="7841"/>
                </a:cubicBezTo>
                <a:close/>
                <a:moveTo>
                  <a:pt x="3095" y="8068"/>
                </a:moveTo>
                <a:lnTo>
                  <a:pt x="3095" y="8068"/>
                </a:lnTo>
                <a:cubicBezTo>
                  <a:pt x="3322" y="8368"/>
                  <a:pt x="3536" y="8679"/>
                  <a:pt x="3734" y="9003"/>
                </a:cubicBezTo>
                <a:cubicBezTo>
                  <a:pt x="3736" y="9006"/>
                  <a:pt x="3741" y="9009"/>
                  <a:pt x="3744" y="9013"/>
                </a:cubicBezTo>
                <a:cubicBezTo>
                  <a:pt x="3681" y="9049"/>
                  <a:pt x="3613" y="9066"/>
                  <a:pt x="3543" y="9066"/>
                </a:cubicBezTo>
                <a:cubicBezTo>
                  <a:pt x="3360" y="9066"/>
                  <a:pt x="3164" y="8955"/>
                  <a:pt x="3005" y="8806"/>
                </a:cubicBezTo>
                <a:cubicBezTo>
                  <a:pt x="3036" y="8571"/>
                  <a:pt x="3096" y="8309"/>
                  <a:pt x="3095" y="8068"/>
                </a:cubicBezTo>
                <a:close/>
                <a:moveTo>
                  <a:pt x="2136" y="8592"/>
                </a:moveTo>
                <a:lnTo>
                  <a:pt x="2136" y="8618"/>
                </a:lnTo>
                <a:cubicBezTo>
                  <a:pt x="2008" y="8761"/>
                  <a:pt x="1885" y="8906"/>
                  <a:pt x="1766" y="9052"/>
                </a:cubicBezTo>
                <a:cubicBezTo>
                  <a:pt x="1759" y="9042"/>
                  <a:pt x="1749" y="9034"/>
                  <a:pt x="1733" y="9034"/>
                </a:cubicBezTo>
                <a:cubicBezTo>
                  <a:pt x="1452" y="9034"/>
                  <a:pt x="1157" y="9101"/>
                  <a:pt x="877" y="9152"/>
                </a:cubicBezTo>
                <a:cubicBezTo>
                  <a:pt x="931" y="9085"/>
                  <a:pt x="984" y="9021"/>
                  <a:pt x="1034" y="8968"/>
                </a:cubicBezTo>
                <a:cubicBezTo>
                  <a:pt x="1128" y="8872"/>
                  <a:pt x="1227" y="8790"/>
                  <a:pt x="1332" y="8718"/>
                </a:cubicBezTo>
                <a:cubicBezTo>
                  <a:pt x="1340" y="8718"/>
                  <a:pt x="1349" y="8718"/>
                  <a:pt x="1357" y="8718"/>
                </a:cubicBezTo>
                <a:cubicBezTo>
                  <a:pt x="1620" y="8718"/>
                  <a:pt x="1899" y="8692"/>
                  <a:pt x="2136" y="8592"/>
                </a:cubicBezTo>
                <a:close/>
                <a:moveTo>
                  <a:pt x="1702" y="9126"/>
                </a:moveTo>
                <a:lnTo>
                  <a:pt x="1334" y="9579"/>
                </a:lnTo>
                <a:cubicBezTo>
                  <a:pt x="1308" y="9610"/>
                  <a:pt x="1283" y="9643"/>
                  <a:pt x="1255" y="9675"/>
                </a:cubicBezTo>
                <a:cubicBezTo>
                  <a:pt x="1239" y="9675"/>
                  <a:pt x="1226" y="9677"/>
                  <a:pt x="1209" y="9677"/>
                </a:cubicBezTo>
                <a:cubicBezTo>
                  <a:pt x="1206" y="9666"/>
                  <a:pt x="1204" y="9652"/>
                  <a:pt x="1201" y="9643"/>
                </a:cubicBezTo>
                <a:cubicBezTo>
                  <a:pt x="1196" y="9627"/>
                  <a:pt x="1183" y="9619"/>
                  <a:pt x="1169" y="9619"/>
                </a:cubicBezTo>
                <a:cubicBezTo>
                  <a:pt x="1152" y="9619"/>
                  <a:pt x="1136" y="9631"/>
                  <a:pt x="1136" y="9651"/>
                </a:cubicBezTo>
                <a:lnTo>
                  <a:pt x="1136" y="9680"/>
                </a:lnTo>
                <a:cubicBezTo>
                  <a:pt x="939" y="9692"/>
                  <a:pt x="735" y="9729"/>
                  <a:pt x="547" y="9757"/>
                </a:cubicBezTo>
                <a:cubicBezTo>
                  <a:pt x="604" y="9579"/>
                  <a:pt x="699" y="9404"/>
                  <a:pt x="804" y="9252"/>
                </a:cubicBezTo>
                <a:cubicBezTo>
                  <a:pt x="1098" y="9219"/>
                  <a:pt x="1417" y="9202"/>
                  <a:pt x="1702" y="9126"/>
                </a:cubicBezTo>
                <a:close/>
                <a:moveTo>
                  <a:pt x="2121" y="8855"/>
                </a:moveTo>
                <a:lnTo>
                  <a:pt x="2121" y="8855"/>
                </a:lnTo>
                <a:cubicBezTo>
                  <a:pt x="2073" y="9181"/>
                  <a:pt x="1988" y="9494"/>
                  <a:pt x="1820" y="9790"/>
                </a:cubicBezTo>
                <a:cubicBezTo>
                  <a:pt x="1808" y="9813"/>
                  <a:pt x="1792" y="9837"/>
                  <a:pt x="1774" y="9865"/>
                </a:cubicBezTo>
                <a:cubicBezTo>
                  <a:pt x="1803" y="9669"/>
                  <a:pt x="1812" y="9468"/>
                  <a:pt x="1777" y="9276"/>
                </a:cubicBezTo>
                <a:cubicBezTo>
                  <a:pt x="1893" y="9137"/>
                  <a:pt x="2008" y="8998"/>
                  <a:pt x="2121" y="8855"/>
                </a:cubicBezTo>
                <a:close/>
                <a:moveTo>
                  <a:pt x="1689" y="9382"/>
                </a:moveTo>
                <a:cubicBezTo>
                  <a:pt x="1689" y="9587"/>
                  <a:pt x="1694" y="9792"/>
                  <a:pt x="1676" y="9999"/>
                </a:cubicBezTo>
                <a:cubicBezTo>
                  <a:pt x="1578" y="10124"/>
                  <a:pt x="1445" y="10264"/>
                  <a:pt x="1309" y="10384"/>
                </a:cubicBezTo>
                <a:cubicBezTo>
                  <a:pt x="1299" y="10224"/>
                  <a:pt x="1285" y="10053"/>
                  <a:pt x="1258" y="9893"/>
                </a:cubicBezTo>
                <a:cubicBezTo>
                  <a:pt x="1285" y="9862"/>
                  <a:pt x="1309" y="9831"/>
                  <a:pt x="1335" y="9800"/>
                </a:cubicBezTo>
                <a:cubicBezTo>
                  <a:pt x="1348" y="9787"/>
                  <a:pt x="1358" y="9772"/>
                  <a:pt x="1370" y="9759"/>
                </a:cubicBezTo>
                <a:cubicBezTo>
                  <a:pt x="1378" y="9757"/>
                  <a:pt x="1389" y="9756"/>
                  <a:pt x="1399" y="9754"/>
                </a:cubicBezTo>
                <a:cubicBezTo>
                  <a:pt x="1424" y="9746"/>
                  <a:pt x="1427" y="9723"/>
                  <a:pt x="1417" y="9705"/>
                </a:cubicBezTo>
                <a:cubicBezTo>
                  <a:pt x="1507" y="9598"/>
                  <a:pt x="1597" y="9489"/>
                  <a:pt x="1689" y="9382"/>
                </a:cubicBezTo>
                <a:close/>
                <a:moveTo>
                  <a:pt x="1141" y="9798"/>
                </a:moveTo>
                <a:cubicBezTo>
                  <a:pt x="1141" y="9805"/>
                  <a:pt x="1141" y="9808"/>
                  <a:pt x="1144" y="9814"/>
                </a:cubicBezTo>
                <a:cubicBezTo>
                  <a:pt x="1077" y="9896"/>
                  <a:pt x="1010" y="9978"/>
                  <a:pt x="944" y="10060"/>
                </a:cubicBezTo>
                <a:cubicBezTo>
                  <a:pt x="879" y="10140"/>
                  <a:pt x="817" y="10222"/>
                  <a:pt x="750" y="10304"/>
                </a:cubicBezTo>
                <a:cubicBezTo>
                  <a:pt x="717" y="10345"/>
                  <a:pt x="687" y="10386"/>
                  <a:pt x="655" y="10425"/>
                </a:cubicBezTo>
                <a:cubicBezTo>
                  <a:pt x="638" y="10458"/>
                  <a:pt x="617" y="10479"/>
                  <a:pt x="591" y="10494"/>
                </a:cubicBezTo>
                <a:cubicBezTo>
                  <a:pt x="550" y="10428"/>
                  <a:pt x="517" y="10336"/>
                  <a:pt x="498" y="10214"/>
                </a:cubicBezTo>
                <a:cubicBezTo>
                  <a:pt x="476" y="10093"/>
                  <a:pt x="491" y="9962"/>
                  <a:pt x="525" y="9831"/>
                </a:cubicBezTo>
                <a:cubicBezTo>
                  <a:pt x="722" y="9823"/>
                  <a:pt x="936" y="9823"/>
                  <a:pt x="1141" y="9798"/>
                </a:cubicBezTo>
                <a:close/>
                <a:moveTo>
                  <a:pt x="1164" y="10003"/>
                </a:moveTo>
                <a:cubicBezTo>
                  <a:pt x="1185" y="10150"/>
                  <a:pt x="1214" y="10297"/>
                  <a:pt x="1245" y="10435"/>
                </a:cubicBezTo>
                <a:cubicBezTo>
                  <a:pt x="1099" y="10548"/>
                  <a:pt x="948" y="10628"/>
                  <a:pt x="819" y="10628"/>
                </a:cubicBezTo>
                <a:cubicBezTo>
                  <a:pt x="763" y="10628"/>
                  <a:pt x="710" y="10612"/>
                  <a:pt x="664" y="10577"/>
                </a:cubicBezTo>
                <a:cubicBezTo>
                  <a:pt x="704" y="10543"/>
                  <a:pt x="738" y="10498"/>
                  <a:pt x="784" y="10446"/>
                </a:cubicBezTo>
                <a:cubicBezTo>
                  <a:pt x="912" y="10302"/>
                  <a:pt x="1039" y="10152"/>
                  <a:pt x="1164" y="10003"/>
                </a:cubicBezTo>
                <a:close/>
                <a:moveTo>
                  <a:pt x="2719" y="12586"/>
                </a:moveTo>
                <a:cubicBezTo>
                  <a:pt x="3032" y="12586"/>
                  <a:pt x="3315" y="12698"/>
                  <a:pt x="3577" y="12861"/>
                </a:cubicBezTo>
                <a:cubicBezTo>
                  <a:pt x="3503" y="12868"/>
                  <a:pt x="3428" y="12872"/>
                  <a:pt x="3354" y="12872"/>
                </a:cubicBezTo>
                <a:cubicBezTo>
                  <a:pt x="3183" y="12872"/>
                  <a:pt x="3013" y="12851"/>
                  <a:pt x="2846" y="12793"/>
                </a:cubicBezTo>
                <a:cubicBezTo>
                  <a:pt x="2793" y="12742"/>
                  <a:pt x="2744" y="12691"/>
                  <a:pt x="2694" y="12642"/>
                </a:cubicBezTo>
                <a:cubicBezTo>
                  <a:pt x="2687" y="12635"/>
                  <a:pt x="2681" y="12632"/>
                  <a:pt x="2674" y="12632"/>
                </a:cubicBezTo>
                <a:cubicBezTo>
                  <a:pt x="2669" y="12632"/>
                  <a:pt x="2664" y="12634"/>
                  <a:pt x="2659" y="12637"/>
                </a:cubicBezTo>
                <a:cubicBezTo>
                  <a:pt x="2653" y="12623"/>
                  <a:pt x="2651" y="12605"/>
                  <a:pt x="2649" y="12588"/>
                </a:cubicBezTo>
                <a:cubicBezTo>
                  <a:pt x="2673" y="12587"/>
                  <a:pt x="2696" y="12586"/>
                  <a:pt x="2719" y="12586"/>
                </a:cubicBezTo>
                <a:close/>
                <a:moveTo>
                  <a:pt x="2933" y="12881"/>
                </a:moveTo>
                <a:cubicBezTo>
                  <a:pt x="3085" y="12940"/>
                  <a:pt x="3243" y="12977"/>
                  <a:pt x="3403" y="12977"/>
                </a:cubicBezTo>
                <a:cubicBezTo>
                  <a:pt x="3496" y="12977"/>
                  <a:pt x="3590" y="12964"/>
                  <a:pt x="3684" y="12937"/>
                </a:cubicBezTo>
                <a:cubicBezTo>
                  <a:pt x="3684" y="12937"/>
                  <a:pt x="3684" y="12937"/>
                  <a:pt x="3684" y="12937"/>
                </a:cubicBezTo>
                <a:cubicBezTo>
                  <a:pt x="3684" y="12937"/>
                  <a:pt x="3684" y="12937"/>
                  <a:pt x="3685" y="12937"/>
                </a:cubicBezTo>
                <a:cubicBezTo>
                  <a:pt x="3782" y="13002"/>
                  <a:pt x="3874" y="13076"/>
                  <a:pt x="3964" y="13151"/>
                </a:cubicBezTo>
                <a:cubicBezTo>
                  <a:pt x="4011" y="13189"/>
                  <a:pt x="4060" y="13233"/>
                  <a:pt x="4108" y="13274"/>
                </a:cubicBezTo>
                <a:cubicBezTo>
                  <a:pt x="4054" y="13270"/>
                  <a:pt x="3999" y="13268"/>
                  <a:pt x="3944" y="13268"/>
                </a:cubicBezTo>
                <a:cubicBezTo>
                  <a:pt x="3760" y="13268"/>
                  <a:pt x="3573" y="13286"/>
                  <a:pt x="3397" y="13290"/>
                </a:cubicBezTo>
                <a:cubicBezTo>
                  <a:pt x="3379" y="13290"/>
                  <a:pt x="3371" y="13305"/>
                  <a:pt x="3369" y="13316"/>
                </a:cubicBezTo>
                <a:lnTo>
                  <a:pt x="2933" y="12881"/>
                </a:lnTo>
                <a:close/>
                <a:moveTo>
                  <a:pt x="2666" y="12704"/>
                </a:moveTo>
                <a:lnTo>
                  <a:pt x="2666" y="12704"/>
                </a:lnTo>
                <a:cubicBezTo>
                  <a:pt x="2777" y="12827"/>
                  <a:pt x="2890" y="12950"/>
                  <a:pt x="3005" y="13073"/>
                </a:cubicBezTo>
                <a:cubicBezTo>
                  <a:pt x="3013" y="13284"/>
                  <a:pt x="3054" y="13496"/>
                  <a:pt x="3095" y="13707"/>
                </a:cubicBezTo>
                <a:cubicBezTo>
                  <a:pt x="3037" y="13603"/>
                  <a:pt x="2987" y="13503"/>
                  <a:pt x="2944" y="13413"/>
                </a:cubicBezTo>
                <a:cubicBezTo>
                  <a:pt x="2829" y="13185"/>
                  <a:pt x="2741" y="12953"/>
                  <a:pt x="2667" y="12716"/>
                </a:cubicBezTo>
                <a:cubicBezTo>
                  <a:pt x="2667" y="12711"/>
                  <a:pt x="2667" y="12709"/>
                  <a:pt x="2666" y="12704"/>
                </a:cubicBezTo>
                <a:close/>
                <a:moveTo>
                  <a:pt x="3404" y="13351"/>
                </a:moveTo>
                <a:lnTo>
                  <a:pt x="3404" y="13351"/>
                </a:lnTo>
                <a:cubicBezTo>
                  <a:pt x="3576" y="13355"/>
                  <a:pt x="3761" y="13374"/>
                  <a:pt x="3941" y="13374"/>
                </a:cubicBezTo>
                <a:cubicBezTo>
                  <a:pt x="4028" y="13374"/>
                  <a:pt x="4113" y="13370"/>
                  <a:pt x="4196" y="13357"/>
                </a:cubicBezTo>
                <a:cubicBezTo>
                  <a:pt x="4281" y="13447"/>
                  <a:pt x="4356" y="13544"/>
                  <a:pt x="4410" y="13652"/>
                </a:cubicBezTo>
                <a:cubicBezTo>
                  <a:pt x="4436" y="13707"/>
                  <a:pt x="4454" y="13766"/>
                  <a:pt x="4468" y="13825"/>
                </a:cubicBezTo>
                <a:cubicBezTo>
                  <a:pt x="4253" y="13793"/>
                  <a:pt x="4029" y="13781"/>
                  <a:pt x="3815" y="13766"/>
                </a:cubicBezTo>
                <a:lnTo>
                  <a:pt x="3813" y="13766"/>
                </a:lnTo>
                <a:cubicBezTo>
                  <a:pt x="3677" y="13627"/>
                  <a:pt x="3541" y="13490"/>
                  <a:pt x="3404" y="13351"/>
                </a:cubicBezTo>
                <a:close/>
                <a:moveTo>
                  <a:pt x="3104" y="13182"/>
                </a:moveTo>
                <a:lnTo>
                  <a:pt x="3104" y="13182"/>
                </a:lnTo>
                <a:cubicBezTo>
                  <a:pt x="3224" y="13310"/>
                  <a:pt x="3340" y="13439"/>
                  <a:pt x="3458" y="13567"/>
                </a:cubicBezTo>
                <a:cubicBezTo>
                  <a:pt x="3445" y="13570"/>
                  <a:pt x="3430" y="13580"/>
                  <a:pt x="3430" y="13599"/>
                </a:cubicBezTo>
                <a:cubicBezTo>
                  <a:pt x="3425" y="13815"/>
                  <a:pt x="3461" y="14041"/>
                  <a:pt x="3491" y="14259"/>
                </a:cubicBezTo>
                <a:cubicBezTo>
                  <a:pt x="3381" y="14153"/>
                  <a:pt x="3283" y="14020"/>
                  <a:pt x="3199" y="13883"/>
                </a:cubicBezTo>
                <a:cubicBezTo>
                  <a:pt x="3170" y="13652"/>
                  <a:pt x="3152" y="13411"/>
                  <a:pt x="3104" y="13182"/>
                </a:cubicBezTo>
                <a:close/>
                <a:moveTo>
                  <a:pt x="3505" y="13617"/>
                </a:moveTo>
                <a:cubicBezTo>
                  <a:pt x="3743" y="13868"/>
                  <a:pt x="3980" y="14120"/>
                  <a:pt x="4220" y="14370"/>
                </a:cubicBezTo>
                <a:cubicBezTo>
                  <a:pt x="4233" y="14384"/>
                  <a:pt x="4248" y="14389"/>
                  <a:pt x="4262" y="14389"/>
                </a:cubicBezTo>
                <a:cubicBezTo>
                  <a:pt x="4310" y="14389"/>
                  <a:pt x="4354" y="14326"/>
                  <a:pt x="4309" y="14280"/>
                </a:cubicBezTo>
                <a:cubicBezTo>
                  <a:pt x="4165" y="14128"/>
                  <a:pt x="4019" y="13981"/>
                  <a:pt x="3874" y="13832"/>
                </a:cubicBezTo>
                <a:lnTo>
                  <a:pt x="3874" y="13832"/>
                </a:lnTo>
                <a:cubicBezTo>
                  <a:pt x="4075" y="13863"/>
                  <a:pt x="4279" y="13896"/>
                  <a:pt x="4482" y="13907"/>
                </a:cubicBezTo>
                <a:cubicBezTo>
                  <a:pt x="4509" y="14208"/>
                  <a:pt x="4355" y="14501"/>
                  <a:pt x="4030" y="14501"/>
                </a:cubicBezTo>
                <a:cubicBezTo>
                  <a:pt x="3962" y="14501"/>
                  <a:pt x="3886" y="14489"/>
                  <a:pt x="3803" y="14460"/>
                </a:cubicBezTo>
                <a:cubicBezTo>
                  <a:pt x="3723" y="14434"/>
                  <a:pt x="3648" y="14390"/>
                  <a:pt x="3577" y="14334"/>
                </a:cubicBezTo>
                <a:cubicBezTo>
                  <a:pt x="3561" y="14095"/>
                  <a:pt x="3553" y="13850"/>
                  <a:pt x="3505" y="13617"/>
                </a:cubicBezTo>
                <a:close/>
                <a:moveTo>
                  <a:pt x="3130" y="16348"/>
                </a:moveTo>
                <a:cubicBezTo>
                  <a:pt x="3135" y="16348"/>
                  <a:pt x="3140" y="16349"/>
                  <a:pt x="3145" y="16349"/>
                </a:cubicBezTo>
                <a:cubicBezTo>
                  <a:pt x="3152" y="16378"/>
                  <a:pt x="3160" y="16414"/>
                  <a:pt x="3168" y="16450"/>
                </a:cubicBezTo>
                <a:cubicBezTo>
                  <a:pt x="3157" y="16457"/>
                  <a:pt x="3145" y="16463"/>
                  <a:pt x="3137" y="16476"/>
                </a:cubicBezTo>
                <a:cubicBezTo>
                  <a:pt x="3101" y="16538"/>
                  <a:pt x="3063" y="16602"/>
                  <a:pt x="3027" y="16665"/>
                </a:cubicBezTo>
                <a:cubicBezTo>
                  <a:pt x="2882" y="16697"/>
                  <a:pt x="2743" y="16768"/>
                  <a:pt x="2597" y="16809"/>
                </a:cubicBezTo>
                <a:cubicBezTo>
                  <a:pt x="2538" y="16825"/>
                  <a:pt x="2479" y="16836"/>
                  <a:pt x="2417" y="16851"/>
                </a:cubicBezTo>
                <a:cubicBezTo>
                  <a:pt x="2583" y="16582"/>
                  <a:pt x="2826" y="16348"/>
                  <a:pt x="3130" y="16348"/>
                </a:cubicBezTo>
                <a:close/>
                <a:moveTo>
                  <a:pt x="3207" y="16647"/>
                </a:moveTo>
                <a:cubicBezTo>
                  <a:pt x="3263" y="16975"/>
                  <a:pt x="3307" y="17406"/>
                  <a:pt x="3232" y="17749"/>
                </a:cubicBezTo>
                <a:lnTo>
                  <a:pt x="3232" y="17743"/>
                </a:lnTo>
                <a:cubicBezTo>
                  <a:pt x="3209" y="17637"/>
                  <a:pt x="3145" y="17540"/>
                  <a:pt x="3099" y="17443"/>
                </a:cubicBezTo>
                <a:lnTo>
                  <a:pt x="2952" y="17144"/>
                </a:lnTo>
                <a:cubicBezTo>
                  <a:pt x="3034" y="16975"/>
                  <a:pt x="3117" y="16810"/>
                  <a:pt x="3207" y="16647"/>
                </a:cubicBezTo>
                <a:close/>
                <a:moveTo>
                  <a:pt x="2913" y="17221"/>
                </a:moveTo>
                <a:cubicBezTo>
                  <a:pt x="2947" y="17308"/>
                  <a:pt x="2985" y="17393"/>
                  <a:pt x="3019" y="17478"/>
                </a:cubicBezTo>
                <a:cubicBezTo>
                  <a:pt x="3060" y="17576"/>
                  <a:pt x="3093" y="17687"/>
                  <a:pt x="3157" y="17774"/>
                </a:cubicBezTo>
                <a:cubicBezTo>
                  <a:pt x="3166" y="17786"/>
                  <a:pt x="3179" y="17792"/>
                  <a:pt x="3192" y="17792"/>
                </a:cubicBezTo>
                <a:cubicBezTo>
                  <a:pt x="3204" y="17792"/>
                  <a:pt x="3216" y="17786"/>
                  <a:pt x="3224" y="17776"/>
                </a:cubicBezTo>
                <a:lnTo>
                  <a:pt x="3224" y="17776"/>
                </a:lnTo>
                <a:cubicBezTo>
                  <a:pt x="3181" y="17961"/>
                  <a:pt x="3101" y="18116"/>
                  <a:pt x="2969" y="18214"/>
                </a:cubicBezTo>
                <a:cubicBezTo>
                  <a:pt x="2947" y="18101"/>
                  <a:pt x="2883" y="17995"/>
                  <a:pt x="2838" y="17890"/>
                </a:cubicBezTo>
                <a:cubicBezTo>
                  <a:pt x="2800" y="17810"/>
                  <a:pt x="2766" y="17728"/>
                  <a:pt x="2728" y="17648"/>
                </a:cubicBezTo>
                <a:cubicBezTo>
                  <a:pt x="2761" y="17560"/>
                  <a:pt x="2797" y="17471"/>
                  <a:pt x="2834" y="17385"/>
                </a:cubicBezTo>
                <a:cubicBezTo>
                  <a:pt x="2859" y="17331"/>
                  <a:pt x="2887" y="17277"/>
                  <a:pt x="2913" y="17221"/>
                </a:cubicBezTo>
                <a:close/>
                <a:moveTo>
                  <a:pt x="2944" y="16809"/>
                </a:moveTo>
                <a:lnTo>
                  <a:pt x="2944" y="16809"/>
                </a:lnTo>
                <a:cubicBezTo>
                  <a:pt x="2699" y="17250"/>
                  <a:pt x="2469" y="17753"/>
                  <a:pt x="2425" y="18229"/>
                </a:cubicBezTo>
                <a:cubicBezTo>
                  <a:pt x="2424" y="18246"/>
                  <a:pt x="2439" y="18256"/>
                  <a:pt x="2453" y="18256"/>
                </a:cubicBezTo>
                <a:cubicBezTo>
                  <a:pt x="2461" y="18256"/>
                  <a:pt x="2470" y="18252"/>
                  <a:pt x="2474" y="18244"/>
                </a:cubicBezTo>
                <a:cubicBezTo>
                  <a:pt x="2561" y="18088"/>
                  <a:pt x="2625" y="17918"/>
                  <a:pt x="2687" y="17751"/>
                </a:cubicBezTo>
                <a:cubicBezTo>
                  <a:pt x="2710" y="17810"/>
                  <a:pt x="2731" y="17867"/>
                  <a:pt x="2753" y="17926"/>
                </a:cubicBezTo>
                <a:cubicBezTo>
                  <a:pt x="2793" y="18037"/>
                  <a:pt x="2825" y="18160"/>
                  <a:pt x="2892" y="18257"/>
                </a:cubicBezTo>
                <a:cubicBezTo>
                  <a:pt x="2892" y="18257"/>
                  <a:pt x="2895" y="18257"/>
                  <a:pt x="2895" y="18258"/>
                </a:cubicBezTo>
                <a:cubicBezTo>
                  <a:pt x="2859" y="18273"/>
                  <a:pt x="2818" y="18291"/>
                  <a:pt x="2774" y="18301"/>
                </a:cubicBezTo>
                <a:cubicBezTo>
                  <a:pt x="2725" y="18313"/>
                  <a:pt x="2679" y="18319"/>
                  <a:pt x="2637" y="18319"/>
                </a:cubicBezTo>
                <a:cubicBezTo>
                  <a:pt x="2273" y="18319"/>
                  <a:pt x="2155" y="17896"/>
                  <a:pt x="2170" y="17553"/>
                </a:cubicBezTo>
                <a:cubicBezTo>
                  <a:pt x="2348" y="17502"/>
                  <a:pt x="2528" y="17414"/>
                  <a:pt x="2659" y="17293"/>
                </a:cubicBezTo>
                <a:cubicBezTo>
                  <a:pt x="2685" y="17270"/>
                  <a:pt x="2662" y="17231"/>
                  <a:pt x="2631" y="17231"/>
                </a:cubicBezTo>
                <a:cubicBezTo>
                  <a:pt x="2625" y="17231"/>
                  <a:pt x="2619" y="17232"/>
                  <a:pt x="2613" y="17236"/>
                </a:cubicBezTo>
                <a:cubicBezTo>
                  <a:pt x="2466" y="17319"/>
                  <a:pt x="2327" y="17398"/>
                  <a:pt x="2177" y="17461"/>
                </a:cubicBezTo>
                <a:cubicBezTo>
                  <a:pt x="2185" y="17398"/>
                  <a:pt x="2195" y="17340"/>
                  <a:pt x="2211" y="17291"/>
                </a:cubicBezTo>
                <a:cubicBezTo>
                  <a:pt x="2245" y="17185"/>
                  <a:pt x="2294" y="17065"/>
                  <a:pt x="2357" y="16951"/>
                </a:cubicBezTo>
                <a:cubicBezTo>
                  <a:pt x="2556" y="16928"/>
                  <a:pt x="2767" y="16887"/>
                  <a:pt x="2944" y="16809"/>
                </a:cubicBezTo>
                <a:close/>
                <a:moveTo>
                  <a:pt x="3431" y="0"/>
                </a:moveTo>
                <a:cubicBezTo>
                  <a:pt x="3405" y="0"/>
                  <a:pt x="3380" y="14"/>
                  <a:pt x="3369" y="45"/>
                </a:cubicBezTo>
                <a:cubicBezTo>
                  <a:pt x="2915" y="1389"/>
                  <a:pt x="2604" y="2793"/>
                  <a:pt x="2407" y="4216"/>
                </a:cubicBezTo>
                <a:cubicBezTo>
                  <a:pt x="2213" y="4512"/>
                  <a:pt x="1995" y="4828"/>
                  <a:pt x="1632" y="4912"/>
                </a:cubicBezTo>
                <a:cubicBezTo>
                  <a:pt x="1586" y="4922"/>
                  <a:pt x="1540" y="4927"/>
                  <a:pt x="1495" y="4927"/>
                </a:cubicBezTo>
                <a:cubicBezTo>
                  <a:pt x="1291" y="4927"/>
                  <a:pt x="1098" y="4822"/>
                  <a:pt x="1039" y="4609"/>
                </a:cubicBezTo>
                <a:cubicBezTo>
                  <a:pt x="997" y="4454"/>
                  <a:pt x="1065" y="4334"/>
                  <a:pt x="1172" y="4224"/>
                </a:cubicBezTo>
                <a:cubicBezTo>
                  <a:pt x="1214" y="4190"/>
                  <a:pt x="1255" y="4154"/>
                  <a:pt x="1299" y="4121"/>
                </a:cubicBezTo>
                <a:cubicBezTo>
                  <a:pt x="1347" y="4078"/>
                  <a:pt x="1396" y="4056"/>
                  <a:pt x="1445" y="4056"/>
                </a:cubicBezTo>
                <a:cubicBezTo>
                  <a:pt x="1528" y="4056"/>
                  <a:pt x="1614" y="4116"/>
                  <a:pt x="1700" y="4234"/>
                </a:cubicBezTo>
                <a:cubicBezTo>
                  <a:pt x="1672" y="4294"/>
                  <a:pt x="1716" y="4355"/>
                  <a:pt x="1769" y="4355"/>
                </a:cubicBezTo>
                <a:cubicBezTo>
                  <a:pt x="1787" y="4355"/>
                  <a:pt x="1807" y="4347"/>
                  <a:pt x="1825" y="4331"/>
                </a:cubicBezTo>
                <a:cubicBezTo>
                  <a:pt x="2059" y="4117"/>
                  <a:pt x="1793" y="3805"/>
                  <a:pt x="1533" y="3805"/>
                </a:cubicBezTo>
                <a:cubicBezTo>
                  <a:pt x="1527" y="3805"/>
                  <a:pt x="1520" y="3805"/>
                  <a:pt x="1514" y="3805"/>
                </a:cubicBezTo>
                <a:cubicBezTo>
                  <a:pt x="1157" y="3827"/>
                  <a:pt x="748" y="4231"/>
                  <a:pt x="805" y="4599"/>
                </a:cubicBezTo>
                <a:cubicBezTo>
                  <a:pt x="857" y="4932"/>
                  <a:pt x="1162" y="5135"/>
                  <a:pt x="1480" y="5135"/>
                </a:cubicBezTo>
                <a:cubicBezTo>
                  <a:pt x="1514" y="5135"/>
                  <a:pt x="1548" y="5132"/>
                  <a:pt x="1582" y="5128"/>
                </a:cubicBezTo>
                <a:cubicBezTo>
                  <a:pt x="1934" y="5077"/>
                  <a:pt x="2180" y="4840"/>
                  <a:pt x="2363" y="4553"/>
                </a:cubicBezTo>
                <a:lnTo>
                  <a:pt x="2363" y="4553"/>
                </a:lnTo>
                <a:cubicBezTo>
                  <a:pt x="2309" y="4976"/>
                  <a:pt x="2267" y="5396"/>
                  <a:pt x="2232" y="5820"/>
                </a:cubicBezTo>
                <a:cubicBezTo>
                  <a:pt x="2079" y="5778"/>
                  <a:pt x="1919" y="5757"/>
                  <a:pt x="1757" y="5757"/>
                </a:cubicBezTo>
                <a:cubicBezTo>
                  <a:pt x="1357" y="5757"/>
                  <a:pt x="951" y="5884"/>
                  <a:pt x="633" y="6116"/>
                </a:cubicBezTo>
                <a:cubicBezTo>
                  <a:pt x="262" y="6388"/>
                  <a:pt x="0" y="6920"/>
                  <a:pt x="311" y="7343"/>
                </a:cubicBezTo>
                <a:cubicBezTo>
                  <a:pt x="442" y="7523"/>
                  <a:pt x="619" y="7593"/>
                  <a:pt x="805" y="7593"/>
                </a:cubicBezTo>
                <a:cubicBezTo>
                  <a:pt x="1051" y="7593"/>
                  <a:pt x="1314" y="7472"/>
                  <a:pt x="1512" y="7327"/>
                </a:cubicBezTo>
                <a:cubicBezTo>
                  <a:pt x="1803" y="7113"/>
                  <a:pt x="2062" y="6823"/>
                  <a:pt x="2186" y="6491"/>
                </a:cubicBezTo>
                <a:lnTo>
                  <a:pt x="2186" y="6491"/>
                </a:lnTo>
                <a:cubicBezTo>
                  <a:pt x="2178" y="6650"/>
                  <a:pt x="2170" y="6812"/>
                  <a:pt x="2162" y="6970"/>
                </a:cubicBezTo>
                <a:cubicBezTo>
                  <a:pt x="2147" y="6974"/>
                  <a:pt x="2136" y="6974"/>
                  <a:pt x="2123" y="6975"/>
                </a:cubicBezTo>
                <a:cubicBezTo>
                  <a:pt x="2015" y="6992"/>
                  <a:pt x="2055" y="7145"/>
                  <a:pt x="2155" y="7145"/>
                </a:cubicBezTo>
                <a:cubicBezTo>
                  <a:pt x="2142" y="7527"/>
                  <a:pt x="2134" y="7908"/>
                  <a:pt x="2134" y="8286"/>
                </a:cubicBezTo>
                <a:cubicBezTo>
                  <a:pt x="1555" y="8332"/>
                  <a:pt x="1034" y="8641"/>
                  <a:pt x="689" y="9109"/>
                </a:cubicBezTo>
                <a:cubicBezTo>
                  <a:pt x="427" y="9466"/>
                  <a:pt x="74" y="10273"/>
                  <a:pt x="453" y="10667"/>
                </a:cubicBezTo>
                <a:cubicBezTo>
                  <a:pt x="557" y="10775"/>
                  <a:pt x="677" y="10819"/>
                  <a:pt x="802" y="10819"/>
                </a:cubicBezTo>
                <a:cubicBezTo>
                  <a:pt x="1136" y="10819"/>
                  <a:pt x="1504" y="10507"/>
                  <a:pt x="1694" y="10287"/>
                </a:cubicBezTo>
                <a:cubicBezTo>
                  <a:pt x="1893" y="10055"/>
                  <a:pt x="2052" y="9783"/>
                  <a:pt x="2152" y="9494"/>
                </a:cubicBezTo>
                <a:cubicBezTo>
                  <a:pt x="2172" y="10039"/>
                  <a:pt x="2208" y="10584"/>
                  <a:pt x="2257" y="11125"/>
                </a:cubicBezTo>
                <a:cubicBezTo>
                  <a:pt x="2227" y="11523"/>
                  <a:pt x="2109" y="12014"/>
                  <a:pt x="1656" y="12105"/>
                </a:cubicBezTo>
                <a:cubicBezTo>
                  <a:pt x="1628" y="12111"/>
                  <a:pt x="1600" y="12114"/>
                  <a:pt x="1571" y="12114"/>
                </a:cubicBezTo>
                <a:cubicBezTo>
                  <a:pt x="1393" y="12114"/>
                  <a:pt x="1204" y="12008"/>
                  <a:pt x="1164" y="11822"/>
                </a:cubicBezTo>
                <a:cubicBezTo>
                  <a:pt x="1119" y="11619"/>
                  <a:pt x="1284" y="11507"/>
                  <a:pt x="1453" y="11507"/>
                </a:cubicBezTo>
                <a:cubicBezTo>
                  <a:pt x="1502" y="11507"/>
                  <a:pt x="1551" y="11516"/>
                  <a:pt x="1596" y="11536"/>
                </a:cubicBezTo>
                <a:cubicBezTo>
                  <a:pt x="1609" y="11542"/>
                  <a:pt x="1621" y="11544"/>
                  <a:pt x="1633" y="11544"/>
                </a:cubicBezTo>
                <a:cubicBezTo>
                  <a:pt x="1694" y="11544"/>
                  <a:pt x="1734" y="11474"/>
                  <a:pt x="1687" y="11418"/>
                </a:cubicBezTo>
                <a:cubicBezTo>
                  <a:pt x="1619" y="11334"/>
                  <a:pt x="1527" y="11299"/>
                  <a:pt x="1431" y="11299"/>
                </a:cubicBezTo>
                <a:cubicBezTo>
                  <a:pt x="1292" y="11299"/>
                  <a:pt x="1146" y="11372"/>
                  <a:pt x="1056" y="11477"/>
                </a:cubicBezTo>
                <a:cubicBezTo>
                  <a:pt x="859" y="11705"/>
                  <a:pt x="952" y="12025"/>
                  <a:pt x="1177" y="12197"/>
                </a:cubicBezTo>
                <a:cubicBezTo>
                  <a:pt x="1289" y="12283"/>
                  <a:pt x="1418" y="12323"/>
                  <a:pt x="1548" y="12323"/>
                </a:cubicBezTo>
                <a:cubicBezTo>
                  <a:pt x="1710" y="12323"/>
                  <a:pt x="1873" y="12261"/>
                  <a:pt x="2006" y="12150"/>
                </a:cubicBezTo>
                <a:cubicBezTo>
                  <a:pt x="2167" y="12017"/>
                  <a:pt x="2258" y="11839"/>
                  <a:pt x="2307" y="11647"/>
                </a:cubicBezTo>
                <a:cubicBezTo>
                  <a:pt x="2339" y="11934"/>
                  <a:pt x="2371" y="12218"/>
                  <a:pt x="2409" y="12501"/>
                </a:cubicBezTo>
                <a:cubicBezTo>
                  <a:pt x="2401" y="12524"/>
                  <a:pt x="2406" y="12549"/>
                  <a:pt x="2420" y="12570"/>
                </a:cubicBezTo>
                <a:cubicBezTo>
                  <a:pt x="2424" y="12591"/>
                  <a:pt x="2425" y="12616"/>
                  <a:pt x="2430" y="12639"/>
                </a:cubicBezTo>
                <a:cubicBezTo>
                  <a:pt x="2397" y="12639"/>
                  <a:pt x="2360" y="12668"/>
                  <a:pt x="2368" y="12711"/>
                </a:cubicBezTo>
                <a:cubicBezTo>
                  <a:pt x="2466" y="13233"/>
                  <a:pt x="2548" y="13833"/>
                  <a:pt x="2455" y="14365"/>
                </a:cubicBezTo>
                <a:cubicBezTo>
                  <a:pt x="2404" y="14660"/>
                  <a:pt x="2285" y="15000"/>
                  <a:pt x="1949" y="15094"/>
                </a:cubicBezTo>
                <a:cubicBezTo>
                  <a:pt x="1893" y="15104"/>
                  <a:pt x="1840" y="15109"/>
                  <a:pt x="1789" y="15109"/>
                </a:cubicBezTo>
                <a:cubicBezTo>
                  <a:pt x="1529" y="15109"/>
                  <a:pt x="1349" y="14971"/>
                  <a:pt x="1250" y="14691"/>
                </a:cubicBezTo>
                <a:cubicBezTo>
                  <a:pt x="1206" y="14369"/>
                  <a:pt x="1271" y="14208"/>
                  <a:pt x="1446" y="14208"/>
                </a:cubicBezTo>
                <a:cubicBezTo>
                  <a:pt x="1552" y="14208"/>
                  <a:pt x="1698" y="14268"/>
                  <a:pt x="1885" y="14387"/>
                </a:cubicBezTo>
                <a:cubicBezTo>
                  <a:pt x="1860" y="14451"/>
                  <a:pt x="1922" y="14503"/>
                  <a:pt x="1981" y="14503"/>
                </a:cubicBezTo>
                <a:cubicBezTo>
                  <a:pt x="2011" y="14503"/>
                  <a:pt x="2040" y="14489"/>
                  <a:pt x="2057" y="14457"/>
                </a:cubicBezTo>
                <a:cubicBezTo>
                  <a:pt x="2227" y="14130"/>
                  <a:pt x="1983" y="13824"/>
                  <a:pt x="1662" y="13824"/>
                </a:cubicBezTo>
                <a:cubicBezTo>
                  <a:pt x="1611" y="13824"/>
                  <a:pt x="1559" y="13832"/>
                  <a:pt x="1506" y="13848"/>
                </a:cubicBezTo>
                <a:cubicBezTo>
                  <a:pt x="984" y="14005"/>
                  <a:pt x="874" y="14724"/>
                  <a:pt x="1222" y="15092"/>
                </a:cubicBezTo>
                <a:cubicBezTo>
                  <a:pt x="1378" y="15256"/>
                  <a:pt x="1580" y="15332"/>
                  <a:pt x="1781" y="15332"/>
                </a:cubicBezTo>
                <a:cubicBezTo>
                  <a:pt x="2051" y="15332"/>
                  <a:pt x="2320" y="15195"/>
                  <a:pt x="2478" y="14946"/>
                </a:cubicBezTo>
                <a:cubicBezTo>
                  <a:pt x="2617" y="14727"/>
                  <a:pt x="2677" y="14472"/>
                  <a:pt x="2694" y="14202"/>
                </a:cubicBezTo>
                <a:cubicBezTo>
                  <a:pt x="2826" y="14887"/>
                  <a:pt x="2985" y="15566"/>
                  <a:pt x="3167" y="16241"/>
                </a:cubicBezTo>
                <a:cubicBezTo>
                  <a:pt x="3165" y="16244"/>
                  <a:pt x="3162" y="16246"/>
                  <a:pt x="3160" y="16246"/>
                </a:cubicBezTo>
                <a:cubicBezTo>
                  <a:pt x="3130" y="16242"/>
                  <a:pt x="3100" y="16240"/>
                  <a:pt x="3070" y="16240"/>
                </a:cubicBezTo>
                <a:cubicBezTo>
                  <a:pt x="2699" y="16240"/>
                  <a:pt x="2368" y="16524"/>
                  <a:pt x="2168" y="16895"/>
                </a:cubicBezTo>
                <a:cubicBezTo>
                  <a:pt x="2160" y="16899"/>
                  <a:pt x="2152" y="16900"/>
                  <a:pt x="2142" y="16900"/>
                </a:cubicBezTo>
                <a:cubicBezTo>
                  <a:pt x="2111" y="16903"/>
                  <a:pt x="2111" y="16949"/>
                  <a:pt x="2131" y="16964"/>
                </a:cubicBezTo>
                <a:cubicBezTo>
                  <a:pt x="1898" y="17443"/>
                  <a:pt x="1882" y="18044"/>
                  <a:pt x="2268" y="18352"/>
                </a:cubicBezTo>
                <a:cubicBezTo>
                  <a:pt x="2392" y="18451"/>
                  <a:pt x="2527" y="18496"/>
                  <a:pt x="2660" y="18496"/>
                </a:cubicBezTo>
                <a:cubicBezTo>
                  <a:pt x="2884" y="18496"/>
                  <a:pt x="3101" y="18366"/>
                  <a:pt x="3235" y="18150"/>
                </a:cubicBezTo>
                <a:cubicBezTo>
                  <a:pt x="3405" y="17880"/>
                  <a:pt x="3456" y="17548"/>
                  <a:pt x="3445" y="17214"/>
                </a:cubicBezTo>
                <a:lnTo>
                  <a:pt x="3445" y="17214"/>
                </a:lnTo>
                <a:cubicBezTo>
                  <a:pt x="3538" y="17524"/>
                  <a:pt x="3639" y="17833"/>
                  <a:pt x="3743" y="18139"/>
                </a:cubicBezTo>
                <a:cubicBezTo>
                  <a:pt x="3760" y="18189"/>
                  <a:pt x="3802" y="18211"/>
                  <a:pt x="3843" y="18211"/>
                </a:cubicBezTo>
                <a:cubicBezTo>
                  <a:pt x="3905" y="18211"/>
                  <a:pt x="3967" y="18161"/>
                  <a:pt x="3942" y="18085"/>
                </a:cubicBezTo>
                <a:cubicBezTo>
                  <a:pt x="3772" y="17578"/>
                  <a:pt x="3618" y="17067"/>
                  <a:pt x="3476" y="16555"/>
                </a:cubicBezTo>
                <a:lnTo>
                  <a:pt x="3476" y="16555"/>
                </a:lnTo>
                <a:cubicBezTo>
                  <a:pt x="3543" y="16617"/>
                  <a:pt x="3620" y="16674"/>
                  <a:pt x="3708" y="16720"/>
                </a:cubicBezTo>
                <a:cubicBezTo>
                  <a:pt x="3841" y="16787"/>
                  <a:pt x="3997" y="16825"/>
                  <a:pt x="4151" y="16825"/>
                </a:cubicBezTo>
                <a:cubicBezTo>
                  <a:pt x="4399" y="16825"/>
                  <a:pt x="4641" y="16728"/>
                  <a:pt x="4769" y="16498"/>
                </a:cubicBezTo>
                <a:cubicBezTo>
                  <a:pt x="4942" y="16185"/>
                  <a:pt x="4795" y="15706"/>
                  <a:pt x="4438" y="15596"/>
                </a:cubicBezTo>
                <a:cubicBezTo>
                  <a:pt x="4389" y="15581"/>
                  <a:pt x="4339" y="15574"/>
                  <a:pt x="4289" y="15574"/>
                </a:cubicBezTo>
                <a:cubicBezTo>
                  <a:pt x="3948" y="15574"/>
                  <a:pt x="3616" y="15908"/>
                  <a:pt x="3725" y="16255"/>
                </a:cubicBezTo>
                <a:cubicBezTo>
                  <a:pt x="3736" y="16295"/>
                  <a:pt x="3769" y="16314"/>
                  <a:pt x="3802" y="16314"/>
                </a:cubicBezTo>
                <a:cubicBezTo>
                  <a:pt x="3843" y="16314"/>
                  <a:pt x="3883" y="16286"/>
                  <a:pt x="3885" y="16234"/>
                </a:cubicBezTo>
                <a:cubicBezTo>
                  <a:pt x="3891" y="15961"/>
                  <a:pt x="4102" y="15789"/>
                  <a:pt x="4301" y="15789"/>
                </a:cubicBezTo>
                <a:cubicBezTo>
                  <a:pt x="4449" y="15789"/>
                  <a:pt x="4591" y="15885"/>
                  <a:pt x="4634" y="16106"/>
                </a:cubicBezTo>
                <a:cubicBezTo>
                  <a:pt x="4701" y="16443"/>
                  <a:pt x="4427" y="16631"/>
                  <a:pt x="4138" y="16631"/>
                </a:cubicBezTo>
                <a:cubicBezTo>
                  <a:pt x="4106" y="16631"/>
                  <a:pt x="4073" y="16628"/>
                  <a:pt x="4040" y="16624"/>
                </a:cubicBezTo>
                <a:cubicBezTo>
                  <a:pt x="3713" y="16575"/>
                  <a:pt x="3502" y="16360"/>
                  <a:pt x="3355" y="16092"/>
                </a:cubicBezTo>
                <a:cubicBezTo>
                  <a:pt x="3127" y="15224"/>
                  <a:pt x="2937" y="14349"/>
                  <a:pt x="2785" y="13465"/>
                </a:cubicBezTo>
                <a:lnTo>
                  <a:pt x="2785" y="13465"/>
                </a:lnTo>
                <a:cubicBezTo>
                  <a:pt x="2915" y="13750"/>
                  <a:pt x="3075" y="14017"/>
                  <a:pt x="3268" y="14249"/>
                </a:cubicBezTo>
                <a:cubicBezTo>
                  <a:pt x="3463" y="14483"/>
                  <a:pt x="3783" y="14711"/>
                  <a:pt x="4084" y="14711"/>
                </a:cubicBezTo>
                <a:cubicBezTo>
                  <a:pt x="4244" y="14711"/>
                  <a:pt x="4398" y="14647"/>
                  <a:pt x="4526" y="14486"/>
                </a:cubicBezTo>
                <a:cubicBezTo>
                  <a:pt x="5250" y="13589"/>
                  <a:pt x="3673" y="12416"/>
                  <a:pt x="2731" y="12416"/>
                </a:cubicBezTo>
                <a:cubicBezTo>
                  <a:pt x="2695" y="12416"/>
                  <a:pt x="2660" y="12418"/>
                  <a:pt x="2627" y="12421"/>
                </a:cubicBezTo>
                <a:cubicBezTo>
                  <a:pt x="2563" y="11948"/>
                  <a:pt x="2510" y="11472"/>
                  <a:pt x="2469" y="10994"/>
                </a:cubicBezTo>
                <a:lnTo>
                  <a:pt x="2469" y="10994"/>
                </a:lnTo>
                <a:cubicBezTo>
                  <a:pt x="2595" y="11248"/>
                  <a:pt x="2784" y="11457"/>
                  <a:pt x="3083" y="11559"/>
                </a:cubicBezTo>
                <a:cubicBezTo>
                  <a:pt x="3185" y="11594"/>
                  <a:pt x="3284" y="11611"/>
                  <a:pt x="3377" y="11611"/>
                </a:cubicBezTo>
                <a:cubicBezTo>
                  <a:pt x="3785" y="11611"/>
                  <a:pt x="4095" y="11298"/>
                  <a:pt x="4147" y="10847"/>
                </a:cubicBezTo>
                <a:cubicBezTo>
                  <a:pt x="4194" y="10430"/>
                  <a:pt x="3936" y="9902"/>
                  <a:pt x="3494" y="9902"/>
                </a:cubicBezTo>
                <a:cubicBezTo>
                  <a:pt x="3430" y="9902"/>
                  <a:pt x="3362" y="9913"/>
                  <a:pt x="3291" y="9937"/>
                </a:cubicBezTo>
                <a:cubicBezTo>
                  <a:pt x="2916" y="10065"/>
                  <a:pt x="2833" y="10633"/>
                  <a:pt x="3219" y="10801"/>
                </a:cubicBezTo>
                <a:cubicBezTo>
                  <a:pt x="3234" y="10808"/>
                  <a:pt x="3250" y="10811"/>
                  <a:pt x="3264" y="10811"/>
                </a:cubicBezTo>
                <a:cubicBezTo>
                  <a:pt x="3357" y="10811"/>
                  <a:pt x="3421" y="10686"/>
                  <a:pt x="3320" y="10626"/>
                </a:cubicBezTo>
                <a:cubicBezTo>
                  <a:pt x="3013" y="10447"/>
                  <a:pt x="3243" y="10133"/>
                  <a:pt x="3511" y="10133"/>
                </a:cubicBezTo>
                <a:cubicBezTo>
                  <a:pt x="3563" y="10133"/>
                  <a:pt x="3617" y="10145"/>
                  <a:pt x="3669" y="10173"/>
                </a:cubicBezTo>
                <a:cubicBezTo>
                  <a:pt x="3852" y="10269"/>
                  <a:pt x="3937" y="10494"/>
                  <a:pt x="3944" y="10687"/>
                </a:cubicBezTo>
                <a:cubicBezTo>
                  <a:pt x="3955" y="11053"/>
                  <a:pt x="3756" y="11405"/>
                  <a:pt x="3371" y="11405"/>
                </a:cubicBezTo>
                <a:cubicBezTo>
                  <a:pt x="3350" y="11405"/>
                  <a:pt x="3329" y="11404"/>
                  <a:pt x="3307" y="11402"/>
                </a:cubicBezTo>
                <a:cubicBezTo>
                  <a:pt x="2789" y="11351"/>
                  <a:pt x="2561" y="10878"/>
                  <a:pt x="2425" y="10418"/>
                </a:cubicBezTo>
                <a:cubicBezTo>
                  <a:pt x="2397" y="9986"/>
                  <a:pt x="2376" y="9553"/>
                  <a:pt x="2366" y="9117"/>
                </a:cubicBezTo>
                <a:cubicBezTo>
                  <a:pt x="2357" y="8703"/>
                  <a:pt x="2358" y="8293"/>
                  <a:pt x="2368" y="7883"/>
                </a:cubicBezTo>
                <a:cubicBezTo>
                  <a:pt x="2450" y="8293"/>
                  <a:pt x="2613" y="8690"/>
                  <a:pt x="2890" y="8965"/>
                </a:cubicBezTo>
                <a:cubicBezTo>
                  <a:pt x="3060" y="9135"/>
                  <a:pt x="3305" y="9243"/>
                  <a:pt x="3540" y="9243"/>
                </a:cubicBezTo>
                <a:cubicBezTo>
                  <a:pt x="3743" y="9243"/>
                  <a:pt x="3937" y="9163"/>
                  <a:pt x="4070" y="8970"/>
                </a:cubicBezTo>
                <a:cubicBezTo>
                  <a:pt x="4387" y="8510"/>
                  <a:pt x="4081" y="7949"/>
                  <a:pt x="3747" y="7599"/>
                </a:cubicBezTo>
                <a:cubicBezTo>
                  <a:pt x="3386" y="7219"/>
                  <a:pt x="2919" y="6969"/>
                  <a:pt x="2406" y="6957"/>
                </a:cubicBezTo>
                <a:cubicBezTo>
                  <a:pt x="2466" y="5879"/>
                  <a:pt x="2589" y="4812"/>
                  <a:pt x="2757" y="3748"/>
                </a:cubicBezTo>
                <a:cubicBezTo>
                  <a:pt x="2764" y="3760"/>
                  <a:pt x="2772" y="3773"/>
                  <a:pt x="2780" y="3784"/>
                </a:cubicBezTo>
                <a:cubicBezTo>
                  <a:pt x="2661" y="4251"/>
                  <a:pt x="2654" y="4771"/>
                  <a:pt x="2843" y="5214"/>
                </a:cubicBezTo>
                <a:cubicBezTo>
                  <a:pt x="2846" y="5223"/>
                  <a:pt x="2847" y="5231"/>
                  <a:pt x="2854" y="5237"/>
                </a:cubicBezTo>
                <a:cubicBezTo>
                  <a:pt x="2879" y="5295"/>
                  <a:pt x="2906" y="5349"/>
                  <a:pt x="2939" y="5404"/>
                </a:cubicBezTo>
                <a:cubicBezTo>
                  <a:pt x="3013" y="5529"/>
                  <a:pt x="3113" y="5640"/>
                  <a:pt x="3227" y="5725"/>
                </a:cubicBezTo>
                <a:cubicBezTo>
                  <a:pt x="3230" y="5728"/>
                  <a:pt x="3232" y="5728"/>
                  <a:pt x="3234" y="5730"/>
                </a:cubicBezTo>
                <a:cubicBezTo>
                  <a:pt x="3382" y="5839"/>
                  <a:pt x="3557" y="5906"/>
                  <a:pt x="3735" y="5906"/>
                </a:cubicBezTo>
                <a:cubicBezTo>
                  <a:pt x="3857" y="5906"/>
                  <a:pt x="3981" y="5875"/>
                  <a:pt x="4101" y="5804"/>
                </a:cubicBezTo>
                <a:cubicBezTo>
                  <a:pt x="4270" y="5704"/>
                  <a:pt x="4356" y="5552"/>
                  <a:pt x="4389" y="5380"/>
                </a:cubicBezTo>
                <a:cubicBezTo>
                  <a:pt x="4405" y="5368"/>
                  <a:pt x="4410" y="5345"/>
                  <a:pt x="4397" y="5331"/>
                </a:cubicBezTo>
                <a:cubicBezTo>
                  <a:pt x="4430" y="5067"/>
                  <a:pt x="4343" y="4766"/>
                  <a:pt x="4224" y="4545"/>
                </a:cubicBezTo>
                <a:cubicBezTo>
                  <a:pt x="4181" y="4463"/>
                  <a:pt x="4127" y="4383"/>
                  <a:pt x="4068" y="4305"/>
                </a:cubicBezTo>
                <a:lnTo>
                  <a:pt x="4091" y="4305"/>
                </a:lnTo>
                <a:cubicBezTo>
                  <a:pt x="4140" y="4300"/>
                  <a:pt x="4157" y="4226"/>
                  <a:pt x="4103" y="4215"/>
                </a:cubicBezTo>
                <a:cubicBezTo>
                  <a:pt x="4060" y="4203"/>
                  <a:pt x="4018" y="4195"/>
                  <a:pt x="3972" y="4190"/>
                </a:cubicBezTo>
                <a:cubicBezTo>
                  <a:pt x="3707" y="3882"/>
                  <a:pt x="3340" y="3621"/>
                  <a:pt x="2977" y="3508"/>
                </a:cubicBezTo>
                <a:lnTo>
                  <a:pt x="2977" y="3506"/>
                </a:lnTo>
                <a:cubicBezTo>
                  <a:pt x="2988" y="3468"/>
                  <a:pt x="2959" y="3444"/>
                  <a:pt x="2928" y="3444"/>
                </a:cubicBezTo>
                <a:cubicBezTo>
                  <a:pt x="2907" y="3444"/>
                  <a:pt x="2885" y="3455"/>
                  <a:pt x="2875" y="3480"/>
                </a:cubicBezTo>
                <a:cubicBezTo>
                  <a:pt x="2875" y="3481"/>
                  <a:pt x="2875" y="3481"/>
                  <a:pt x="2874" y="3483"/>
                </a:cubicBezTo>
                <a:cubicBezTo>
                  <a:pt x="2872" y="3483"/>
                  <a:pt x="2867" y="3481"/>
                  <a:pt x="2864" y="3481"/>
                </a:cubicBezTo>
                <a:cubicBezTo>
                  <a:pt x="2859" y="3480"/>
                  <a:pt x="2854" y="3480"/>
                  <a:pt x="2849" y="3480"/>
                </a:cubicBezTo>
                <a:cubicBezTo>
                  <a:pt x="2827" y="3480"/>
                  <a:pt x="2812" y="3491"/>
                  <a:pt x="2800" y="3504"/>
                </a:cubicBezTo>
                <a:cubicBezTo>
                  <a:pt x="2798" y="3504"/>
                  <a:pt x="2793" y="3503"/>
                  <a:pt x="2792" y="3503"/>
                </a:cubicBezTo>
                <a:cubicBezTo>
                  <a:pt x="2859" y="3085"/>
                  <a:pt x="2936" y="2668"/>
                  <a:pt x="3018" y="2251"/>
                </a:cubicBezTo>
                <a:cubicBezTo>
                  <a:pt x="3118" y="2584"/>
                  <a:pt x="3396" y="2863"/>
                  <a:pt x="3728" y="2863"/>
                </a:cubicBezTo>
                <a:cubicBezTo>
                  <a:pt x="3855" y="2863"/>
                  <a:pt x="3990" y="2822"/>
                  <a:pt x="4126" y="2727"/>
                </a:cubicBezTo>
                <a:cubicBezTo>
                  <a:pt x="4420" y="2521"/>
                  <a:pt x="4450" y="1997"/>
                  <a:pt x="4093" y="1834"/>
                </a:cubicBezTo>
                <a:cubicBezTo>
                  <a:pt x="4041" y="1810"/>
                  <a:pt x="3988" y="1799"/>
                  <a:pt x="3935" y="1799"/>
                </a:cubicBezTo>
                <a:cubicBezTo>
                  <a:pt x="3666" y="1799"/>
                  <a:pt x="3413" y="2076"/>
                  <a:pt x="3543" y="2344"/>
                </a:cubicBezTo>
                <a:cubicBezTo>
                  <a:pt x="3556" y="2369"/>
                  <a:pt x="3581" y="2381"/>
                  <a:pt x="3608" y="2381"/>
                </a:cubicBezTo>
                <a:cubicBezTo>
                  <a:pt x="3649" y="2381"/>
                  <a:pt x="3692" y="2352"/>
                  <a:pt x="3685" y="2305"/>
                </a:cubicBezTo>
                <a:cubicBezTo>
                  <a:pt x="3669" y="2169"/>
                  <a:pt x="3741" y="2046"/>
                  <a:pt x="3878" y="2014"/>
                </a:cubicBezTo>
                <a:cubicBezTo>
                  <a:pt x="3897" y="2009"/>
                  <a:pt x="3914" y="2007"/>
                  <a:pt x="3931" y="2007"/>
                </a:cubicBezTo>
                <a:cubicBezTo>
                  <a:pt x="4070" y="2007"/>
                  <a:pt x="4150" y="2152"/>
                  <a:pt x="4148" y="2287"/>
                </a:cubicBezTo>
                <a:cubicBezTo>
                  <a:pt x="4145" y="2522"/>
                  <a:pt x="3932" y="2635"/>
                  <a:pt x="3722" y="2635"/>
                </a:cubicBezTo>
                <a:cubicBezTo>
                  <a:pt x="3654" y="2635"/>
                  <a:pt x="3585" y="2623"/>
                  <a:pt x="3525" y="2599"/>
                </a:cubicBezTo>
                <a:cubicBezTo>
                  <a:pt x="3109" y="2436"/>
                  <a:pt x="3009" y="1868"/>
                  <a:pt x="3260" y="1531"/>
                </a:cubicBezTo>
                <a:cubicBezTo>
                  <a:pt x="3287" y="1495"/>
                  <a:pt x="3250" y="1452"/>
                  <a:pt x="3212" y="1452"/>
                </a:cubicBezTo>
                <a:cubicBezTo>
                  <a:pt x="3200" y="1452"/>
                  <a:pt x="3188" y="1457"/>
                  <a:pt x="3178" y="1467"/>
                </a:cubicBezTo>
                <a:cubicBezTo>
                  <a:pt x="3276" y="1004"/>
                  <a:pt x="3381" y="542"/>
                  <a:pt x="3494" y="79"/>
                </a:cubicBezTo>
                <a:cubicBezTo>
                  <a:pt x="3506" y="30"/>
                  <a:pt x="3468" y="0"/>
                  <a:pt x="34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1" r:id="rId18"/>
    <p:sldLayoutId id="2147483673" r:id="rId19"/>
    <p:sldLayoutId id="2147483674" r:id="rId20"/>
    <p:sldLayoutId id="2147483675" r:id="rId21"/>
    <p:sldLayoutId id="2147483676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smtClean="0">
                <a:solidFill>
                  <a:schemeClr val="accent4"/>
                </a:solidFill>
              </a:rPr>
              <a:t>E-LIBRARY</a:t>
            </a:r>
            <a:r>
              <a:rPr lang="en"/>
              <a:t/>
            </a:r>
            <a:br>
              <a:rPr lang="en"/>
            </a:br>
            <a:r>
              <a:rPr lang="en" sz="6000" smtClean="0"/>
              <a:t>MANAGEMENT SYSTEM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16" name="Google Shape;416;p33"/>
          <p:cNvSpPr txBox="1">
            <a:spLocks noGrp="1"/>
          </p:cNvSpPr>
          <p:nvPr>
            <p:ph type="subTitle" idx="1"/>
          </p:nvPr>
        </p:nvSpPr>
        <p:spPr>
          <a:xfrm>
            <a:off x="2580300" y="3744775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 new way of learning in digital world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1025368" y="2654908"/>
            <a:ext cx="728908" cy="614944"/>
          </a:xfrm>
          <a:custGeom>
            <a:avLst/>
            <a:gdLst/>
            <a:ahLst/>
            <a:cxnLst/>
            <a:rect l="l" t="t" r="r" b="b"/>
            <a:pathLst>
              <a:path w="13828" h="11666" extrusionOk="0">
                <a:moveTo>
                  <a:pt x="11902" y="622"/>
                </a:moveTo>
                <a:cubicBezTo>
                  <a:pt x="11993" y="622"/>
                  <a:pt x="12084" y="623"/>
                  <a:pt x="12176" y="626"/>
                </a:cubicBezTo>
                <a:cubicBezTo>
                  <a:pt x="11748" y="854"/>
                  <a:pt x="11336" y="1117"/>
                  <a:pt x="10943" y="1400"/>
                </a:cubicBezTo>
                <a:cubicBezTo>
                  <a:pt x="10565" y="1156"/>
                  <a:pt x="10148" y="999"/>
                  <a:pt x="9708" y="944"/>
                </a:cubicBezTo>
                <a:cubicBezTo>
                  <a:pt x="10413" y="725"/>
                  <a:pt x="11153" y="622"/>
                  <a:pt x="11902" y="622"/>
                </a:cubicBezTo>
                <a:close/>
                <a:moveTo>
                  <a:pt x="9181" y="1132"/>
                </a:moveTo>
                <a:cubicBezTo>
                  <a:pt x="9191" y="1137"/>
                  <a:pt x="9204" y="1138"/>
                  <a:pt x="9215" y="1138"/>
                </a:cubicBezTo>
                <a:cubicBezTo>
                  <a:pt x="9219" y="1138"/>
                  <a:pt x="9223" y="1138"/>
                  <a:pt x="9227" y="1138"/>
                </a:cubicBezTo>
                <a:cubicBezTo>
                  <a:pt x="9787" y="1138"/>
                  <a:pt x="10315" y="1253"/>
                  <a:pt x="10812" y="1497"/>
                </a:cubicBezTo>
                <a:cubicBezTo>
                  <a:pt x="10488" y="1739"/>
                  <a:pt x="10174" y="1996"/>
                  <a:pt x="9880" y="2259"/>
                </a:cubicBezTo>
                <a:cubicBezTo>
                  <a:pt x="9845" y="2290"/>
                  <a:pt x="9811" y="2323"/>
                  <a:pt x="9777" y="2356"/>
                </a:cubicBezTo>
                <a:cubicBezTo>
                  <a:pt x="9795" y="2326"/>
                  <a:pt x="9795" y="2287"/>
                  <a:pt x="9762" y="2266"/>
                </a:cubicBezTo>
                <a:cubicBezTo>
                  <a:pt x="9330" y="1986"/>
                  <a:pt x="8732" y="1780"/>
                  <a:pt x="8170" y="1780"/>
                </a:cubicBezTo>
                <a:cubicBezTo>
                  <a:pt x="8094" y="1780"/>
                  <a:pt x="8019" y="1784"/>
                  <a:pt x="7945" y="1791"/>
                </a:cubicBezTo>
                <a:cubicBezTo>
                  <a:pt x="8337" y="1525"/>
                  <a:pt x="8749" y="1305"/>
                  <a:pt x="9181" y="1132"/>
                </a:cubicBezTo>
                <a:close/>
                <a:moveTo>
                  <a:pt x="8294" y="2015"/>
                </a:moveTo>
                <a:cubicBezTo>
                  <a:pt x="8380" y="2015"/>
                  <a:pt x="8467" y="2019"/>
                  <a:pt x="8554" y="2030"/>
                </a:cubicBezTo>
                <a:cubicBezTo>
                  <a:pt x="8963" y="2079"/>
                  <a:pt x="9335" y="2210"/>
                  <a:pt x="9706" y="2382"/>
                </a:cubicBezTo>
                <a:cubicBezTo>
                  <a:pt x="9714" y="2386"/>
                  <a:pt x="9721" y="2388"/>
                  <a:pt x="9728" y="2388"/>
                </a:cubicBezTo>
                <a:cubicBezTo>
                  <a:pt x="9736" y="2388"/>
                  <a:pt x="9744" y="2385"/>
                  <a:pt x="9752" y="2382"/>
                </a:cubicBezTo>
                <a:lnTo>
                  <a:pt x="9752" y="2382"/>
                </a:lnTo>
                <a:cubicBezTo>
                  <a:pt x="9557" y="2562"/>
                  <a:pt x="9371" y="2750"/>
                  <a:pt x="9196" y="2942"/>
                </a:cubicBezTo>
                <a:cubicBezTo>
                  <a:pt x="9191" y="2914"/>
                  <a:pt x="9176" y="2889"/>
                  <a:pt x="9148" y="2875"/>
                </a:cubicBezTo>
                <a:cubicBezTo>
                  <a:pt x="8661" y="2622"/>
                  <a:pt x="8130" y="2482"/>
                  <a:pt x="7595" y="2482"/>
                </a:cubicBezTo>
                <a:cubicBezTo>
                  <a:pt x="7411" y="2482"/>
                  <a:pt x="7227" y="2498"/>
                  <a:pt x="7044" y="2533"/>
                </a:cubicBezTo>
                <a:cubicBezTo>
                  <a:pt x="7212" y="2366"/>
                  <a:pt x="7397" y="2209"/>
                  <a:pt x="7589" y="2056"/>
                </a:cubicBezTo>
                <a:cubicBezTo>
                  <a:pt x="7826" y="2047"/>
                  <a:pt x="8058" y="2015"/>
                  <a:pt x="8294" y="2015"/>
                </a:cubicBezTo>
                <a:close/>
                <a:moveTo>
                  <a:pt x="12367" y="868"/>
                </a:moveTo>
                <a:cubicBezTo>
                  <a:pt x="12076" y="1395"/>
                  <a:pt x="11953" y="1991"/>
                  <a:pt x="11856" y="2596"/>
                </a:cubicBezTo>
                <a:cubicBezTo>
                  <a:pt x="11835" y="2729"/>
                  <a:pt x="11812" y="2860"/>
                  <a:pt x="11793" y="2991"/>
                </a:cubicBezTo>
                <a:cubicBezTo>
                  <a:pt x="11636" y="2513"/>
                  <a:pt x="11334" y="2078"/>
                  <a:pt x="10968" y="1739"/>
                </a:cubicBezTo>
                <a:cubicBezTo>
                  <a:pt x="11415" y="1423"/>
                  <a:pt x="11883" y="1133"/>
                  <a:pt x="12367" y="868"/>
                </a:cubicBezTo>
                <a:close/>
                <a:moveTo>
                  <a:pt x="7606" y="2726"/>
                </a:moveTo>
                <a:cubicBezTo>
                  <a:pt x="8095" y="2726"/>
                  <a:pt x="8574" y="2832"/>
                  <a:pt x="9045" y="3069"/>
                </a:cubicBezTo>
                <a:cubicBezTo>
                  <a:pt x="9053" y="3073"/>
                  <a:pt x="9061" y="3076"/>
                  <a:pt x="9070" y="3078"/>
                </a:cubicBezTo>
                <a:cubicBezTo>
                  <a:pt x="8873" y="3295"/>
                  <a:pt x="8688" y="3521"/>
                  <a:pt x="8510" y="3752"/>
                </a:cubicBezTo>
                <a:lnTo>
                  <a:pt x="8500" y="3742"/>
                </a:lnTo>
                <a:cubicBezTo>
                  <a:pt x="8081" y="3488"/>
                  <a:pt x="7623" y="3369"/>
                  <a:pt x="7162" y="3369"/>
                </a:cubicBezTo>
                <a:cubicBezTo>
                  <a:pt x="6817" y="3369"/>
                  <a:pt x="6471" y="3435"/>
                  <a:pt x="6137" y="3562"/>
                </a:cubicBezTo>
                <a:cubicBezTo>
                  <a:pt x="6329" y="3307"/>
                  <a:pt x="6536" y="3061"/>
                  <a:pt x="6754" y="2826"/>
                </a:cubicBezTo>
                <a:cubicBezTo>
                  <a:pt x="7042" y="2761"/>
                  <a:pt x="7326" y="2726"/>
                  <a:pt x="7606" y="2726"/>
                </a:cubicBezTo>
                <a:close/>
                <a:moveTo>
                  <a:pt x="7086" y="3587"/>
                </a:moveTo>
                <a:cubicBezTo>
                  <a:pt x="7532" y="3587"/>
                  <a:pt x="7976" y="3699"/>
                  <a:pt x="8399" y="3899"/>
                </a:cubicBezTo>
                <a:cubicBezTo>
                  <a:pt x="8191" y="4177"/>
                  <a:pt x="7990" y="4464"/>
                  <a:pt x="7800" y="4758"/>
                </a:cubicBezTo>
                <a:cubicBezTo>
                  <a:pt x="7790" y="4748"/>
                  <a:pt x="7780" y="4740"/>
                  <a:pt x="7765" y="4734"/>
                </a:cubicBezTo>
                <a:cubicBezTo>
                  <a:pt x="7219" y="4528"/>
                  <a:pt x="6648" y="4435"/>
                  <a:pt x="6072" y="4435"/>
                </a:cubicBezTo>
                <a:cubicBezTo>
                  <a:pt x="5891" y="4435"/>
                  <a:pt x="5709" y="4444"/>
                  <a:pt x="5527" y="4462"/>
                </a:cubicBezTo>
                <a:cubicBezTo>
                  <a:pt x="5661" y="4241"/>
                  <a:pt x="5802" y="4027"/>
                  <a:pt x="5951" y="3817"/>
                </a:cubicBezTo>
                <a:cubicBezTo>
                  <a:pt x="5961" y="3820"/>
                  <a:pt x="5972" y="3823"/>
                  <a:pt x="5983" y="3823"/>
                </a:cubicBezTo>
                <a:cubicBezTo>
                  <a:pt x="5994" y="3823"/>
                  <a:pt x="6005" y="3820"/>
                  <a:pt x="6018" y="3816"/>
                </a:cubicBezTo>
                <a:cubicBezTo>
                  <a:pt x="6368" y="3659"/>
                  <a:pt x="6728" y="3587"/>
                  <a:pt x="7086" y="3587"/>
                </a:cubicBezTo>
                <a:close/>
                <a:moveTo>
                  <a:pt x="10762" y="1893"/>
                </a:moveTo>
                <a:cubicBezTo>
                  <a:pt x="11246" y="2333"/>
                  <a:pt x="11523" y="2855"/>
                  <a:pt x="11712" y="3456"/>
                </a:cubicBezTo>
                <a:cubicBezTo>
                  <a:pt x="11622" y="3932"/>
                  <a:pt x="11511" y="4405"/>
                  <a:pt x="11349" y="4871"/>
                </a:cubicBezTo>
                <a:cubicBezTo>
                  <a:pt x="11334" y="4905"/>
                  <a:pt x="11320" y="4941"/>
                  <a:pt x="11308" y="4977"/>
                </a:cubicBezTo>
                <a:cubicBezTo>
                  <a:pt x="11112" y="4046"/>
                  <a:pt x="10711" y="3145"/>
                  <a:pt x="10148" y="2382"/>
                </a:cubicBezTo>
                <a:cubicBezTo>
                  <a:pt x="10346" y="2210"/>
                  <a:pt x="10551" y="2048"/>
                  <a:pt x="10762" y="1893"/>
                </a:cubicBezTo>
                <a:close/>
                <a:moveTo>
                  <a:pt x="6023" y="4652"/>
                </a:moveTo>
                <a:cubicBezTo>
                  <a:pt x="6592" y="4652"/>
                  <a:pt x="7146" y="4734"/>
                  <a:pt x="7711" y="4884"/>
                </a:cubicBezTo>
                <a:lnTo>
                  <a:pt x="7716" y="4884"/>
                </a:lnTo>
                <a:cubicBezTo>
                  <a:pt x="7638" y="5007"/>
                  <a:pt x="7561" y="5130"/>
                  <a:pt x="7486" y="5254"/>
                </a:cubicBezTo>
                <a:cubicBezTo>
                  <a:pt x="7489" y="5220"/>
                  <a:pt x="7472" y="5184"/>
                  <a:pt x="7430" y="5167"/>
                </a:cubicBezTo>
                <a:cubicBezTo>
                  <a:pt x="7004" y="5014"/>
                  <a:pt x="6566" y="4941"/>
                  <a:pt x="6125" y="4941"/>
                </a:cubicBezTo>
                <a:cubicBezTo>
                  <a:pt x="5814" y="4941"/>
                  <a:pt x="5500" y="4978"/>
                  <a:pt x="5190" y="5048"/>
                </a:cubicBezTo>
                <a:cubicBezTo>
                  <a:pt x="5257" y="4927"/>
                  <a:pt x="5325" y="4806"/>
                  <a:pt x="5394" y="4684"/>
                </a:cubicBezTo>
                <a:lnTo>
                  <a:pt x="5399" y="4684"/>
                </a:lnTo>
                <a:cubicBezTo>
                  <a:pt x="5610" y="4662"/>
                  <a:pt x="5817" y="4652"/>
                  <a:pt x="6023" y="4652"/>
                </a:cubicBezTo>
                <a:close/>
                <a:moveTo>
                  <a:pt x="6110" y="5154"/>
                </a:moveTo>
                <a:cubicBezTo>
                  <a:pt x="6531" y="5154"/>
                  <a:pt x="6950" y="5217"/>
                  <a:pt x="7374" y="5334"/>
                </a:cubicBezTo>
                <a:cubicBezTo>
                  <a:pt x="7383" y="5336"/>
                  <a:pt x="7391" y="5337"/>
                  <a:pt x="7398" y="5337"/>
                </a:cubicBezTo>
                <a:cubicBezTo>
                  <a:pt x="7415" y="5337"/>
                  <a:pt x="7431" y="5333"/>
                  <a:pt x="7443" y="5326"/>
                </a:cubicBezTo>
                <a:lnTo>
                  <a:pt x="7443" y="5326"/>
                </a:lnTo>
                <a:cubicBezTo>
                  <a:pt x="7271" y="5607"/>
                  <a:pt x="7106" y="5894"/>
                  <a:pt x="6942" y="6182"/>
                </a:cubicBezTo>
                <a:cubicBezTo>
                  <a:pt x="6916" y="6229"/>
                  <a:pt x="6887" y="6278"/>
                  <a:pt x="6860" y="6327"/>
                </a:cubicBezTo>
                <a:cubicBezTo>
                  <a:pt x="6457" y="6131"/>
                  <a:pt x="5990" y="6017"/>
                  <a:pt x="5529" y="6017"/>
                </a:cubicBezTo>
                <a:cubicBezTo>
                  <a:pt x="5222" y="6017"/>
                  <a:pt x="4917" y="6067"/>
                  <a:pt x="4635" y="6179"/>
                </a:cubicBezTo>
                <a:cubicBezTo>
                  <a:pt x="4664" y="6108"/>
                  <a:pt x="4695" y="6038"/>
                  <a:pt x="4728" y="5969"/>
                </a:cubicBezTo>
                <a:cubicBezTo>
                  <a:pt x="4836" y="5737"/>
                  <a:pt x="4951" y="5506"/>
                  <a:pt x="5072" y="5277"/>
                </a:cubicBezTo>
                <a:cubicBezTo>
                  <a:pt x="5076" y="5277"/>
                  <a:pt x="5080" y="5278"/>
                  <a:pt x="5085" y="5278"/>
                </a:cubicBezTo>
                <a:cubicBezTo>
                  <a:pt x="5093" y="5278"/>
                  <a:pt x="5101" y="5277"/>
                  <a:pt x="5109" y="5274"/>
                </a:cubicBezTo>
                <a:cubicBezTo>
                  <a:pt x="5446" y="5193"/>
                  <a:pt x="5779" y="5154"/>
                  <a:pt x="6110" y="5154"/>
                </a:cubicBezTo>
                <a:close/>
                <a:moveTo>
                  <a:pt x="5512" y="6265"/>
                </a:moveTo>
                <a:cubicBezTo>
                  <a:pt x="5932" y="6265"/>
                  <a:pt x="6337" y="6325"/>
                  <a:pt x="6775" y="6476"/>
                </a:cubicBezTo>
                <a:cubicBezTo>
                  <a:pt x="6581" y="6820"/>
                  <a:pt x="6383" y="7172"/>
                  <a:pt x="6170" y="7520"/>
                </a:cubicBezTo>
                <a:cubicBezTo>
                  <a:pt x="5751" y="7293"/>
                  <a:pt x="5247" y="7143"/>
                  <a:pt x="4754" y="7143"/>
                </a:cubicBezTo>
                <a:cubicBezTo>
                  <a:pt x="4577" y="7143"/>
                  <a:pt x="4401" y="7162"/>
                  <a:pt x="4231" y="7205"/>
                </a:cubicBezTo>
                <a:cubicBezTo>
                  <a:pt x="4349" y="6894"/>
                  <a:pt x="4461" y="6589"/>
                  <a:pt x="4581" y="6303"/>
                </a:cubicBezTo>
                <a:cubicBezTo>
                  <a:pt x="4596" y="6322"/>
                  <a:pt x="4618" y="6335"/>
                  <a:pt x="4643" y="6335"/>
                </a:cubicBezTo>
                <a:cubicBezTo>
                  <a:pt x="4646" y="6335"/>
                  <a:pt x="4648" y="6334"/>
                  <a:pt x="4651" y="6334"/>
                </a:cubicBezTo>
                <a:cubicBezTo>
                  <a:pt x="4954" y="6291"/>
                  <a:pt x="5237" y="6265"/>
                  <a:pt x="5512" y="6265"/>
                </a:cubicBezTo>
                <a:close/>
                <a:moveTo>
                  <a:pt x="9975" y="2533"/>
                </a:moveTo>
                <a:cubicBezTo>
                  <a:pt x="10501" y="3392"/>
                  <a:pt x="10911" y="4262"/>
                  <a:pt x="11218" y="5216"/>
                </a:cubicBezTo>
                <a:cubicBezTo>
                  <a:pt x="11104" y="5508"/>
                  <a:pt x="10976" y="5792"/>
                  <a:pt x="10837" y="6071"/>
                </a:cubicBezTo>
                <a:cubicBezTo>
                  <a:pt x="10696" y="4999"/>
                  <a:pt x="10156" y="4022"/>
                  <a:pt x="9317" y="3315"/>
                </a:cubicBezTo>
                <a:cubicBezTo>
                  <a:pt x="9298" y="3299"/>
                  <a:pt x="9280" y="3292"/>
                  <a:pt x="9262" y="3292"/>
                </a:cubicBezTo>
                <a:cubicBezTo>
                  <a:pt x="9188" y="3292"/>
                  <a:pt x="9133" y="3409"/>
                  <a:pt x="9207" y="3475"/>
                </a:cubicBezTo>
                <a:cubicBezTo>
                  <a:pt x="10058" y="4220"/>
                  <a:pt x="10572" y="5239"/>
                  <a:pt x="10695" y="6345"/>
                </a:cubicBezTo>
                <a:cubicBezTo>
                  <a:pt x="10475" y="6753"/>
                  <a:pt x="10230" y="7146"/>
                  <a:pt x="9958" y="7520"/>
                </a:cubicBezTo>
                <a:cubicBezTo>
                  <a:pt x="9994" y="6375"/>
                  <a:pt x="9269" y="5048"/>
                  <a:pt x="8458" y="4374"/>
                </a:cubicBezTo>
                <a:cubicBezTo>
                  <a:pt x="8445" y="4362"/>
                  <a:pt x="8430" y="4358"/>
                  <a:pt x="8416" y="4358"/>
                </a:cubicBezTo>
                <a:cubicBezTo>
                  <a:pt x="8405" y="4358"/>
                  <a:pt x="8394" y="4360"/>
                  <a:pt x="8384" y="4365"/>
                </a:cubicBezTo>
                <a:cubicBezTo>
                  <a:pt x="8636" y="3997"/>
                  <a:pt x="8906" y="3639"/>
                  <a:pt x="9209" y="3302"/>
                </a:cubicBezTo>
                <a:cubicBezTo>
                  <a:pt x="9454" y="3028"/>
                  <a:pt x="9709" y="2773"/>
                  <a:pt x="9975" y="2533"/>
                </a:cubicBezTo>
                <a:close/>
                <a:moveTo>
                  <a:pt x="8330" y="4442"/>
                </a:moveTo>
                <a:lnTo>
                  <a:pt x="8330" y="4442"/>
                </a:lnTo>
                <a:cubicBezTo>
                  <a:pt x="8328" y="4460"/>
                  <a:pt x="8333" y="4478"/>
                  <a:pt x="8348" y="4495"/>
                </a:cubicBezTo>
                <a:cubicBezTo>
                  <a:pt x="8782" y="4992"/>
                  <a:pt x="9160" y="5499"/>
                  <a:pt x="9412" y="6115"/>
                </a:cubicBezTo>
                <a:cubicBezTo>
                  <a:pt x="9641" y="6671"/>
                  <a:pt x="9665" y="7216"/>
                  <a:pt x="9754" y="7786"/>
                </a:cubicBezTo>
                <a:cubicBezTo>
                  <a:pt x="9608" y="7980"/>
                  <a:pt x="9454" y="8165"/>
                  <a:pt x="9294" y="8342"/>
                </a:cubicBezTo>
                <a:cubicBezTo>
                  <a:pt x="9313" y="7154"/>
                  <a:pt x="8939" y="5745"/>
                  <a:pt x="8107" y="4946"/>
                </a:cubicBezTo>
                <a:cubicBezTo>
                  <a:pt x="8088" y="4929"/>
                  <a:pt x="8066" y="4923"/>
                  <a:pt x="8045" y="4923"/>
                </a:cubicBezTo>
                <a:cubicBezTo>
                  <a:pt x="8036" y="4923"/>
                  <a:pt x="8026" y="4924"/>
                  <a:pt x="8017" y="4927"/>
                </a:cubicBezTo>
                <a:cubicBezTo>
                  <a:pt x="8119" y="4763"/>
                  <a:pt x="8224" y="4601"/>
                  <a:pt x="8330" y="4442"/>
                </a:cubicBezTo>
                <a:close/>
                <a:moveTo>
                  <a:pt x="4654" y="7393"/>
                </a:moveTo>
                <a:cubicBezTo>
                  <a:pt x="5138" y="7393"/>
                  <a:pt x="5588" y="7461"/>
                  <a:pt x="6067" y="7687"/>
                </a:cubicBezTo>
                <a:cubicBezTo>
                  <a:pt x="5887" y="7974"/>
                  <a:pt x="5697" y="8255"/>
                  <a:pt x="5494" y="8522"/>
                </a:cubicBezTo>
                <a:cubicBezTo>
                  <a:pt x="5486" y="8519"/>
                  <a:pt x="5478" y="8512"/>
                  <a:pt x="5469" y="8509"/>
                </a:cubicBezTo>
                <a:cubicBezTo>
                  <a:pt x="5110" y="8359"/>
                  <a:pt x="4734" y="8293"/>
                  <a:pt x="4355" y="8293"/>
                </a:cubicBezTo>
                <a:cubicBezTo>
                  <a:pt x="4148" y="8293"/>
                  <a:pt x="3940" y="8313"/>
                  <a:pt x="3733" y="8348"/>
                </a:cubicBezTo>
                <a:cubicBezTo>
                  <a:pt x="3889" y="8047"/>
                  <a:pt x="4025" y="7732"/>
                  <a:pt x="4151" y="7412"/>
                </a:cubicBezTo>
                <a:cubicBezTo>
                  <a:pt x="4324" y="7400"/>
                  <a:pt x="4491" y="7393"/>
                  <a:pt x="4654" y="7393"/>
                </a:cubicBezTo>
                <a:close/>
                <a:moveTo>
                  <a:pt x="4223" y="8516"/>
                </a:moveTo>
                <a:cubicBezTo>
                  <a:pt x="4608" y="8516"/>
                  <a:pt x="4987" y="8579"/>
                  <a:pt x="5371" y="8682"/>
                </a:cubicBezTo>
                <a:cubicBezTo>
                  <a:pt x="5286" y="8790"/>
                  <a:pt x="5196" y="8895"/>
                  <a:pt x="5106" y="8996"/>
                </a:cubicBezTo>
                <a:cubicBezTo>
                  <a:pt x="4769" y="8865"/>
                  <a:pt x="4416" y="8805"/>
                  <a:pt x="4059" y="8805"/>
                </a:cubicBezTo>
                <a:cubicBezTo>
                  <a:pt x="3848" y="8805"/>
                  <a:pt x="3635" y="8826"/>
                  <a:pt x="3424" y="8866"/>
                </a:cubicBezTo>
                <a:cubicBezTo>
                  <a:pt x="3489" y="8772"/>
                  <a:pt x="3552" y="8672"/>
                  <a:pt x="3610" y="8571"/>
                </a:cubicBezTo>
                <a:cubicBezTo>
                  <a:pt x="3818" y="8533"/>
                  <a:pt x="4021" y="8516"/>
                  <a:pt x="4223" y="8516"/>
                </a:cubicBezTo>
                <a:close/>
                <a:moveTo>
                  <a:pt x="7962" y="5015"/>
                </a:moveTo>
                <a:cubicBezTo>
                  <a:pt x="7963" y="5023"/>
                  <a:pt x="7963" y="5031"/>
                  <a:pt x="7968" y="5040"/>
                </a:cubicBezTo>
                <a:cubicBezTo>
                  <a:pt x="8271" y="5650"/>
                  <a:pt x="8643" y="6187"/>
                  <a:pt x="8844" y="6851"/>
                </a:cubicBezTo>
                <a:cubicBezTo>
                  <a:pt x="9011" y="7406"/>
                  <a:pt x="9083" y="7970"/>
                  <a:pt x="9106" y="8543"/>
                </a:cubicBezTo>
                <a:cubicBezTo>
                  <a:pt x="9048" y="8609"/>
                  <a:pt x="8988" y="8669"/>
                  <a:pt x="8927" y="8731"/>
                </a:cubicBezTo>
                <a:cubicBezTo>
                  <a:pt x="8726" y="8934"/>
                  <a:pt x="8513" y="9126"/>
                  <a:pt x="8296" y="9314"/>
                </a:cubicBezTo>
                <a:cubicBezTo>
                  <a:pt x="8355" y="8301"/>
                  <a:pt x="7978" y="7324"/>
                  <a:pt x="7266" y="6583"/>
                </a:cubicBezTo>
                <a:cubicBezTo>
                  <a:pt x="7244" y="6560"/>
                  <a:pt x="7218" y="6550"/>
                  <a:pt x="7192" y="6550"/>
                </a:cubicBezTo>
                <a:cubicBezTo>
                  <a:pt x="7113" y="6550"/>
                  <a:pt x="7041" y="6643"/>
                  <a:pt x="7109" y="6720"/>
                </a:cubicBezTo>
                <a:cubicBezTo>
                  <a:pt x="7782" y="7489"/>
                  <a:pt x="8119" y="8448"/>
                  <a:pt x="8119" y="9460"/>
                </a:cubicBezTo>
                <a:cubicBezTo>
                  <a:pt x="7703" y="9798"/>
                  <a:pt x="7258" y="10108"/>
                  <a:pt x="6792" y="10376"/>
                </a:cubicBezTo>
                <a:cubicBezTo>
                  <a:pt x="7171" y="9430"/>
                  <a:pt x="7078" y="8334"/>
                  <a:pt x="6554" y="7457"/>
                </a:cubicBezTo>
                <a:cubicBezTo>
                  <a:pt x="7036" y="6648"/>
                  <a:pt x="7471" y="5814"/>
                  <a:pt x="7962" y="5015"/>
                </a:cubicBezTo>
                <a:close/>
                <a:moveTo>
                  <a:pt x="4077" y="8984"/>
                </a:moveTo>
                <a:cubicBezTo>
                  <a:pt x="4388" y="8984"/>
                  <a:pt x="4694" y="9029"/>
                  <a:pt x="5003" y="9108"/>
                </a:cubicBezTo>
                <a:cubicBezTo>
                  <a:pt x="4599" y="9540"/>
                  <a:pt x="4141" y="9910"/>
                  <a:pt x="3601" y="10171"/>
                </a:cubicBezTo>
                <a:cubicBezTo>
                  <a:pt x="3388" y="10273"/>
                  <a:pt x="3159" y="10358"/>
                  <a:pt x="2918" y="10415"/>
                </a:cubicBezTo>
                <a:cubicBezTo>
                  <a:pt x="2938" y="10399"/>
                  <a:pt x="2949" y="10376"/>
                  <a:pt x="2946" y="10345"/>
                </a:cubicBezTo>
                <a:cubicBezTo>
                  <a:pt x="2907" y="10075"/>
                  <a:pt x="2742" y="9854"/>
                  <a:pt x="2514" y="9731"/>
                </a:cubicBezTo>
                <a:cubicBezTo>
                  <a:pt x="2841" y="9545"/>
                  <a:pt x="3108" y="9289"/>
                  <a:pt x="3332" y="8993"/>
                </a:cubicBezTo>
                <a:cubicBezTo>
                  <a:pt x="3345" y="9027"/>
                  <a:pt x="3372" y="9052"/>
                  <a:pt x="3412" y="9052"/>
                </a:cubicBezTo>
                <a:cubicBezTo>
                  <a:pt x="3419" y="9052"/>
                  <a:pt x="3425" y="9052"/>
                  <a:pt x="3432" y="9050"/>
                </a:cubicBezTo>
                <a:cubicBezTo>
                  <a:pt x="3651" y="9005"/>
                  <a:pt x="3865" y="8984"/>
                  <a:pt x="4077" y="8984"/>
                </a:cubicBezTo>
                <a:close/>
                <a:moveTo>
                  <a:pt x="328" y="9168"/>
                </a:moveTo>
                <a:lnTo>
                  <a:pt x="328" y="9168"/>
                </a:lnTo>
                <a:cubicBezTo>
                  <a:pt x="423" y="9419"/>
                  <a:pt x="611" y="9633"/>
                  <a:pt x="861" y="9787"/>
                </a:cubicBezTo>
                <a:cubicBezTo>
                  <a:pt x="958" y="9846"/>
                  <a:pt x="1059" y="9892"/>
                  <a:pt x="1164" y="9923"/>
                </a:cubicBezTo>
                <a:cubicBezTo>
                  <a:pt x="1231" y="9988"/>
                  <a:pt x="1310" y="10050"/>
                  <a:pt x="1369" y="10122"/>
                </a:cubicBezTo>
                <a:cubicBezTo>
                  <a:pt x="1449" y="10214"/>
                  <a:pt x="1509" y="10315"/>
                  <a:pt x="1557" y="10427"/>
                </a:cubicBezTo>
                <a:cubicBezTo>
                  <a:pt x="1334" y="10368"/>
                  <a:pt x="1120" y="10276"/>
                  <a:pt x="923" y="10142"/>
                </a:cubicBezTo>
                <a:cubicBezTo>
                  <a:pt x="593" y="9919"/>
                  <a:pt x="331" y="9564"/>
                  <a:pt x="328" y="9168"/>
                </a:cubicBezTo>
                <a:close/>
                <a:moveTo>
                  <a:pt x="2306" y="9836"/>
                </a:moveTo>
                <a:cubicBezTo>
                  <a:pt x="2548" y="9913"/>
                  <a:pt x="2742" y="10124"/>
                  <a:pt x="2794" y="10376"/>
                </a:cubicBezTo>
                <a:cubicBezTo>
                  <a:pt x="2800" y="10409"/>
                  <a:pt x="2823" y="10425"/>
                  <a:pt x="2846" y="10430"/>
                </a:cubicBezTo>
                <a:cubicBezTo>
                  <a:pt x="2630" y="10478"/>
                  <a:pt x="2409" y="10505"/>
                  <a:pt x="2190" y="10505"/>
                </a:cubicBezTo>
                <a:cubicBezTo>
                  <a:pt x="2030" y="10505"/>
                  <a:pt x="1870" y="10491"/>
                  <a:pt x="1714" y="10461"/>
                </a:cubicBezTo>
                <a:lnTo>
                  <a:pt x="1714" y="10456"/>
                </a:lnTo>
                <a:cubicBezTo>
                  <a:pt x="1670" y="10309"/>
                  <a:pt x="1590" y="10129"/>
                  <a:pt x="1477" y="9983"/>
                </a:cubicBezTo>
                <a:lnTo>
                  <a:pt x="1477" y="9983"/>
                </a:lnTo>
                <a:cubicBezTo>
                  <a:pt x="1518" y="9987"/>
                  <a:pt x="1559" y="9988"/>
                  <a:pt x="1600" y="9988"/>
                </a:cubicBezTo>
                <a:cubicBezTo>
                  <a:pt x="1840" y="9988"/>
                  <a:pt x="2080" y="9932"/>
                  <a:pt x="2306" y="9836"/>
                </a:cubicBezTo>
                <a:close/>
                <a:moveTo>
                  <a:pt x="6430" y="7666"/>
                </a:moveTo>
                <a:cubicBezTo>
                  <a:pt x="6833" y="8538"/>
                  <a:pt x="6906" y="9458"/>
                  <a:pt x="6661" y="10402"/>
                </a:cubicBezTo>
                <a:cubicBezTo>
                  <a:pt x="6656" y="10420"/>
                  <a:pt x="6659" y="10435"/>
                  <a:pt x="6664" y="10448"/>
                </a:cubicBezTo>
                <a:cubicBezTo>
                  <a:pt x="6489" y="10543"/>
                  <a:pt x="6311" y="10638"/>
                  <a:pt x="6129" y="10721"/>
                </a:cubicBezTo>
                <a:cubicBezTo>
                  <a:pt x="6365" y="9954"/>
                  <a:pt x="6317" y="9126"/>
                  <a:pt x="5952" y="8396"/>
                </a:cubicBezTo>
                <a:cubicBezTo>
                  <a:pt x="6100" y="8185"/>
                  <a:pt x="6242" y="7972"/>
                  <a:pt x="6373" y="7759"/>
                </a:cubicBezTo>
                <a:cubicBezTo>
                  <a:pt x="6391" y="7728"/>
                  <a:pt x="6409" y="7699"/>
                  <a:pt x="6430" y="7666"/>
                </a:cubicBezTo>
                <a:close/>
                <a:moveTo>
                  <a:pt x="1040" y="10571"/>
                </a:moveTo>
                <a:lnTo>
                  <a:pt x="1040" y="10571"/>
                </a:lnTo>
                <a:cubicBezTo>
                  <a:pt x="1311" y="10685"/>
                  <a:pt x="1614" y="10754"/>
                  <a:pt x="1915" y="10783"/>
                </a:cubicBezTo>
                <a:cubicBezTo>
                  <a:pt x="1905" y="10792"/>
                  <a:pt x="1894" y="10801"/>
                  <a:pt x="1882" y="10810"/>
                </a:cubicBezTo>
                <a:cubicBezTo>
                  <a:pt x="1815" y="10867"/>
                  <a:pt x="1750" y="10927"/>
                  <a:pt x="1681" y="10988"/>
                </a:cubicBezTo>
                <a:cubicBezTo>
                  <a:pt x="1450" y="10870"/>
                  <a:pt x="1238" y="10731"/>
                  <a:pt x="1040" y="10571"/>
                </a:cubicBezTo>
                <a:close/>
                <a:moveTo>
                  <a:pt x="5811" y="8600"/>
                </a:moveTo>
                <a:cubicBezTo>
                  <a:pt x="6064" y="9338"/>
                  <a:pt x="6100" y="10081"/>
                  <a:pt x="5883" y="10834"/>
                </a:cubicBezTo>
                <a:cubicBezTo>
                  <a:pt x="5532" y="10981"/>
                  <a:pt x="5173" y="11106"/>
                  <a:pt x="4807" y="11201"/>
                </a:cubicBezTo>
                <a:cubicBezTo>
                  <a:pt x="4731" y="11220"/>
                  <a:pt x="4655" y="11237"/>
                  <a:pt x="4578" y="11255"/>
                </a:cubicBezTo>
                <a:cubicBezTo>
                  <a:pt x="4774" y="10810"/>
                  <a:pt x="4869" y="10302"/>
                  <a:pt x="4758" y="9829"/>
                </a:cubicBezTo>
                <a:cubicBezTo>
                  <a:pt x="4754" y="9811"/>
                  <a:pt x="4745" y="9798"/>
                  <a:pt x="4731" y="9790"/>
                </a:cubicBezTo>
                <a:cubicBezTo>
                  <a:pt x="5134" y="9443"/>
                  <a:pt x="5492" y="9032"/>
                  <a:pt x="5811" y="8600"/>
                </a:cubicBezTo>
                <a:close/>
                <a:moveTo>
                  <a:pt x="3519" y="10551"/>
                </a:moveTo>
                <a:cubicBezTo>
                  <a:pt x="3489" y="10693"/>
                  <a:pt x="3468" y="10836"/>
                  <a:pt x="3406" y="10973"/>
                </a:cubicBezTo>
                <a:cubicBezTo>
                  <a:pt x="3337" y="11124"/>
                  <a:pt x="3236" y="11258"/>
                  <a:pt x="3118" y="11373"/>
                </a:cubicBezTo>
                <a:cubicBezTo>
                  <a:pt x="2797" y="11348"/>
                  <a:pt x="2478" y="11291"/>
                  <a:pt x="2169" y="11189"/>
                </a:cubicBezTo>
                <a:cubicBezTo>
                  <a:pt x="2061" y="11155"/>
                  <a:pt x="1956" y="11114"/>
                  <a:pt x="1853" y="11070"/>
                </a:cubicBezTo>
                <a:cubicBezTo>
                  <a:pt x="1899" y="11031"/>
                  <a:pt x="1940" y="10990"/>
                  <a:pt x="1979" y="10959"/>
                </a:cubicBezTo>
                <a:cubicBezTo>
                  <a:pt x="2041" y="10908"/>
                  <a:pt x="2112" y="10857"/>
                  <a:pt x="2177" y="10801"/>
                </a:cubicBezTo>
                <a:cubicBezTo>
                  <a:pt x="2208" y="10802"/>
                  <a:pt x="2240" y="10803"/>
                  <a:pt x="2271" y="10803"/>
                </a:cubicBezTo>
                <a:cubicBezTo>
                  <a:pt x="2549" y="10803"/>
                  <a:pt x="2817" y="10770"/>
                  <a:pt x="3048" y="10711"/>
                </a:cubicBezTo>
                <a:cubicBezTo>
                  <a:pt x="3211" y="10669"/>
                  <a:pt x="3367" y="10615"/>
                  <a:pt x="3519" y="10551"/>
                </a:cubicBezTo>
                <a:close/>
                <a:moveTo>
                  <a:pt x="4633" y="9872"/>
                </a:moveTo>
                <a:lnTo>
                  <a:pt x="4633" y="9872"/>
                </a:lnTo>
                <a:cubicBezTo>
                  <a:pt x="4571" y="10366"/>
                  <a:pt x="4519" y="10829"/>
                  <a:pt x="4371" y="11299"/>
                </a:cubicBezTo>
                <a:cubicBezTo>
                  <a:pt x="4067" y="11352"/>
                  <a:pt x="3756" y="11384"/>
                  <a:pt x="3447" y="11384"/>
                </a:cubicBezTo>
                <a:cubicBezTo>
                  <a:pt x="3412" y="11384"/>
                  <a:pt x="3377" y="11383"/>
                  <a:pt x="3342" y="11382"/>
                </a:cubicBezTo>
                <a:cubicBezTo>
                  <a:pt x="3584" y="11140"/>
                  <a:pt x="3758" y="10793"/>
                  <a:pt x="3694" y="10474"/>
                </a:cubicBezTo>
                <a:cubicBezTo>
                  <a:pt x="4033" y="10317"/>
                  <a:pt x="4345" y="10109"/>
                  <a:pt x="4633" y="9872"/>
                </a:cubicBezTo>
                <a:close/>
                <a:moveTo>
                  <a:pt x="13712" y="1"/>
                </a:moveTo>
                <a:cubicBezTo>
                  <a:pt x="13705" y="1"/>
                  <a:pt x="13697" y="2"/>
                  <a:pt x="13689" y="4"/>
                </a:cubicBezTo>
                <a:cubicBezTo>
                  <a:pt x="13346" y="103"/>
                  <a:pt x="13009" y="230"/>
                  <a:pt x="12678" y="379"/>
                </a:cubicBezTo>
                <a:cubicBezTo>
                  <a:pt x="12658" y="364"/>
                  <a:pt x="12635" y="355"/>
                  <a:pt x="12608" y="351"/>
                </a:cubicBezTo>
                <a:cubicBezTo>
                  <a:pt x="12316" y="313"/>
                  <a:pt x="12028" y="294"/>
                  <a:pt x="11742" y="294"/>
                </a:cubicBezTo>
                <a:cubicBezTo>
                  <a:pt x="9264" y="294"/>
                  <a:pt x="7031" y="1701"/>
                  <a:pt x="5630" y="3742"/>
                </a:cubicBezTo>
                <a:cubicBezTo>
                  <a:pt x="4844" y="4886"/>
                  <a:pt x="4286" y="6161"/>
                  <a:pt x="3771" y="7442"/>
                </a:cubicBezTo>
                <a:cubicBezTo>
                  <a:pt x="3462" y="8209"/>
                  <a:pt x="3113" y="9067"/>
                  <a:pt x="2347" y="9482"/>
                </a:cubicBezTo>
                <a:cubicBezTo>
                  <a:pt x="2126" y="9602"/>
                  <a:pt x="1879" y="9660"/>
                  <a:pt x="1638" y="9660"/>
                </a:cubicBezTo>
                <a:cubicBezTo>
                  <a:pt x="1069" y="9660"/>
                  <a:pt x="534" y="9335"/>
                  <a:pt x="454" y="8718"/>
                </a:cubicBezTo>
                <a:cubicBezTo>
                  <a:pt x="586" y="8512"/>
                  <a:pt x="813" y="8398"/>
                  <a:pt x="1034" y="8398"/>
                </a:cubicBezTo>
                <a:cubicBezTo>
                  <a:pt x="1263" y="8398"/>
                  <a:pt x="1485" y="8521"/>
                  <a:pt x="1588" y="8792"/>
                </a:cubicBezTo>
                <a:cubicBezTo>
                  <a:pt x="1605" y="8837"/>
                  <a:pt x="1644" y="8856"/>
                  <a:pt x="1685" y="8856"/>
                </a:cubicBezTo>
                <a:cubicBezTo>
                  <a:pt x="1756" y="8856"/>
                  <a:pt x="1832" y="8799"/>
                  <a:pt x="1809" y="8717"/>
                </a:cubicBezTo>
                <a:cubicBezTo>
                  <a:pt x="1699" y="8336"/>
                  <a:pt x="1354" y="8082"/>
                  <a:pt x="967" y="8082"/>
                </a:cubicBezTo>
                <a:cubicBezTo>
                  <a:pt x="903" y="8082"/>
                  <a:pt x="838" y="8089"/>
                  <a:pt x="773" y="8103"/>
                </a:cubicBezTo>
                <a:cubicBezTo>
                  <a:pt x="264" y="8216"/>
                  <a:pt x="1" y="8749"/>
                  <a:pt x="23" y="9237"/>
                </a:cubicBezTo>
                <a:cubicBezTo>
                  <a:pt x="30" y="9404"/>
                  <a:pt x="64" y="9556"/>
                  <a:pt x="117" y="9695"/>
                </a:cubicBezTo>
                <a:cubicBezTo>
                  <a:pt x="91" y="9716"/>
                  <a:pt x="74" y="9756"/>
                  <a:pt x="91" y="9795"/>
                </a:cubicBezTo>
                <a:cubicBezTo>
                  <a:pt x="519" y="10860"/>
                  <a:pt x="1737" y="11467"/>
                  <a:pt x="2822" y="11621"/>
                </a:cubicBezTo>
                <a:cubicBezTo>
                  <a:pt x="3035" y="11652"/>
                  <a:pt x="3250" y="11666"/>
                  <a:pt x="3464" y="11666"/>
                </a:cubicBezTo>
                <a:cubicBezTo>
                  <a:pt x="3746" y="11666"/>
                  <a:pt x="4027" y="11641"/>
                  <a:pt x="4306" y="11597"/>
                </a:cubicBezTo>
                <a:cubicBezTo>
                  <a:pt x="4320" y="11613"/>
                  <a:pt x="4340" y="11623"/>
                  <a:pt x="4361" y="11623"/>
                </a:cubicBezTo>
                <a:cubicBezTo>
                  <a:pt x="4380" y="11623"/>
                  <a:pt x="4399" y="11614"/>
                  <a:pt x="4411" y="11593"/>
                </a:cubicBezTo>
                <a:cubicBezTo>
                  <a:pt x="4412" y="11589"/>
                  <a:pt x="4417" y="11582"/>
                  <a:pt x="4419" y="11579"/>
                </a:cubicBezTo>
                <a:cubicBezTo>
                  <a:pt x="5280" y="11425"/>
                  <a:pt x="6119" y="11083"/>
                  <a:pt x="6872" y="10666"/>
                </a:cubicBezTo>
                <a:cubicBezTo>
                  <a:pt x="7716" y="10199"/>
                  <a:pt x="8487" y="9607"/>
                  <a:pt x="9168" y="8923"/>
                </a:cubicBezTo>
                <a:cubicBezTo>
                  <a:pt x="9177" y="8926"/>
                  <a:pt x="9186" y="8928"/>
                  <a:pt x="9196" y="8928"/>
                </a:cubicBezTo>
                <a:cubicBezTo>
                  <a:pt x="9228" y="8928"/>
                  <a:pt x="9259" y="8908"/>
                  <a:pt x="9264" y="8864"/>
                </a:cubicBezTo>
                <a:cubicBezTo>
                  <a:pt x="9266" y="8849"/>
                  <a:pt x="9266" y="8833"/>
                  <a:pt x="9269" y="8820"/>
                </a:cubicBezTo>
                <a:cubicBezTo>
                  <a:pt x="9858" y="8208"/>
                  <a:pt x="10375" y="7527"/>
                  <a:pt x="10803" y="6792"/>
                </a:cubicBezTo>
                <a:cubicBezTo>
                  <a:pt x="10805" y="6792"/>
                  <a:pt x="10808" y="6793"/>
                  <a:pt x="10810" y="6793"/>
                </a:cubicBezTo>
                <a:cubicBezTo>
                  <a:pt x="10846" y="6793"/>
                  <a:pt x="10878" y="6771"/>
                  <a:pt x="10881" y="6722"/>
                </a:cubicBezTo>
                <a:lnTo>
                  <a:pt x="10881" y="6656"/>
                </a:lnTo>
                <a:cubicBezTo>
                  <a:pt x="11148" y="6180"/>
                  <a:pt x="11380" y="5683"/>
                  <a:pt x="11570" y="5172"/>
                </a:cubicBezTo>
                <a:cubicBezTo>
                  <a:pt x="11811" y="4521"/>
                  <a:pt x="11974" y="3850"/>
                  <a:pt x="12084" y="3166"/>
                </a:cubicBezTo>
                <a:cubicBezTo>
                  <a:pt x="12223" y="2284"/>
                  <a:pt x="12313" y="1387"/>
                  <a:pt x="12850" y="643"/>
                </a:cubicBezTo>
                <a:cubicBezTo>
                  <a:pt x="12861" y="629"/>
                  <a:pt x="12866" y="615"/>
                  <a:pt x="12871" y="602"/>
                </a:cubicBezTo>
                <a:cubicBezTo>
                  <a:pt x="13159" y="454"/>
                  <a:pt x="13452" y="312"/>
                  <a:pt x="13750" y="171"/>
                </a:cubicBezTo>
                <a:cubicBezTo>
                  <a:pt x="13828" y="134"/>
                  <a:pt x="13794" y="1"/>
                  <a:pt x="13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smtClean="0"/>
              <a:t>DATA ACCESSIBLITY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2400" smtClean="0">
                <a:latin typeface="Nunito" panose="020B0604020202020204" charset="0"/>
              </a:rPr>
              <a:t>“Limitation”</a:t>
            </a:r>
            <a:endParaRPr lang="en-US" sz="2400">
              <a:latin typeface="Nunito" panose="020B0604020202020204" charset="0"/>
            </a:endParaRPr>
          </a:p>
        </p:txBody>
      </p:sp>
      <p:sp>
        <p:nvSpPr>
          <p:cNvPr id="8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533400" y="2571750"/>
            <a:ext cx="2514600" cy="129539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1600"/>
              </a:spcAft>
            </a:pPr>
            <a:r>
              <a:rPr lang="en-US"/>
              <a:t>Manual insertion of resources by a programmer which makes website </a:t>
            </a:r>
            <a:r>
              <a:rPr lang="en-US"/>
              <a:t>static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9" name="Google Shape;451;p37"/>
          <p:cNvSpPr txBox="1">
            <a:spLocks/>
          </p:cNvSpPr>
          <p:nvPr/>
        </p:nvSpPr>
        <p:spPr>
          <a:xfrm>
            <a:off x="4191000" y="2343150"/>
            <a:ext cx="4038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lnSpc>
                <a:spcPct val="150000"/>
              </a:lnSpc>
              <a:spcAft>
                <a:spcPts val="1600"/>
              </a:spcAft>
            </a:pPr>
            <a:r>
              <a:rPr lang="en-US" smtClean="0"/>
              <a:t>Attaching </a:t>
            </a:r>
            <a:r>
              <a:rPr lang="en-US"/>
              <a:t>a MYSQL database to an e-library management system can significantly improve the system's functionality and user experience by allowing for dynamic updates.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8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5" name="Google Shape;1255;p58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58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58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58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58"/>
          <p:cNvSpPr txBox="1">
            <a:spLocks noGrp="1"/>
          </p:cNvSpPr>
          <p:nvPr>
            <p:ph type="title" idx="2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11</a:t>
            </a:r>
            <a:endParaRPr/>
          </a:p>
        </p:txBody>
      </p:sp>
      <p:sp>
        <p:nvSpPr>
          <p:cNvPr id="1261" name="Google Shape;1261;p58"/>
          <p:cNvSpPr txBox="1">
            <a:spLocks noGrp="1"/>
          </p:cNvSpPr>
          <p:nvPr>
            <p:ph type="title" idx="3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1262" name="Google Shape;1262;p58"/>
          <p:cNvSpPr txBox="1">
            <a:spLocks noGrp="1"/>
          </p:cNvSpPr>
          <p:nvPr>
            <p:ph type="title" idx="4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1263" name="Google Shape;1263;p58"/>
          <p:cNvSpPr txBox="1">
            <a:spLocks noGrp="1"/>
          </p:cNvSpPr>
          <p:nvPr>
            <p:ph type="subTitle" idx="1"/>
          </p:nvPr>
        </p:nvSpPr>
        <p:spPr>
          <a:xfrm>
            <a:off x="2579138" y="895350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smtClean="0"/>
              <a:t>Unlimited storage capacity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5" name="Google Shape;1265;p58"/>
          <p:cNvSpPr txBox="1">
            <a:spLocks noGrp="1"/>
          </p:cNvSpPr>
          <p:nvPr>
            <p:ph type="subTitle" idx="6"/>
          </p:nvPr>
        </p:nvSpPr>
        <p:spPr>
          <a:xfrm>
            <a:off x="2579138" y="2419350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/>
              <a:t>Lower Maintenance Costs</a:t>
            </a:r>
            <a:endParaRPr sz="1800"/>
          </a:p>
        </p:txBody>
      </p:sp>
      <p:sp>
        <p:nvSpPr>
          <p:cNvPr id="1267" name="Google Shape;1267;p58"/>
          <p:cNvSpPr txBox="1">
            <a:spLocks noGrp="1"/>
          </p:cNvSpPr>
          <p:nvPr>
            <p:ph type="subTitle" idx="8"/>
          </p:nvPr>
        </p:nvSpPr>
        <p:spPr>
          <a:xfrm>
            <a:off x="1856537" y="3943350"/>
            <a:ext cx="5839663" cy="569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smtClean="0"/>
              <a:t>Efficient book</a:t>
            </a:r>
            <a:r>
              <a:rPr lang="en-US" sz="1800" smtClean="0"/>
              <a:t> </a:t>
            </a:r>
            <a:r>
              <a:rPr lang="en-US" sz="1800" smtClean="0"/>
              <a:t>tracking through</a:t>
            </a:r>
            <a:r>
              <a:rPr lang="en-US" sz="1800" smtClean="0"/>
              <a:t> </a:t>
            </a:r>
            <a:r>
              <a:rPr lang="en-US" sz="1800" smtClean="0"/>
              <a:t>database </a:t>
            </a:r>
            <a:r>
              <a:rPr lang="en-US" sz="1800"/>
              <a:t>management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4"/>
          <p:cNvSpPr txBox="1">
            <a:spLocks noGrp="1"/>
          </p:cNvSpPr>
          <p:nvPr>
            <p:ph type="title"/>
          </p:nvPr>
        </p:nvSpPr>
        <p:spPr>
          <a:xfrm>
            <a:off x="1911975" y="1412488"/>
            <a:ext cx="5250825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smtClean="0"/>
              <a:t>REQUIREMENTS </a:t>
            </a:r>
            <a:r>
              <a:rPr lang="en" sz="7000">
                <a:solidFill>
                  <a:schemeClr val="accent4"/>
                </a:solidFill>
              </a:rPr>
              <a:t>#4</a:t>
            </a:r>
            <a:endParaRPr sz="7000">
              <a:solidFill>
                <a:schemeClr val="accent4"/>
              </a:solidFill>
            </a:endParaRPr>
          </a:p>
        </p:txBody>
      </p:sp>
      <p:sp>
        <p:nvSpPr>
          <p:cNvPr id="1194" name="Google Shape;1194;p54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Need &amp; Essentials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1"/>
          <p:cNvSpPr/>
          <p:nvPr/>
        </p:nvSpPr>
        <p:spPr>
          <a:xfrm>
            <a:off x="2543700" y="1781288"/>
            <a:ext cx="1065900" cy="117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51"/>
          <p:cNvSpPr/>
          <p:nvPr/>
        </p:nvSpPr>
        <p:spPr>
          <a:xfrm>
            <a:off x="4737900" y="1781288"/>
            <a:ext cx="1065900" cy="117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51"/>
          <p:cNvSpPr/>
          <p:nvPr/>
        </p:nvSpPr>
        <p:spPr>
          <a:xfrm>
            <a:off x="3557850" y="3194800"/>
            <a:ext cx="1065900" cy="117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1"/>
          <p:cNvSpPr/>
          <p:nvPr/>
        </p:nvSpPr>
        <p:spPr>
          <a:xfrm>
            <a:off x="5689650" y="3194800"/>
            <a:ext cx="1065900" cy="117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1"/>
          <p:cNvSpPr/>
          <p:nvPr/>
        </p:nvSpPr>
        <p:spPr>
          <a:xfrm>
            <a:off x="2440200" y="1677788"/>
            <a:ext cx="1065900" cy="117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1"/>
          <p:cNvSpPr/>
          <p:nvPr/>
        </p:nvSpPr>
        <p:spPr>
          <a:xfrm>
            <a:off x="4634400" y="1677788"/>
            <a:ext cx="1065900" cy="117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1"/>
          <p:cNvSpPr/>
          <p:nvPr/>
        </p:nvSpPr>
        <p:spPr>
          <a:xfrm>
            <a:off x="3454350" y="3091300"/>
            <a:ext cx="1065900" cy="117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1"/>
          <p:cNvSpPr/>
          <p:nvPr/>
        </p:nvSpPr>
        <p:spPr>
          <a:xfrm>
            <a:off x="5586150" y="3091300"/>
            <a:ext cx="1065900" cy="117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1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51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51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51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51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51"/>
          <p:cNvSpPr txBox="1">
            <a:spLocks noGrp="1"/>
          </p:cNvSpPr>
          <p:nvPr>
            <p:ph type="title" idx="2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13</a:t>
            </a:r>
            <a:endParaRPr/>
          </a:p>
        </p:txBody>
      </p:sp>
      <p:sp>
        <p:nvSpPr>
          <p:cNvPr id="1065" name="Google Shape;1065;p51"/>
          <p:cNvSpPr txBox="1">
            <a:spLocks noGrp="1"/>
          </p:cNvSpPr>
          <p:nvPr>
            <p:ph type="title" idx="3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1066" name="Google Shape;1066;p51"/>
          <p:cNvSpPr txBox="1">
            <a:spLocks noGrp="1"/>
          </p:cNvSpPr>
          <p:nvPr>
            <p:ph type="title" idx="4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1067" name="Google Shape;1067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HARDWARE REQUIREMENTS</a:t>
            </a:r>
            <a:endParaRPr/>
          </a:p>
        </p:txBody>
      </p:sp>
      <p:sp>
        <p:nvSpPr>
          <p:cNvPr id="1111" name="Google Shape;1111;p51"/>
          <p:cNvSpPr/>
          <p:nvPr/>
        </p:nvSpPr>
        <p:spPr>
          <a:xfrm>
            <a:off x="2847975" y="2851100"/>
            <a:ext cx="612900" cy="612900"/>
          </a:xfrm>
          <a:prstGeom prst="arc">
            <a:avLst>
              <a:gd name="adj1" fmla="val 4064241"/>
              <a:gd name="adj2" fmla="val 117578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1"/>
          <p:cNvSpPr/>
          <p:nvPr/>
        </p:nvSpPr>
        <p:spPr>
          <a:xfrm rot="10800000" flipH="1">
            <a:off x="3959100" y="2412250"/>
            <a:ext cx="612900" cy="612900"/>
          </a:xfrm>
          <a:prstGeom prst="arc">
            <a:avLst>
              <a:gd name="adj1" fmla="val 4064241"/>
              <a:gd name="adj2" fmla="val 117578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51"/>
          <p:cNvSpPr/>
          <p:nvPr/>
        </p:nvSpPr>
        <p:spPr>
          <a:xfrm rot="10800000">
            <a:off x="5762700" y="2412250"/>
            <a:ext cx="612900" cy="612900"/>
          </a:xfrm>
          <a:prstGeom prst="arc">
            <a:avLst>
              <a:gd name="adj1" fmla="val 4064241"/>
              <a:gd name="adj2" fmla="val 1175785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51"/>
          <p:cNvSpPr txBox="1"/>
          <p:nvPr/>
        </p:nvSpPr>
        <p:spPr>
          <a:xfrm>
            <a:off x="720000" y="2248250"/>
            <a:ext cx="152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Laptop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5" name="Google Shape;1115;p51"/>
          <p:cNvSpPr txBox="1"/>
          <p:nvPr/>
        </p:nvSpPr>
        <p:spPr>
          <a:xfrm>
            <a:off x="6498350" y="2248250"/>
            <a:ext cx="152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Printer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6" name="Google Shape;1116;p51"/>
          <p:cNvSpPr txBox="1"/>
          <p:nvPr/>
        </p:nvSpPr>
        <p:spPr>
          <a:xfrm>
            <a:off x="1680925" y="3779800"/>
            <a:ext cx="152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Pendrive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7" name="Google Shape;1117;p51"/>
          <p:cNvSpPr txBox="1"/>
          <p:nvPr/>
        </p:nvSpPr>
        <p:spPr>
          <a:xfrm>
            <a:off x="6896100" y="3779800"/>
            <a:ext cx="1527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80" y="3470910"/>
            <a:ext cx="548640" cy="54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74" y="2042510"/>
            <a:ext cx="548640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60" y="3495215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38350"/>
            <a:ext cx="548640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0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50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50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50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50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50"/>
          <p:cNvSpPr txBox="1">
            <a:spLocks noGrp="1"/>
          </p:cNvSpPr>
          <p:nvPr>
            <p:ph type="title"/>
          </p:nvPr>
        </p:nvSpPr>
        <p:spPr>
          <a:xfrm>
            <a:off x="702614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14</a:t>
            </a:r>
            <a:endParaRPr/>
          </a:p>
        </p:txBody>
      </p:sp>
      <p:sp>
        <p:nvSpPr>
          <p:cNvPr id="995" name="Google Shape;995;p50"/>
          <p:cNvSpPr txBox="1">
            <a:spLocks noGrp="1"/>
          </p:cNvSpPr>
          <p:nvPr>
            <p:ph type="title" idx="2"/>
          </p:nvPr>
        </p:nvSpPr>
        <p:spPr>
          <a:xfrm>
            <a:off x="749209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996" name="Google Shape;996;p50"/>
          <p:cNvSpPr txBox="1">
            <a:spLocks noGrp="1"/>
          </p:cNvSpPr>
          <p:nvPr>
            <p:ph type="title" idx="3"/>
          </p:nvPr>
        </p:nvSpPr>
        <p:spPr>
          <a:xfrm>
            <a:off x="795804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997" name="Google Shape;997;p50"/>
          <p:cNvSpPr txBox="1">
            <a:spLocks noGrp="1"/>
          </p:cNvSpPr>
          <p:nvPr>
            <p:ph type="title" idx="4"/>
          </p:nvPr>
        </p:nvSpPr>
        <p:spPr>
          <a:xfrm>
            <a:off x="2719275" y="1147137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DETAILS</a:t>
            </a:r>
            <a:endParaRPr/>
          </a:p>
        </p:txBody>
      </p:sp>
      <p:sp>
        <p:nvSpPr>
          <p:cNvPr id="998" name="Google Shape;998;p50"/>
          <p:cNvSpPr txBox="1">
            <a:spLocks noGrp="1"/>
          </p:cNvSpPr>
          <p:nvPr>
            <p:ph type="title" idx="5"/>
          </p:nvPr>
        </p:nvSpPr>
        <p:spPr>
          <a:xfrm>
            <a:off x="5847000" y="1147113"/>
            <a:ext cx="28887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TYPES OF REQUIREMENTS</a:t>
            </a:r>
            <a:endParaRPr/>
          </a:p>
        </p:txBody>
      </p:sp>
      <p:sp>
        <p:nvSpPr>
          <p:cNvPr id="999" name="Google Shape;999;p50"/>
          <p:cNvSpPr txBox="1">
            <a:spLocks noGrp="1"/>
          </p:cNvSpPr>
          <p:nvPr>
            <p:ph type="subTitle" idx="1"/>
          </p:nvPr>
        </p:nvSpPr>
        <p:spPr>
          <a:xfrm>
            <a:off x="5943600" y="2647950"/>
            <a:ext cx="26670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300" i="0" smtClean="0"/>
              <a:t>Functional Requirement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300" i="0" smtClean="0"/>
              <a:t>Non-functional Requirement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300" i="0" smtClean="0"/>
              <a:t>Design Requirement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300" i="0" smtClean="0"/>
              <a:t>Documentation Requirement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" sz="1300" i="0" smtClean="0"/>
          </a:p>
        </p:txBody>
      </p:sp>
      <p:sp>
        <p:nvSpPr>
          <p:cNvPr id="1000" name="Google Shape;1000;p50"/>
          <p:cNvSpPr txBox="1">
            <a:spLocks noGrp="1"/>
          </p:cNvSpPr>
          <p:nvPr>
            <p:ph type="subTitle" idx="6"/>
          </p:nvPr>
        </p:nvSpPr>
        <p:spPr>
          <a:xfrm>
            <a:off x="2895600" y="2297430"/>
            <a:ext cx="2667000" cy="2484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i="0" smtClean="0"/>
              <a:t>Software </a:t>
            </a:r>
            <a:r>
              <a:rPr lang="en-US" i="0"/>
              <a:t>requirements details are an essential part of any software development project</a:t>
            </a:r>
            <a:r>
              <a:rPr lang="en-US" i="0"/>
              <a:t>. </a:t>
            </a:r>
            <a:endParaRPr lang="en-US" i="0" smtClean="0"/>
          </a:p>
          <a:p>
            <a:pPr marL="0" lvl="0" indent="0" algn="l">
              <a:spcAft>
                <a:spcPts val="1600"/>
              </a:spcAft>
            </a:pPr>
            <a:r>
              <a:rPr lang="en-US" i="0" smtClean="0"/>
              <a:t>These </a:t>
            </a:r>
            <a:r>
              <a:rPr lang="en-US" i="0"/>
              <a:t>details help to ensure that the software being developed meets the needs and expectations of the end-users</a:t>
            </a:r>
            <a:r>
              <a:rPr lang="en-US" i="0"/>
              <a:t>. </a:t>
            </a:r>
            <a:endParaRPr/>
          </a:p>
        </p:txBody>
      </p:sp>
      <p:sp>
        <p:nvSpPr>
          <p:cNvPr id="1002" name="Google Shape;1002;p50"/>
          <p:cNvSpPr txBox="1">
            <a:spLocks noGrp="1"/>
          </p:cNvSpPr>
          <p:nvPr>
            <p:ph type="title" idx="7"/>
          </p:nvPr>
        </p:nvSpPr>
        <p:spPr>
          <a:xfrm>
            <a:off x="71995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SOFTWARE REQUIREMENTS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" y="2297430"/>
            <a:ext cx="365760" cy="365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9240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97430"/>
            <a:ext cx="365760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39240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09" y="1499235"/>
            <a:ext cx="365760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6" name="Google Shape;1136;p53"/>
          <p:cNvCxnSpPr>
            <a:stCxn id="1137" idx="0"/>
          </p:cNvCxnSpPr>
          <p:nvPr/>
        </p:nvCxnSpPr>
        <p:spPr>
          <a:xfrm rot="10800000" flipH="1">
            <a:off x="6905650" y="3144525"/>
            <a:ext cx="900" cy="40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138" name="Google Shape;1138;p53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9" name="Google Shape;1139;p53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53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53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53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FRONTEND PROGRAMMING</a:t>
            </a:r>
            <a:endParaRPr/>
          </a:p>
        </p:txBody>
      </p:sp>
      <p:sp>
        <p:nvSpPr>
          <p:cNvPr id="1144" name="Google Shape;1144;p53"/>
          <p:cNvSpPr txBox="1">
            <a:spLocks noGrp="1"/>
          </p:cNvSpPr>
          <p:nvPr>
            <p:ph type="title" idx="2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15</a:t>
            </a:r>
            <a:endParaRPr/>
          </a:p>
        </p:txBody>
      </p:sp>
      <p:sp>
        <p:nvSpPr>
          <p:cNvPr id="1145" name="Google Shape;1145;p53"/>
          <p:cNvSpPr txBox="1">
            <a:spLocks noGrp="1"/>
          </p:cNvSpPr>
          <p:nvPr>
            <p:ph type="title" idx="3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1146" name="Google Shape;1146;p53"/>
          <p:cNvSpPr txBox="1">
            <a:spLocks noGrp="1"/>
          </p:cNvSpPr>
          <p:nvPr>
            <p:ph type="title" idx="4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1176" name="Google Shape;1176;p53"/>
          <p:cNvSpPr/>
          <p:nvPr/>
        </p:nvSpPr>
        <p:spPr>
          <a:xfrm>
            <a:off x="1487552" y="1669939"/>
            <a:ext cx="1499400" cy="1499400"/>
          </a:xfrm>
          <a:prstGeom prst="donut">
            <a:avLst>
              <a:gd name="adj" fmla="val 47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53"/>
          <p:cNvSpPr/>
          <p:nvPr/>
        </p:nvSpPr>
        <p:spPr>
          <a:xfrm rot="10800000">
            <a:off x="1492028" y="1674634"/>
            <a:ext cx="1490400" cy="1490400"/>
          </a:xfrm>
          <a:prstGeom prst="blockArc">
            <a:avLst>
              <a:gd name="adj1" fmla="val 5942420"/>
              <a:gd name="adj2" fmla="val 14992497"/>
              <a:gd name="adj3" fmla="val 42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3"/>
          <p:cNvSpPr/>
          <p:nvPr/>
        </p:nvSpPr>
        <p:spPr>
          <a:xfrm>
            <a:off x="3822300" y="1669939"/>
            <a:ext cx="1499400" cy="1499400"/>
          </a:xfrm>
          <a:prstGeom prst="donut">
            <a:avLst>
              <a:gd name="adj" fmla="val 47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3"/>
          <p:cNvSpPr/>
          <p:nvPr/>
        </p:nvSpPr>
        <p:spPr>
          <a:xfrm>
            <a:off x="6155950" y="1669939"/>
            <a:ext cx="1499400" cy="1499400"/>
          </a:xfrm>
          <a:prstGeom prst="donut">
            <a:avLst>
              <a:gd name="adj" fmla="val 4716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3"/>
          <p:cNvSpPr txBox="1"/>
          <p:nvPr/>
        </p:nvSpPr>
        <p:spPr>
          <a:xfrm>
            <a:off x="1353500" y="3546225"/>
            <a:ext cx="176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44</a:t>
            </a:r>
            <a:r>
              <a:rPr lang="en" sz="2400" smtClean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%</a:t>
            </a:r>
            <a:endParaRPr sz="24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181" name="Google Shape;1181;p53"/>
          <p:cNvSpPr txBox="1"/>
          <p:nvPr/>
        </p:nvSpPr>
        <p:spPr>
          <a:xfrm>
            <a:off x="1353500" y="3993325"/>
            <a:ext cx="176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HTML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2" name="Google Shape;1182;p53"/>
          <p:cNvSpPr txBox="1"/>
          <p:nvPr/>
        </p:nvSpPr>
        <p:spPr>
          <a:xfrm>
            <a:off x="3687150" y="3546225"/>
            <a:ext cx="176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33%</a:t>
            </a:r>
            <a:endParaRPr sz="24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3687150" y="3993325"/>
            <a:ext cx="176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Css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7" name="Google Shape;1137;p53"/>
          <p:cNvSpPr txBox="1"/>
          <p:nvPr/>
        </p:nvSpPr>
        <p:spPr>
          <a:xfrm>
            <a:off x="6020800" y="3546225"/>
            <a:ext cx="176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24</a:t>
            </a:r>
            <a:r>
              <a:rPr lang="en" sz="2400" smtClean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%</a:t>
            </a:r>
            <a:endParaRPr sz="24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184" name="Google Shape;1184;p53"/>
          <p:cNvSpPr txBox="1"/>
          <p:nvPr/>
        </p:nvSpPr>
        <p:spPr>
          <a:xfrm>
            <a:off x="6020800" y="3993325"/>
            <a:ext cx="176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JavaScript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85" name="Google Shape;1185;p53"/>
          <p:cNvCxnSpPr>
            <a:stCxn id="1180" idx="0"/>
          </p:cNvCxnSpPr>
          <p:nvPr/>
        </p:nvCxnSpPr>
        <p:spPr>
          <a:xfrm rot="10800000">
            <a:off x="2238350" y="3173325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186" name="Google Shape;1186;p53"/>
          <p:cNvCxnSpPr>
            <a:stCxn id="1182" idx="0"/>
          </p:cNvCxnSpPr>
          <p:nvPr/>
        </p:nvCxnSpPr>
        <p:spPr>
          <a:xfrm rot="10800000">
            <a:off x="4572000" y="3144525"/>
            <a:ext cx="0" cy="40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187" name="Google Shape;1187;p53"/>
          <p:cNvSpPr/>
          <p:nvPr/>
        </p:nvSpPr>
        <p:spPr>
          <a:xfrm rot="10800000">
            <a:off x="3826800" y="1674600"/>
            <a:ext cx="1490400" cy="1490400"/>
          </a:xfrm>
          <a:prstGeom prst="blockArc">
            <a:avLst>
              <a:gd name="adj1" fmla="val 5400000"/>
              <a:gd name="adj2" fmla="val 13106353"/>
              <a:gd name="adj3" fmla="val 400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53"/>
          <p:cNvSpPr/>
          <p:nvPr/>
        </p:nvSpPr>
        <p:spPr>
          <a:xfrm rot="10800000">
            <a:off x="6160450" y="1674600"/>
            <a:ext cx="1490400" cy="1490400"/>
          </a:xfrm>
          <a:prstGeom prst="blockArc">
            <a:avLst>
              <a:gd name="adj1" fmla="val 5266439"/>
              <a:gd name="adj2" fmla="val 11898369"/>
              <a:gd name="adj3" fmla="val 378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30" y="2199105"/>
            <a:ext cx="467039" cy="46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2198572"/>
            <a:ext cx="466344" cy="466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78" y="2186467"/>
            <a:ext cx="466344" cy="46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1" name="Google Shape;771;p44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44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44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4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44"/>
          <p:cNvSpPr txBox="1">
            <a:spLocks noGrp="1"/>
          </p:cNvSpPr>
          <p:nvPr>
            <p:ph type="title" idx="5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PHP</a:t>
            </a:r>
            <a:endParaRPr/>
          </a:p>
        </p:txBody>
      </p:sp>
      <p:sp>
        <p:nvSpPr>
          <p:cNvPr id="776" name="Google Shape;776;p44"/>
          <p:cNvSpPr txBox="1">
            <a:spLocks noGrp="1"/>
          </p:cNvSpPr>
          <p:nvPr>
            <p:ph type="title" idx="6"/>
          </p:nvPr>
        </p:nvSpPr>
        <p:spPr>
          <a:xfrm>
            <a:off x="3463550" y="1147113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MYSQL</a:t>
            </a:r>
            <a:endParaRPr/>
          </a:p>
        </p:txBody>
      </p:sp>
      <p:sp>
        <p:nvSpPr>
          <p:cNvPr id="777" name="Google Shape;777;p44"/>
          <p:cNvSpPr txBox="1">
            <a:spLocks noGrp="1"/>
          </p:cNvSpPr>
          <p:nvPr>
            <p:ph type="subTitle" idx="1"/>
          </p:nvPr>
        </p:nvSpPr>
        <p:spPr>
          <a:xfrm>
            <a:off x="379510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mtClean="0"/>
              <a:t>MySQL </a:t>
            </a:r>
            <a:r>
              <a:rPr lang="en-US"/>
              <a:t>is an open-source relational database management system.</a:t>
            </a:r>
            <a:endParaRPr/>
          </a:p>
        </p:txBody>
      </p:sp>
      <p:sp>
        <p:nvSpPr>
          <p:cNvPr id="778" name="Google Shape;778;p44"/>
          <p:cNvSpPr txBox="1">
            <a:spLocks noGrp="1"/>
          </p:cNvSpPr>
          <p:nvPr>
            <p:ph type="title" idx="7"/>
          </p:nvPr>
        </p:nvSpPr>
        <p:spPr>
          <a:xfrm>
            <a:off x="6557371" y="1147100"/>
            <a:ext cx="21783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779" name="Google Shape;779;p44"/>
          <p:cNvSpPr txBox="1">
            <a:spLocks noGrp="1"/>
          </p:cNvSpPr>
          <p:nvPr>
            <p:ph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16</a:t>
            </a:r>
            <a:endParaRPr/>
          </a:p>
        </p:txBody>
      </p:sp>
      <p:sp>
        <p:nvSpPr>
          <p:cNvPr id="780" name="Google Shape;780;p44"/>
          <p:cNvSpPr txBox="1">
            <a:spLocks noGrp="1"/>
          </p:cNvSpPr>
          <p:nvPr>
            <p:ph type="title" idx="2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781" name="Google Shape;781;p44"/>
          <p:cNvSpPr txBox="1">
            <a:spLocks noGrp="1"/>
          </p:cNvSpPr>
          <p:nvPr>
            <p:ph type="title" idx="3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782" name="Google Shape;782;p44"/>
          <p:cNvSpPr txBox="1">
            <a:spLocks noGrp="1"/>
          </p:cNvSpPr>
          <p:nvPr>
            <p:ph type="subTitle" idx="8"/>
          </p:nvPr>
        </p:nvSpPr>
        <p:spPr>
          <a:xfrm>
            <a:off x="6705600" y="2419350"/>
            <a:ext cx="1905000" cy="2202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/>
            </a:r>
            <a:br>
              <a:rPr lang="en" smtClean="0"/>
            </a:br>
            <a:r>
              <a:rPr lang="en" smtClean="0"/>
              <a:t>PHP and MYSQL are often used together in web development to create powerful and dynamic web applications.</a:t>
            </a:r>
            <a:endParaRPr/>
          </a:p>
        </p:txBody>
      </p:sp>
      <p:sp>
        <p:nvSpPr>
          <p:cNvPr id="786" name="Google Shape;786;p44"/>
          <p:cNvSpPr txBox="1">
            <a:spLocks noGrp="1"/>
          </p:cNvSpPr>
          <p:nvPr>
            <p:ph type="subTitle" idx="15"/>
          </p:nvPr>
        </p:nvSpPr>
        <p:spPr>
          <a:xfrm>
            <a:off x="633350" y="2936025"/>
            <a:ext cx="22473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mtClean="0"/>
              <a:t>PHP </a:t>
            </a:r>
            <a:r>
              <a:rPr lang="en-US"/>
              <a:t>is a general-purpose scripting language geared toward web development. </a:t>
            </a:r>
            <a:endParaRPr/>
          </a:p>
        </p:txBody>
      </p:sp>
      <p:sp>
        <p:nvSpPr>
          <p:cNvPr id="791" name="Google Shape;791;p44"/>
          <p:cNvSpPr/>
          <p:nvPr/>
        </p:nvSpPr>
        <p:spPr>
          <a:xfrm>
            <a:off x="1398800" y="2095100"/>
            <a:ext cx="716400" cy="3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4"/>
          <p:cNvSpPr/>
          <p:nvPr/>
        </p:nvSpPr>
        <p:spPr>
          <a:xfrm>
            <a:off x="4560550" y="2095100"/>
            <a:ext cx="716400" cy="3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BACKEND PROGRAMMING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19" y="2016344"/>
            <a:ext cx="413962" cy="413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10" y="2022770"/>
            <a:ext cx="411480" cy="41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0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smtClean="0"/>
              <a:t>CONCLUSION </a:t>
            </a:r>
            <a:r>
              <a:rPr lang="en" sz="7000">
                <a:solidFill>
                  <a:schemeClr val="accent3"/>
                </a:solidFill>
              </a:rPr>
              <a:t>#5</a:t>
            </a:r>
            <a:endParaRPr sz="7000">
              <a:solidFill>
                <a:schemeClr val="accent3"/>
              </a:solidFill>
            </a:endParaRPr>
          </a:p>
        </p:txBody>
      </p:sp>
      <p:sp>
        <p:nvSpPr>
          <p:cNvPr id="1287" name="Google Shape;1287;p60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What’s the point after all?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6" name="Google Shape;907;p48"/>
          <p:cNvSpPr txBox="1">
            <a:spLocks/>
          </p:cNvSpPr>
          <p:nvPr/>
        </p:nvSpPr>
        <p:spPr>
          <a:xfrm>
            <a:off x="609600" y="1733550"/>
            <a:ext cx="4876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thway Gothic One"/>
              <a:buNone/>
              <a:defRPr sz="13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SzPts val="1100"/>
            </a:pPr>
            <a:r>
              <a:rPr lang="en-US">
                <a:latin typeface="Nunito" panose="020B0604020202020204" charset="0"/>
              </a:rPr>
              <a:t>In conclusion, an e-library management system is an essential tool for modern libraries to efficiently manage and organize </a:t>
            </a:r>
            <a:r>
              <a:rPr lang="en-US">
                <a:latin typeface="Nunito" panose="020B0604020202020204" charset="0"/>
              </a:rPr>
              <a:t>their </a:t>
            </a:r>
            <a:r>
              <a:rPr lang="en-US" smtClean="0">
                <a:latin typeface="Nunito" panose="020B0604020202020204" charset="0"/>
              </a:rPr>
              <a:t>resources.</a:t>
            </a:r>
          </a:p>
          <a:p>
            <a:pPr algn="l">
              <a:buSzPts val="1100"/>
            </a:pPr>
            <a:endParaRPr lang="en-US" smtClean="0">
              <a:latin typeface="Nunito" panose="020B0604020202020204" charset="0"/>
            </a:endParaRPr>
          </a:p>
          <a:p>
            <a:pPr algn="l">
              <a:buSzPts val="1100"/>
            </a:pPr>
            <a:r>
              <a:rPr lang="en-US" smtClean="0">
                <a:latin typeface="Nunito" panose="020B0604020202020204" charset="0"/>
              </a:rPr>
              <a:t>It </a:t>
            </a:r>
            <a:r>
              <a:rPr lang="en-US">
                <a:latin typeface="Nunito" panose="020B0604020202020204" charset="0"/>
              </a:rPr>
              <a:t>provides many benefits, such as improved accessibility, enhanced user experience, streamlined workflows, and better </a:t>
            </a:r>
            <a:r>
              <a:rPr lang="en-US">
                <a:latin typeface="Nunito" panose="020B0604020202020204" charset="0"/>
              </a:rPr>
              <a:t>data </a:t>
            </a:r>
            <a:r>
              <a:rPr lang="en-US" smtClean="0">
                <a:latin typeface="Nunito" panose="020B0604020202020204" charset="0"/>
              </a:rPr>
              <a:t>management.</a:t>
            </a:r>
          </a:p>
          <a:p>
            <a:pPr algn="l">
              <a:buSzPts val="1100"/>
            </a:pPr>
            <a:endParaRPr lang="en-US">
              <a:latin typeface="Nunito" panose="020B0604020202020204" charset="0"/>
            </a:endParaRPr>
          </a:p>
          <a:p>
            <a:pPr algn="l">
              <a:buSzPts val="1100"/>
            </a:pPr>
            <a:r>
              <a:rPr lang="en-US" smtClean="0">
                <a:latin typeface="Nunito" panose="020B0604020202020204" charset="0"/>
              </a:rPr>
              <a:t>It facilitates easy and quick access to digital resources, optimizes library operations, and enhances the overall user experience.</a:t>
            </a:r>
            <a:endParaRPr lang="en-US"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8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7" name="Google Shape;897;p48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48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48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8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1" name="Google Shape;901;p48"/>
          <p:cNvSpPr txBox="1">
            <a:spLocks noGrp="1"/>
          </p:cNvSpPr>
          <p:nvPr>
            <p:ph type="title" idx="7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CONCLUSION</a:t>
            </a:r>
            <a:endParaRPr/>
          </a:p>
        </p:txBody>
      </p:sp>
      <p:sp>
        <p:nvSpPr>
          <p:cNvPr id="902" name="Google Shape;902;p48"/>
          <p:cNvSpPr txBox="1">
            <a:spLocks noGrp="1"/>
          </p:cNvSpPr>
          <p:nvPr>
            <p:ph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19</a:t>
            </a:r>
            <a:endParaRPr/>
          </a:p>
        </p:txBody>
      </p:sp>
      <p:sp>
        <p:nvSpPr>
          <p:cNvPr id="903" name="Google Shape;903;p48"/>
          <p:cNvSpPr txBox="1">
            <a:spLocks noGrp="1"/>
          </p:cNvSpPr>
          <p:nvPr>
            <p:ph type="title" idx="4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904" name="Google Shape;904;p48"/>
          <p:cNvSpPr txBox="1">
            <a:spLocks noGrp="1"/>
          </p:cNvSpPr>
          <p:nvPr>
            <p:ph type="title" idx="5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905" name="Google Shape;905;p48"/>
          <p:cNvSpPr txBox="1">
            <a:spLocks noGrp="1"/>
          </p:cNvSpPr>
          <p:nvPr>
            <p:ph type="subTitle" idx="1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</p:spPr>
        <p:txBody>
          <a:bodyPr spcFirstLastPara="1" wrap="square" lIns="91425" tIns="2743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Key Features</a:t>
            </a:r>
            <a:endParaRPr/>
          </a:p>
        </p:txBody>
      </p:sp>
      <p:sp>
        <p:nvSpPr>
          <p:cNvPr id="906" name="Google Shape;906;p48"/>
          <p:cNvSpPr txBox="1">
            <a:spLocks noGrp="1"/>
          </p:cNvSpPr>
          <p:nvPr>
            <p:ph type="subTitle" idx="2"/>
          </p:nvPr>
        </p:nvSpPr>
        <p:spPr>
          <a:xfrm>
            <a:off x="964400" y="2268650"/>
            <a:ext cx="3325500" cy="407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Flexible Hours </a:t>
            </a:r>
            <a:endParaRPr/>
          </a:p>
        </p:txBody>
      </p:sp>
      <p:sp>
        <p:nvSpPr>
          <p:cNvPr id="907" name="Google Shape;907;p48"/>
          <p:cNvSpPr txBox="1">
            <a:spLocks noGrp="1"/>
          </p:cNvSpPr>
          <p:nvPr>
            <p:ph type="subTitle" idx="3"/>
          </p:nvPr>
        </p:nvSpPr>
        <p:spPr>
          <a:xfrm>
            <a:off x="4953000" y="1961947"/>
            <a:ext cx="3505200" cy="2286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US"/>
              <a:t>Time Management : </a:t>
            </a:r>
          </a:p>
          <a:p>
            <a:pPr marL="0" lvl="0" indent="0" algn="l">
              <a:buSzPts val="1100"/>
            </a:pPr>
            <a:r>
              <a:rPr lang="en-US" smtClean="0"/>
              <a:t>          User </a:t>
            </a:r>
            <a:r>
              <a:rPr lang="en-US"/>
              <a:t>can save the time by online reading instead of visiting a physical library.</a:t>
            </a:r>
          </a:p>
          <a:p>
            <a:pPr marL="0" lvl="0" indent="0" algn="l">
              <a:buSzPts val="1100"/>
            </a:pPr>
            <a:endParaRPr lang="en-US" smtClean="0"/>
          </a:p>
          <a:p>
            <a:pPr marL="0" lvl="0" indent="0" algn="l">
              <a:buSzPts val="1100"/>
            </a:pPr>
            <a:r>
              <a:rPr lang="en-US" smtClean="0"/>
              <a:t>Important </a:t>
            </a:r>
            <a:r>
              <a:rPr lang="en-US"/>
              <a:t>in the field of education:</a:t>
            </a:r>
          </a:p>
          <a:p>
            <a:pPr marL="0" lvl="0" indent="0" algn="l">
              <a:buSzPts val="1100"/>
            </a:pPr>
            <a:r>
              <a:rPr lang="en-US" smtClean="0"/>
              <a:t>          Always </a:t>
            </a:r>
            <a:r>
              <a:rPr lang="en-US"/>
              <a:t>Available and easily accessible through any of your personal devices (i.e Laptop, Mobile </a:t>
            </a:r>
            <a:r>
              <a:rPr lang="en-US"/>
              <a:t>etc</a:t>
            </a:r>
            <a:r>
              <a:rPr lang="en-US" smtClean="0"/>
              <a:t>).</a:t>
            </a:r>
            <a:endParaRPr lang="en-US"/>
          </a:p>
          <a:p>
            <a:pPr marL="0" lvl="0" indent="0" algn="l">
              <a:buSzPts val="1100"/>
            </a:pPr>
            <a:endParaRPr lang="en-US"/>
          </a:p>
        </p:txBody>
      </p:sp>
      <p:grpSp>
        <p:nvGrpSpPr>
          <p:cNvPr id="908" name="Google Shape;908;p48"/>
          <p:cNvGrpSpPr/>
          <p:nvPr/>
        </p:nvGrpSpPr>
        <p:grpSpPr>
          <a:xfrm>
            <a:off x="301550" y="2206100"/>
            <a:ext cx="540000" cy="2652697"/>
            <a:chOff x="301550" y="2206100"/>
            <a:chExt cx="540000" cy="2652697"/>
          </a:xfrm>
        </p:grpSpPr>
        <p:sp>
          <p:nvSpPr>
            <p:cNvPr id="909" name="Google Shape;909;p48"/>
            <p:cNvSpPr/>
            <p:nvPr/>
          </p:nvSpPr>
          <p:spPr>
            <a:xfrm>
              <a:off x="301550" y="2206100"/>
              <a:ext cx="540000" cy="53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495350" y="2395038"/>
              <a:ext cx="154500" cy="15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01550" y="2736600"/>
              <a:ext cx="540000" cy="53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495350" y="2927475"/>
              <a:ext cx="154500" cy="1545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01550" y="3267100"/>
              <a:ext cx="540000" cy="53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95350" y="3459838"/>
              <a:ext cx="154500" cy="15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01550" y="3797600"/>
              <a:ext cx="540000" cy="53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95350" y="3992213"/>
              <a:ext cx="154500" cy="1545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301550" y="4328097"/>
              <a:ext cx="540000" cy="53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495350" y="4524575"/>
              <a:ext cx="154500" cy="15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8"/>
          <p:cNvSpPr txBox="1">
            <a:spLocks noGrp="1"/>
          </p:cNvSpPr>
          <p:nvPr>
            <p:ph type="subTitle" idx="8"/>
          </p:nvPr>
        </p:nvSpPr>
        <p:spPr>
          <a:xfrm>
            <a:off x="964400" y="2801438"/>
            <a:ext cx="33255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Easily Accessible</a:t>
            </a:r>
            <a:endParaRPr/>
          </a:p>
        </p:txBody>
      </p:sp>
      <p:sp>
        <p:nvSpPr>
          <p:cNvPr id="920" name="Google Shape;920;p48"/>
          <p:cNvSpPr txBox="1">
            <a:spLocks noGrp="1"/>
          </p:cNvSpPr>
          <p:nvPr>
            <p:ph type="subTitle" idx="9"/>
          </p:nvPr>
        </p:nvSpPr>
        <p:spPr>
          <a:xfrm>
            <a:off x="964400" y="3334225"/>
            <a:ext cx="33255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Online Reading</a:t>
            </a:r>
            <a:endParaRPr/>
          </a:p>
        </p:txBody>
      </p:sp>
      <p:sp>
        <p:nvSpPr>
          <p:cNvPr id="921" name="Google Shape;921;p48"/>
          <p:cNvSpPr txBox="1">
            <a:spLocks noGrp="1"/>
          </p:cNvSpPr>
          <p:nvPr>
            <p:ph type="subTitle" idx="13"/>
          </p:nvPr>
        </p:nvSpPr>
        <p:spPr>
          <a:xfrm>
            <a:off x="964400" y="3867013"/>
            <a:ext cx="33255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No Geographical Boundaries</a:t>
            </a:r>
            <a:endParaRPr/>
          </a:p>
        </p:txBody>
      </p:sp>
      <p:sp>
        <p:nvSpPr>
          <p:cNvPr id="922" name="Google Shape;922;p48"/>
          <p:cNvSpPr txBox="1">
            <a:spLocks noGrp="1"/>
          </p:cNvSpPr>
          <p:nvPr>
            <p:ph type="subTitle" idx="14"/>
          </p:nvPr>
        </p:nvSpPr>
        <p:spPr>
          <a:xfrm>
            <a:off x="964400" y="4399800"/>
            <a:ext cx="33255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/>
            </a:r>
            <a:br>
              <a:rPr lang="en" smtClean="0"/>
            </a:br>
            <a:r>
              <a:rPr lang="en" smtClean="0"/>
              <a:t>Time Management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18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720000" y="1482350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1. INTRODUCTION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1"/>
          </p:nvPr>
        </p:nvSpPr>
        <p:spPr>
          <a:xfrm>
            <a:off x="720000" y="2010050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Why E-Library?</a:t>
            </a:r>
            <a:endParaRPr/>
          </a:p>
        </p:txBody>
      </p:sp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713900" y="149672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2. GOALS</a:t>
            </a:r>
            <a:endParaRPr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3"/>
          </p:nvPr>
        </p:nvSpPr>
        <p:spPr>
          <a:xfrm>
            <a:off x="3713900" y="1995650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mtClean="0"/>
              <a:t/>
            </a:r>
            <a:br>
              <a:rPr lang="en" smtClean="0"/>
            </a:br>
            <a:r>
              <a:rPr lang="en" smtClean="0"/>
              <a:t>Main Objectives</a:t>
            </a:r>
            <a:endParaRPr/>
          </a:p>
        </p:txBody>
      </p:sp>
      <p:sp>
        <p:nvSpPr>
          <p:cNvPr id="432" name="Google Shape;432;p35"/>
          <p:cNvSpPr txBox="1">
            <a:spLocks noGrp="1"/>
          </p:cNvSpPr>
          <p:nvPr>
            <p:ph type="title" idx="4"/>
          </p:nvPr>
        </p:nvSpPr>
        <p:spPr>
          <a:xfrm>
            <a:off x="6510800" y="1496725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3. CHALLENGES</a:t>
            </a:r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subTitle" idx="5"/>
          </p:nvPr>
        </p:nvSpPr>
        <p:spPr>
          <a:xfrm>
            <a:off x="6510800" y="1995650"/>
            <a:ext cx="1769700" cy="5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Problems &amp; Solutions</a:t>
            </a:r>
            <a:endParaRPr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title" idx="7"/>
          </p:nvPr>
        </p:nvSpPr>
        <p:spPr>
          <a:xfrm>
            <a:off x="3713900" y="3467138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4. Requirements</a:t>
            </a:r>
            <a:endParaRPr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8"/>
          </p:nvPr>
        </p:nvSpPr>
        <p:spPr>
          <a:xfrm>
            <a:off x="3713900" y="3966063"/>
            <a:ext cx="176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/>
            </a:r>
            <a:br>
              <a:rPr lang="en" smtClean="0"/>
            </a:br>
            <a:r>
              <a:rPr lang="en" smtClean="0"/>
              <a:t>Needs &amp; Essentials</a:t>
            </a:r>
            <a:endParaRPr/>
          </a:p>
        </p:txBody>
      </p:sp>
      <p:sp>
        <p:nvSpPr>
          <p:cNvPr id="437" name="Google Shape;437;p35"/>
          <p:cNvSpPr txBox="1">
            <a:spLocks noGrp="1"/>
          </p:cNvSpPr>
          <p:nvPr>
            <p:ph type="title" idx="9"/>
          </p:nvPr>
        </p:nvSpPr>
        <p:spPr>
          <a:xfrm>
            <a:off x="6510800" y="3467138"/>
            <a:ext cx="17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5. Conclusion</a:t>
            </a:r>
            <a:endParaRPr/>
          </a:p>
        </p:txBody>
      </p:sp>
      <p:sp>
        <p:nvSpPr>
          <p:cNvPr id="438" name="Google Shape;438;p35"/>
          <p:cNvSpPr txBox="1">
            <a:spLocks noGrp="1"/>
          </p:cNvSpPr>
          <p:nvPr>
            <p:ph type="subTitle" idx="13"/>
          </p:nvPr>
        </p:nvSpPr>
        <p:spPr>
          <a:xfrm>
            <a:off x="6510800" y="3966062"/>
            <a:ext cx="1769700" cy="586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What’s the point after all?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57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57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57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57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5" name="Google Shape;1245;p57"/>
          <p:cNvSpPr txBox="1">
            <a:spLocks noGrp="1"/>
          </p:cNvSpPr>
          <p:nvPr>
            <p:ph type="title"/>
          </p:nvPr>
        </p:nvSpPr>
        <p:spPr>
          <a:xfrm>
            <a:off x="2290075" y="42597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mtClean="0"/>
              <a:t>–Jacqueline Kennedy</a:t>
            </a:r>
            <a:endParaRPr/>
          </a:p>
        </p:txBody>
      </p:sp>
      <p:sp>
        <p:nvSpPr>
          <p:cNvPr id="1246" name="Google Shape;1246;p57"/>
          <p:cNvSpPr txBox="1">
            <a:spLocks noGrp="1"/>
          </p:cNvSpPr>
          <p:nvPr>
            <p:ph type="subTitle" idx="1"/>
          </p:nvPr>
        </p:nvSpPr>
        <p:spPr>
          <a:xfrm>
            <a:off x="1752600" y="1045200"/>
            <a:ext cx="5745288" cy="25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smtClean="0"/>
              <a:t>“There are many little ways to enlarge your child’s world. Love of books is the best of all.”</a:t>
            </a:r>
            <a:endParaRPr/>
          </a:p>
        </p:txBody>
      </p:sp>
      <p:sp>
        <p:nvSpPr>
          <p:cNvPr id="1247" name="Google Shape;1247;p57"/>
          <p:cNvSpPr txBox="1">
            <a:spLocks noGrp="1"/>
          </p:cNvSpPr>
          <p:nvPr>
            <p:ph type="title" idx="2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248" name="Google Shape;1248;p57"/>
          <p:cNvSpPr txBox="1">
            <a:spLocks noGrp="1"/>
          </p:cNvSpPr>
          <p:nvPr>
            <p:ph type="title" idx="3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9" name="Google Shape;1249;p57"/>
          <p:cNvSpPr txBox="1">
            <a:spLocks noGrp="1"/>
          </p:cNvSpPr>
          <p:nvPr>
            <p:ph type="title" idx="4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librariansupervisor@gmail.com</a:t>
            </a:r>
            <a:endParaRPr lang="en-US"/>
          </a:p>
        </p:txBody>
      </p:sp>
      <p:sp>
        <p:nvSpPr>
          <p:cNvPr id="7" name="Google Shape;1377;p62"/>
          <p:cNvSpPr txBox="1">
            <a:spLocks/>
          </p:cNvSpPr>
          <p:nvPr/>
        </p:nvSpPr>
        <p:spPr>
          <a:xfrm>
            <a:off x="2679300" y="1058250"/>
            <a:ext cx="3785400" cy="13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hway Gothic One"/>
              <a:buNone/>
              <a:defRPr sz="65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400" smtClean="0"/>
              <a:t>THANKS!</a:t>
            </a:r>
            <a:endParaRPr lang="en-US" sz="8400"/>
          </a:p>
        </p:txBody>
      </p:sp>
      <p:sp>
        <p:nvSpPr>
          <p:cNvPr id="8" name="Google Shape;1380;p62"/>
          <p:cNvSpPr/>
          <p:nvPr/>
        </p:nvSpPr>
        <p:spPr>
          <a:xfrm>
            <a:off x="4647291" y="2470475"/>
            <a:ext cx="374163" cy="347175"/>
          </a:xfrm>
          <a:custGeom>
            <a:avLst/>
            <a:gdLst/>
            <a:ahLst/>
            <a:cxnLst/>
            <a:rect l="l" t="t" r="r" b="b"/>
            <a:pathLst>
              <a:path w="65356" h="60642" extrusionOk="0">
                <a:moveTo>
                  <a:pt x="30990" y="0"/>
                </a:moveTo>
                <a:cubicBezTo>
                  <a:pt x="26840" y="0"/>
                  <a:pt x="22937" y="1615"/>
                  <a:pt x="20003" y="4551"/>
                </a:cubicBezTo>
                <a:cubicBezTo>
                  <a:pt x="17069" y="7485"/>
                  <a:pt x="15454" y="11389"/>
                  <a:pt x="15455" y="15540"/>
                </a:cubicBezTo>
                <a:lnTo>
                  <a:pt x="15457" y="24254"/>
                </a:lnTo>
                <a:cubicBezTo>
                  <a:pt x="15457" y="24319"/>
                  <a:pt x="15427" y="24381"/>
                  <a:pt x="15378" y="24424"/>
                </a:cubicBezTo>
                <a:lnTo>
                  <a:pt x="15362" y="24438"/>
                </a:lnTo>
                <a:cubicBezTo>
                  <a:pt x="15311" y="24481"/>
                  <a:pt x="15249" y="24504"/>
                  <a:pt x="15186" y="24504"/>
                </a:cubicBezTo>
                <a:cubicBezTo>
                  <a:pt x="15156" y="24504"/>
                  <a:pt x="15126" y="24499"/>
                  <a:pt x="15097" y="24488"/>
                </a:cubicBezTo>
                <a:cubicBezTo>
                  <a:pt x="14101" y="24131"/>
                  <a:pt x="12409" y="23526"/>
                  <a:pt x="11086" y="23051"/>
                </a:cubicBezTo>
                <a:cubicBezTo>
                  <a:pt x="10704" y="22914"/>
                  <a:pt x="10314" y="22849"/>
                  <a:pt x="9931" y="22849"/>
                </a:cubicBezTo>
                <a:cubicBezTo>
                  <a:pt x="8579" y="22849"/>
                  <a:pt x="7310" y="23658"/>
                  <a:pt x="6772" y="24983"/>
                </a:cubicBezTo>
                <a:cubicBezTo>
                  <a:pt x="6048" y="26769"/>
                  <a:pt x="6901" y="28839"/>
                  <a:pt x="8676" y="29593"/>
                </a:cubicBezTo>
                <a:lnTo>
                  <a:pt x="13468" y="31632"/>
                </a:lnTo>
                <a:cubicBezTo>
                  <a:pt x="13995" y="31857"/>
                  <a:pt x="14333" y="32370"/>
                  <a:pt x="14333" y="32943"/>
                </a:cubicBezTo>
                <a:cubicBezTo>
                  <a:pt x="14333" y="33157"/>
                  <a:pt x="14284" y="33373"/>
                  <a:pt x="14191" y="33565"/>
                </a:cubicBezTo>
                <a:cubicBezTo>
                  <a:pt x="11714" y="38657"/>
                  <a:pt x="7410" y="42498"/>
                  <a:pt x="2068" y="44378"/>
                </a:cubicBezTo>
                <a:lnTo>
                  <a:pt x="1385" y="44619"/>
                </a:lnTo>
                <a:cubicBezTo>
                  <a:pt x="693" y="44862"/>
                  <a:pt x="201" y="45466"/>
                  <a:pt x="100" y="46194"/>
                </a:cubicBezTo>
                <a:cubicBezTo>
                  <a:pt x="1" y="46921"/>
                  <a:pt x="311" y="47632"/>
                  <a:pt x="912" y="48054"/>
                </a:cubicBezTo>
                <a:cubicBezTo>
                  <a:pt x="2228" y="48973"/>
                  <a:pt x="4549" y="50166"/>
                  <a:pt x="8147" y="50627"/>
                </a:cubicBezTo>
                <a:cubicBezTo>
                  <a:pt x="8355" y="50655"/>
                  <a:pt x="8529" y="50801"/>
                  <a:pt x="8591" y="50998"/>
                </a:cubicBezTo>
                <a:lnTo>
                  <a:pt x="9309" y="53279"/>
                </a:lnTo>
                <a:cubicBezTo>
                  <a:pt x="9647" y="54356"/>
                  <a:pt x="10650" y="55068"/>
                  <a:pt x="11747" y="55068"/>
                </a:cubicBezTo>
                <a:cubicBezTo>
                  <a:pt x="11899" y="55068"/>
                  <a:pt x="12053" y="55054"/>
                  <a:pt x="12208" y="55026"/>
                </a:cubicBezTo>
                <a:lnTo>
                  <a:pt x="16222" y="54290"/>
                </a:lnTo>
                <a:cubicBezTo>
                  <a:pt x="16550" y="54230"/>
                  <a:pt x="16880" y="54200"/>
                  <a:pt x="17208" y="54200"/>
                </a:cubicBezTo>
                <a:cubicBezTo>
                  <a:pt x="18252" y="54200"/>
                  <a:pt x="19276" y="54501"/>
                  <a:pt x="20168" y="55078"/>
                </a:cubicBezTo>
                <a:lnTo>
                  <a:pt x="26588" y="59243"/>
                </a:lnTo>
                <a:cubicBezTo>
                  <a:pt x="27999" y="60158"/>
                  <a:pt x="29631" y="60641"/>
                  <a:pt x="31313" y="60641"/>
                </a:cubicBezTo>
                <a:lnTo>
                  <a:pt x="34042" y="60641"/>
                </a:lnTo>
                <a:cubicBezTo>
                  <a:pt x="35723" y="60641"/>
                  <a:pt x="37357" y="60158"/>
                  <a:pt x="38767" y="59243"/>
                </a:cubicBezTo>
                <a:lnTo>
                  <a:pt x="45186" y="55078"/>
                </a:lnTo>
                <a:cubicBezTo>
                  <a:pt x="46077" y="54500"/>
                  <a:pt x="47102" y="54200"/>
                  <a:pt x="48145" y="54200"/>
                </a:cubicBezTo>
                <a:cubicBezTo>
                  <a:pt x="48474" y="54200"/>
                  <a:pt x="48804" y="54230"/>
                  <a:pt x="49133" y="54290"/>
                </a:cubicBezTo>
                <a:lnTo>
                  <a:pt x="53146" y="55026"/>
                </a:lnTo>
                <a:cubicBezTo>
                  <a:pt x="53300" y="55054"/>
                  <a:pt x="53453" y="55067"/>
                  <a:pt x="53605" y="55067"/>
                </a:cubicBezTo>
                <a:cubicBezTo>
                  <a:pt x="54702" y="55067"/>
                  <a:pt x="55707" y="54357"/>
                  <a:pt x="56046" y="53279"/>
                </a:cubicBezTo>
                <a:lnTo>
                  <a:pt x="56763" y="50998"/>
                </a:lnTo>
                <a:cubicBezTo>
                  <a:pt x="56825" y="50801"/>
                  <a:pt x="57000" y="50655"/>
                  <a:pt x="57208" y="50627"/>
                </a:cubicBezTo>
                <a:cubicBezTo>
                  <a:pt x="60805" y="50166"/>
                  <a:pt x="63129" y="48973"/>
                  <a:pt x="64442" y="48054"/>
                </a:cubicBezTo>
                <a:cubicBezTo>
                  <a:pt x="65045" y="47631"/>
                  <a:pt x="65356" y="46918"/>
                  <a:pt x="65256" y="46192"/>
                </a:cubicBezTo>
                <a:cubicBezTo>
                  <a:pt x="65157" y="45465"/>
                  <a:pt x="64665" y="44859"/>
                  <a:pt x="63973" y="44617"/>
                </a:cubicBezTo>
                <a:lnTo>
                  <a:pt x="63290" y="44377"/>
                </a:lnTo>
                <a:cubicBezTo>
                  <a:pt x="57948" y="42496"/>
                  <a:pt x="53642" y="38656"/>
                  <a:pt x="51168" y="33563"/>
                </a:cubicBezTo>
                <a:cubicBezTo>
                  <a:pt x="51074" y="33370"/>
                  <a:pt x="51025" y="33154"/>
                  <a:pt x="51025" y="32941"/>
                </a:cubicBezTo>
                <a:cubicBezTo>
                  <a:pt x="51025" y="32369"/>
                  <a:pt x="51363" y="31852"/>
                  <a:pt x="51891" y="31630"/>
                </a:cubicBezTo>
                <a:lnTo>
                  <a:pt x="56682" y="29591"/>
                </a:lnTo>
                <a:cubicBezTo>
                  <a:pt x="58457" y="28837"/>
                  <a:pt x="59311" y="26767"/>
                  <a:pt x="58586" y="24981"/>
                </a:cubicBezTo>
                <a:cubicBezTo>
                  <a:pt x="58048" y="23656"/>
                  <a:pt x="56781" y="22848"/>
                  <a:pt x="55429" y="22848"/>
                </a:cubicBezTo>
                <a:cubicBezTo>
                  <a:pt x="55045" y="22848"/>
                  <a:pt x="54655" y="22913"/>
                  <a:pt x="54272" y="23050"/>
                </a:cubicBezTo>
                <a:cubicBezTo>
                  <a:pt x="52949" y="23523"/>
                  <a:pt x="51258" y="24128"/>
                  <a:pt x="50261" y="24486"/>
                </a:cubicBezTo>
                <a:cubicBezTo>
                  <a:pt x="50232" y="24497"/>
                  <a:pt x="50202" y="24502"/>
                  <a:pt x="50172" y="24502"/>
                </a:cubicBezTo>
                <a:cubicBezTo>
                  <a:pt x="50110" y="24502"/>
                  <a:pt x="50048" y="24479"/>
                  <a:pt x="49998" y="24435"/>
                </a:cubicBezTo>
                <a:lnTo>
                  <a:pt x="49982" y="24423"/>
                </a:lnTo>
                <a:cubicBezTo>
                  <a:pt x="49932" y="24379"/>
                  <a:pt x="49905" y="24317"/>
                  <a:pt x="49905" y="24252"/>
                </a:cubicBezTo>
                <a:lnTo>
                  <a:pt x="49908" y="15537"/>
                </a:lnTo>
                <a:cubicBezTo>
                  <a:pt x="49908" y="13186"/>
                  <a:pt x="49397" y="10928"/>
                  <a:pt x="48387" y="8824"/>
                </a:cubicBezTo>
                <a:cubicBezTo>
                  <a:pt x="48167" y="8368"/>
                  <a:pt x="47712" y="8101"/>
                  <a:pt x="47238" y="8101"/>
                </a:cubicBezTo>
                <a:cubicBezTo>
                  <a:pt x="47053" y="8101"/>
                  <a:pt x="46865" y="8142"/>
                  <a:pt x="46688" y="8227"/>
                </a:cubicBezTo>
                <a:cubicBezTo>
                  <a:pt x="46053" y="8531"/>
                  <a:pt x="45785" y="9291"/>
                  <a:pt x="46091" y="9926"/>
                </a:cubicBezTo>
                <a:cubicBezTo>
                  <a:pt x="46933" y="11684"/>
                  <a:pt x="47360" y="13572"/>
                  <a:pt x="47360" y="15537"/>
                </a:cubicBezTo>
                <a:lnTo>
                  <a:pt x="47358" y="24252"/>
                </a:lnTo>
                <a:cubicBezTo>
                  <a:pt x="47358" y="25064"/>
                  <a:pt x="47714" y="25835"/>
                  <a:pt x="48331" y="26359"/>
                </a:cubicBezTo>
                <a:lnTo>
                  <a:pt x="48348" y="26373"/>
                </a:lnTo>
                <a:cubicBezTo>
                  <a:pt x="48867" y="26814"/>
                  <a:pt x="49519" y="27046"/>
                  <a:pt x="50179" y="27046"/>
                </a:cubicBezTo>
                <a:cubicBezTo>
                  <a:pt x="50497" y="27046"/>
                  <a:pt x="50817" y="26992"/>
                  <a:pt x="51124" y="26882"/>
                </a:cubicBezTo>
                <a:cubicBezTo>
                  <a:pt x="52117" y="26525"/>
                  <a:pt x="53807" y="25920"/>
                  <a:pt x="55130" y="25447"/>
                </a:cubicBezTo>
                <a:cubicBezTo>
                  <a:pt x="55228" y="25412"/>
                  <a:pt x="55327" y="25395"/>
                  <a:pt x="55425" y="25395"/>
                </a:cubicBezTo>
                <a:cubicBezTo>
                  <a:pt x="55767" y="25395"/>
                  <a:pt x="56089" y="25600"/>
                  <a:pt x="56226" y="25937"/>
                </a:cubicBezTo>
                <a:cubicBezTo>
                  <a:pt x="56432" y="26445"/>
                  <a:pt x="56189" y="27033"/>
                  <a:pt x="55684" y="27248"/>
                </a:cubicBezTo>
                <a:lnTo>
                  <a:pt x="50895" y="29287"/>
                </a:lnTo>
                <a:cubicBezTo>
                  <a:pt x="49427" y="29911"/>
                  <a:pt x="48477" y="31346"/>
                  <a:pt x="48477" y="32941"/>
                </a:cubicBezTo>
                <a:cubicBezTo>
                  <a:pt x="48477" y="33539"/>
                  <a:pt x="48615" y="34139"/>
                  <a:pt x="48877" y="34676"/>
                </a:cubicBezTo>
                <a:cubicBezTo>
                  <a:pt x="51569" y="40215"/>
                  <a:pt x="56196" y="44431"/>
                  <a:pt x="61942" y="46596"/>
                </a:cubicBezTo>
                <a:cubicBezTo>
                  <a:pt x="60856" y="47164"/>
                  <a:pt x="59196" y="47803"/>
                  <a:pt x="56890" y="48098"/>
                </a:cubicBezTo>
                <a:cubicBezTo>
                  <a:pt x="55700" y="48251"/>
                  <a:pt x="54699" y="49088"/>
                  <a:pt x="54339" y="50230"/>
                </a:cubicBezTo>
                <a:lnTo>
                  <a:pt x="53621" y="52510"/>
                </a:lnTo>
                <a:cubicBezTo>
                  <a:pt x="53619" y="52516"/>
                  <a:pt x="53615" y="52519"/>
                  <a:pt x="53611" y="52519"/>
                </a:cubicBezTo>
                <a:cubicBezTo>
                  <a:pt x="53610" y="52519"/>
                  <a:pt x="53609" y="52518"/>
                  <a:pt x="53608" y="52518"/>
                </a:cubicBezTo>
                <a:lnTo>
                  <a:pt x="49594" y="51783"/>
                </a:lnTo>
                <a:cubicBezTo>
                  <a:pt x="49112" y="51695"/>
                  <a:pt x="48628" y="51651"/>
                  <a:pt x="48146" y="51651"/>
                </a:cubicBezTo>
                <a:cubicBezTo>
                  <a:pt x="46615" y="51651"/>
                  <a:pt x="45110" y="52091"/>
                  <a:pt x="43804" y="52939"/>
                </a:cubicBezTo>
                <a:lnTo>
                  <a:pt x="37383" y="57103"/>
                </a:lnTo>
                <a:cubicBezTo>
                  <a:pt x="36387" y="57749"/>
                  <a:pt x="35232" y="58090"/>
                  <a:pt x="34044" y="58090"/>
                </a:cubicBezTo>
                <a:lnTo>
                  <a:pt x="31319" y="58090"/>
                </a:lnTo>
                <a:cubicBezTo>
                  <a:pt x="30132" y="58090"/>
                  <a:pt x="28976" y="57749"/>
                  <a:pt x="27978" y="57103"/>
                </a:cubicBezTo>
                <a:lnTo>
                  <a:pt x="21559" y="52939"/>
                </a:lnTo>
                <a:cubicBezTo>
                  <a:pt x="20252" y="52091"/>
                  <a:pt x="18749" y="51651"/>
                  <a:pt x="17217" y="51651"/>
                </a:cubicBezTo>
                <a:cubicBezTo>
                  <a:pt x="16735" y="51651"/>
                  <a:pt x="16250" y="51694"/>
                  <a:pt x="15767" y="51783"/>
                </a:cubicBezTo>
                <a:lnTo>
                  <a:pt x="11756" y="52518"/>
                </a:lnTo>
                <a:cubicBezTo>
                  <a:pt x="11755" y="52518"/>
                  <a:pt x="11754" y="52519"/>
                  <a:pt x="11753" y="52519"/>
                </a:cubicBezTo>
                <a:cubicBezTo>
                  <a:pt x="11748" y="52519"/>
                  <a:pt x="11743" y="52516"/>
                  <a:pt x="11742" y="52510"/>
                </a:cubicBezTo>
                <a:lnTo>
                  <a:pt x="11025" y="50230"/>
                </a:lnTo>
                <a:cubicBezTo>
                  <a:pt x="10667" y="49088"/>
                  <a:pt x="9663" y="48251"/>
                  <a:pt x="8474" y="48098"/>
                </a:cubicBezTo>
                <a:cubicBezTo>
                  <a:pt x="6169" y="47803"/>
                  <a:pt x="4507" y="47162"/>
                  <a:pt x="3421" y="46596"/>
                </a:cubicBezTo>
                <a:cubicBezTo>
                  <a:pt x="9165" y="44431"/>
                  <a:pt x="13790" y="40215"/>
                  <a:pt x="16482" y="34676"/>
                </a:cubicBezTo>
                <a:cubicBezTo>
                  <a:pt x="16745" y="34139"/>
                  <a:pt x="16883" y="33539"/>
                  <a:pt x="16883" y="32941"/>
                </a:cubicBezTo>
                <a:cubicBezTo>
                  <a:pt x="16883" y="31345"/>
                  <a:pt x="15935" y="29911"/>
                  <a:pt x="14465" y="29287"/>
                </a:cubicBezTo>
                <a:lnTo>
                  <a:pt x="9675" y="27248"/>
                </a:lnTo>
                <a:cubicBezTo>
                  <a:pt x="9171" y="27033"/>
                  <a:pt x="8929" y="26445"/>
                  <a:pt x="9134" y="25939"/>
                </a:cubicBezTo>
                <a:cubicBezTo>
                  <a:pt x="9270" y="25602"/>
                  <a:pt x="9593" y="25397"/>
                  <a:pt x="9936" y="25397"/>
                </a:cubicBezTo>
                <a:cubicBezTo>
                  <a:pt x="10033" y="25397"/>
                  <a:pt x="10132" y="25414"/>
                  <a:pt x="10229" y="25448"/>
                </a:cubicBezTo>
                <a:cubicBezTo>
                  <a:pt x="11553" y="25922"/>
                  <a:pt x="13243" y="26527"/>
                  <a:pt x="14236" y="26884"/>
                </a:cubicBezTo>
                <a:cubicBezTo>
                  <a:pt x="14544" y="26994"/>
                  <a:pt x="14864" y="27048"/>
                  <a:pt x="15183" y="27048"/>
                </a:cubicBezTo>
                <a:cubicBezTo>
                  <a:pt x="15844" y="27048"/>
                  <a:pt x="16497" y="26816"/>
                  <a:pt x="17015" y="26375"/>
                </a:cubicBezTo>
                <a:lnTo>
                  <a:pt x="17030" y="26362"/>
                </a:lnTo>
                <a:cubicBezTo>
                  <a:pt x="17649" y="25835"/>
                  <a:pt x="18003" y="25067"/>
                  <a:pt x="18003" y="24252"/>
                </a:cubicBezTo>
                <a:lnTo>
                  <a:pt x="18001" y="15537"/>
                </a:lnTo>
                <a:cubicBezTo>
                  <a:pt x="18001" y="12067"/>
                  <a:pt x="19351" y="8806"/>
                  <a:pt x="21805" y="6349"/>
                </a:cubicBezTo>
                <a:cubicBezTo>
                  <a:pt x="24259" y="3896"/>
                  <a:pt x="27521" y="2543"/>
                  <a:pt x="30990" y="2543"/>
                </a:cubicBezTo>
                <a:lnTo>
                  <a:pt x="34371" y="2543"/>
                </a:lnTo>
                <a:cubicBezTo>
                  <a:pt x="36405" y="2543"/>
                  <a:pt x="38353" y="3003"/>
                  <a:pt x="40160" y="3901"/>
                </a:cubicBezTo>
                <a:cubicBezTo>
                  <a:pt x="40343" y="3992"/>
                  <a:pt x="40537" y="4036"/>
                  <a:pt x="40728" y="4036"/>
                </a:cubicBezTo>
                <a:cubicBezTo>
                  <a:pt x="41196" y="4036"/>
                  <a:pt x="41646" y="3777"/>
                  <a:pt x="41867" y="3332"/>
                </a:cubicBezTo>
                <a:cubicBezTo>
                  <a:pt x="42182" y="2703"/>
                  <a:pt x="41926" y="1937"/>
                  <a:pt x="41298" y="1625"/>
                </a:cubicBezTo>
                <a:cubicBezTo>
                  <a:pt x="39135" y="546"/>
                  <a:pt x="36806" y="0"/>
                  <a:pt x="343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81;p62"/>
          <p:cNvSpPr/>
          <p:nvPr/>
        </p:nvSpPr>
        <p:spPr>
          <a:xfrm>
            <a:off x="3527569" y="2491135"/>
            <a:ext cx="374518" cy="305864"/>
          </a:xfrm>
          <a:custGeom>
            <a:avLst/>
            <a:gdLst/>
            <a:ahLst/>
            <a:cxnLst/>
            <a:rect l="l" t="t" r="r" b="b"/>
            <a:pathLst>
              <a:path w="65418" h="53426" extrusionOk="0">
                <a:moveTo>
                  <a:pt x="44768" y="1"/>
                </a:moveTo>
                <a:cubicBezTo>
                  <a:pt x="36984" y="1"/>
                  <a:pt x="30648" y="6335"/>
                  <a:pt x="30648" y="14121"/>
                </a:cubicBezTo>
                <a:cubicBezTo>
                  <a:pt x="30648" y="14631"/>
                  <a:pt x="30676" y="15146"/>
                  <a:pt x="30732" y="15660"/>
                </a:cubicBezTo>
                <a:cubicBezTo>
                  <a:pt x="28730" y="15471"/>
                  <a:pt x="26747" y="15109"/>
                  <a:pt x="24822" y="14586"/>
                </a:cubicBezTo>
                <a:cubicBezTo>
                  <a:pt x="24710" y="14556"/>
                  <a:pt x="24598" y="14541"/>
                  <a:pt x="24488" y="14541"/>
                </a:cubicBezTo>
                <a:cubicBezTo>
                  <a:pt x="23927" y="14541"/>
                  <a:pt x="23412" y="14915"/>
                  <a:pt x="23259" y="15480"/>
                </a:cubicBezTo>
                <a:cubicBezTo>
                  <a:pt x="23075" y="16160"/>
                  <a:pt x="23477" y="16859"/>
                  <a:pt x="24153" y="17044"/>
                </a:cubicBezTo>
                <a:cubicBezTo>
                  <a:pt x="26761" y="17752"/>
                  <a:pt x="29466" y="18181"/>
                  <a:pt x="32184" y="18318"/>
                </a:cubicBezTo>
                <a:cubicBezTo>
                  <a:pt x="32205" y="18319"/>
                  <a:pt x="32225" y="18319"/>
                  <a:pt x="32245" y="18319"/>
                </a:cubicBezTo>
                <a:cubicBezTo>
                  <a:pt x="32623" y="18319"/>
                  <a:pt x="32979" y="18155"/>
                  <a:pt x="33222" y="17866"/>
                </a:cubicBezTo>
                <a:cubicBezTo>
                  <a:pt x="33478" y="17561"/>
                  <a:pt x="33579" y="17156"/>
                  <a:pt x="33492" y="16766"/>
                </a:cubicBezTo>
                <a:cubicBezTo>
                  <a:pt x="33294" y="15885"/>
                  <a:pt x="33194" y="14996"/>
                  <a:pt x="33194" y="14116"/>
                </a:cubicBezTo>
                <a:cubicBezTo>
                  <a:pt x="33194" y="7736"/>
                  <a:pt x="38388" y="2543"/>
                  <a:pt x="44768" y="2543"/>
                </a:cubicBezTo>
                <a:cubicBezTo>
                  <a:pt x="47957" y="2543"/>
                  <a:pt x="51034" y="3874"/>
                  <a:pt x="53206" y="6194"/>
                </a:cubicBezTo>
                <a:cubicBezTo>
                  <a:pt x="53448" y="6453"/>
                  <a:pt x="53786" y="6597"/>
                  <a:pt x="54135" y="6597"/>
                </a:cubicBezTo>
                <a:cubicBezTo>
                  <a:pt x="54215" y="6597"/>
                  <a:pt x="54297" y="6589"/>
                  <a:pt x="54377" y="6574"/>
                </a:cubicBezTo>
                <a:cubicBezTo>
                  <a:pt x="56124" y="6234"/>
                  <a:pt x="57827" y="5725"/>
                  <a:pt x="59468" y="5047"/>
                </a:cubicBezTo>
                <a:lnTo>
                  <a:pt x="59468" y="5047"/>
                </a:lnTo>
                <a:cubicBezTo>
                  <a:pt x="58548" y="6324"/>
                  <a:pt x="57374" y="7410"/>
                  <a:pt x="56007" y="8228"/>
                </a:cubicBezTo>
                <a:cubicBezTo>
                  <a:pt x="55490" y="8536"/>
                  <a:pt x="55262" y="9163"/>
                  <a:pt x="55456" y="9731"/>
                </a:cubicBezTo>
                <a:cubicBezTo>
                  <a:pt x="55633" y="10252"/>
                  <a:pt x="56121" y="10593"/>
                  <a:pt x="56661" y="10593"/>
                </a:cubicBezTo>
                <a:cubicBezTo>
                  <a:pt x="56710" y="10593"/>
                  <a:pt x="56760" y="10590"/>
                  <a:pt x="56810" y="10585"/>
                </a:cubicBezTo>
                <a:cubicBezTo>
                  <a:pt x="57986" y="10445"/>
                  <a:pt x="59152" y="10228"/>
                  <a:pt x="60300" y="9933"/>
                </a:cubicBezTo>
                <a:lnTo>
                  <a:pt x="60300" y="9933"/>
                </a:lnTo>
                <a:cubicBezTo>
                  <a:pt x="59257" y="11025"/>
                  <a:pt x="58112" y="12020"/>
                  <a:pt x="56874" y="12911"/>
                </a:cubicBezTo>
                <a:cubicBezTo>
                  <a:pt x="56533" y="13157"/>
                  <a:pt x="56334" y="13554"/>
                  <a:pt x="56343" y="13973"/>
                </a:cubicBezTo>
                <a:lnTo>
                  <a:pt x="56382" y="15621"/>
                </a:lnTo>
                <a:cubicBezTo>
                  <a:pt x="56374" y="32956"/>
                  <a:pt x="43181" y="50881"/>
                  <a:pt x="21104" y="50881"/>
                </a:cubicBezTo>
                <a:cubicBezTo>
                  <a:pt x="16060" y="50881"/>
                  <a:pt x="11115" y="49808"/>
                  <a:pt x="6568" y="47748"/>
                </a:cubicBezTo>
                <a:cubicBezTo>
                  <a:pt x="11922" y="47343"/>
                  <a:pt x="16944" y="45402"/>
                  <a:pt x="21203" y="42072"/>
                </a:cubicBezTo>
                <a:cubicBezTo>
                  <a:pt x="21627" y="41740"/>
                  <a:pt x="21796" y="41177"/>
                  <a:pt x="21625" y="40665"/>
                </a:cubicBezTo>
                <a:cubicBezTo>
                  <a:pt x="21455" y="40156"/>
                  <a:pt x="20982" y="39807"/>
                  <a:pt x="20445" y="39794"/>
                </a:cubicBezTo>
                <a:cubicBezTo>
                  <a:pt x="16181" y="39706"/>
                  <a:pt x="12368" y="37301"/>
                  <a:pt x="10421" y="33634"/>
                </a:cubicBezTo>
                <a:lnTo>
                  <a:pt x="10421" y="33634"/>
                </a:lnTo>
                <a:cubicBezTo>
                  <a:pt x="10561" y="33639"/>
                  <a:pt x="10700" y="33640"/>
                  <a:pt x="10840" y="33640"/>
                </a:cubicBezTo>
                <a:cubicBezTo>
                  <a:pt x="12103" y="33640"/>
                  <a:pt x="13349" y="33479"/>
                  <a:pt x="14548" y="33162"/>
                </a:cubicBezTo>
                <a:cubicBezTo>
                  <a:pt x="15121" y="33012"/>
                  <a:pt x="15512" y="32486"/>
                  <a:pt x="15495" y="31895"/>
                </a:cubicBezTo>
                <a:cubicBezTo>
                  <a:pt x="15478" y="31304"/>
                  <a:pt x="15054" y="30802"/>
                  <a:pt x="14474" y="30684"/>
                </a:cubicBezTo>
                <a:cubicBezTo>
                  <a:pt x="9724" y="29722"/>
                  <a:pt x="6125" y="25881"/>
                  <a:pt x="5349" y="21207"/>
                </a:cubicBezTo>
                <a:lnTo>
                  <a:pt x="5349" y="21207"/>
                </a:lnTo>
                <a:cubicBezTo>
                  <a:pt x="6753" y="21722"/>
                  <a:pt x="8209" y="21998"/>
                  <a:pt x="9695" y="22037"/>
                </a:cubicBezTo>
                <a:cubicBezTo>
                  <a:pt x="9706" y="22037"/>
                  <a:pt x="9716" y="22038"/>
                  <a:pt x="9727" y="22038"/>
                </a:cubicBezTo>
                <a:cubicBezTo>
                  <a:pt x="10280" y="22038"/>
                  <a:pt x="10773" y="21681"/>
                  <a:pt x="10942" y="21150"/>
                </a:cubicBezTo>
                <a:cubicBezTo>
                  <a:pt x="11113" y="20608"/>
                  <a:pt x="10905" y="20020"/>
                  <a:pt x="10435" y="19705"/>
                </a:cubicBezTo>
                <a:cubicBezTo>
                  <a:pt x="7211" y="17558"/>
                  <a:pt x="5287" y="13961"/>
                  <a:pt x="5287" y="10080"/>
                </a:cubicBezTo>
                <a:cubicBezTo>
                  <a:pt x="5287" y="8645"/>
                  <a:pt x="5551" y="7233"/>
                  <a:pt x="6056" y="5919"/>
                </a:cubicBezTo>
                <a:cubicBezTo>
                  <a:pt x="8132" y="8211"/>
                  <a:pt x="10477" y="10237"/>
                  <a:pt x="13045" y="11962"/>
                </a:cubicBezTo>
                <a:cubicBezTo>
                  <a:pt x="13263" y="12108"/>
                  <a:pt x="13509" y="12178"/>
                  <a:pt x="13753" y="12178"/>
                </a:cubicBezTo>
                <a:cubicBezTo>
                  <a:pt x="14163" y="12178"/>
                  <a:pt x="14566" y="11981"/>
                  <a:pt x="14812" y="11615"/>
                </a:cubicBezTo>
                <a:cubicBezTo>
                  <a:pt x="15203" y="11032"/>
                  <a:pt x="15048" y="10240"/>
                  <a:pt x="14465" y="9848"/>
                </a:cubicBezTo>
                <a:cubicBezTo>
                  <a:pt x="11560" y="7897"/>
                  <a:pt x="8963" y="5531"/>
                  <a:pt x="6744" y="2811"/>
                </a:cubicBezTo>
                <a:cubicBezTo>
                  <a:pt x="6500" y="2512"/>
                  <a:pt x="6137" y="2342"/>
                  <a:pt x="5755" y="2342"/>
                </a:cubicBezTo>
                <a:cubicBezTo>
                  <a:pt x="5723" y="2342"/>
                  <a:pt x="5691" y="2343"/>
                  <a:pt x="5659" y="2345"/>
                </a:cubicBezTo>
                <a:cubicBezTo>
                  <a:pt x="5245" y="2378"/>
                  <a:pt x="4869" y="2611"/>
                  <a:pt x="4658" y="2971"/>
                </a:cubicBezTo>
                <a:cubicBezTo>
                  <a:pt x="3403" y="5109"/>
                  <a:pt x="2741" y="7567"/>
                  <a:pt x="2741" y="10079"/>
                </a:cubicBezTo>
                <a:cubicBezTo>
                  <a:pt x="2741" y="13184"/>
                  <a:pt x="3751" y="16139"/>
                  <a:pt x="5555" y="18545"/>
                </a:cubicBezTo>
                <a:cubicBezTo>
                  <a:pt x="5211" y="18396"/>
                  <a:pt x="4873" y="18226"/>
                  <a:pt x="4536" y="18042"/>
                </a:cubicBezTo>
                <a:cubicBezTo>
                  <a:pt x="4345" y="17936"/>
                  <a:pt x="4133" y="17883"/>
                  <a:pt x="3921" y="17883"/>
                </a:cubicBezTo>
                <a:cubicBezTo>
                  <a:pt x="3698" y="17883"/>
                  <a:pt x="3474" y="17942"/>
                  <a:pt x="3274" y="18060"/>
                </a:cubicBezTo>
                <a:cubicBezTo>
                  <a:pt x="2886" y="18288"/>
                  <a:pt x="2647" y="18706"/>
                  <a:pt x="2647" y="19156"/>
                </a:cubicBezTo>
                <a:lnTo>
                  <a:pt x="2647" y="19313"/>
                </a:lnTo>
                <a:cubicBezTo>
                  <a:pt x="2647" y="24023"/>
                  <a:pt x="4998" y="28303"/>
                  <a:pt x="8674" y="30892"/>
                </a:cubicBezTo>
                <a:cubicBezTo>
                  <a:pt x="8666" y="30889"/>
                  <a:pt x="8658" y="30889"/>
                  <a:pt x="8651" y="30888"/>
                </a:cubicBezTo>
                <a:cubicBezTo>
                  <a:pt x="8572" y="30873"/>
                  <a:pt x="8492" y="30865"/>
                  <a:pt x="8414" y="30865"/>
                </a:cubicBezTo>
                <a:cubicBezTo>
                  <a:pt x="8052" y="30865"/>
                  <a:pt x="7702" y="31020"/>
                  <a:pt x="7459" y="31297"/>
                </a:cubicBezTo>
                <a:cubicBezTo>
                  <a:pt x="7163" y="31634"/>
                  <a:pt x="7063" y="32103"/>
                  <a:pt x="7202" y="32531"/>
                </a:cubicBezTo>
                <a:cubicBezTo>
                  <a:pt x="8694" y="37169"/>
                  <a:pt x="12441" y="40632"/>
                  <a:pt x="17011" y="41858"/>
                </a:cubicBezTo>
                <a:cubicBezTo>
                  <a:pt x="13231" y="44105"/>
                  <a:pt x="8947" y="45279"/>
                  <a:pt x="4455" y="45279"/>
                </a:cubicBezTo>
                <a:cubicBezTo>
                  <a:pt x="3479" y="45279"/>
                  <a:pt x="2525" y="45225"/>
                  <a:pt x="1538" y="45116"/>
                </a:cubicBezTo>
                <a:cubicBezTo>
                  <a:pt x="1491" y="45111"/>
                  <a:pt x="1444" y="45108"/>
                  <a:pt x="1397" y="45108"/>
                </a:cubicBezTo>
                <a:cubicBezTo>
                  <a:pt x="863" y="45108"/>
                  <a:pt x="377" y="45445"/>
                  <a:pt x="197" y="45956"/>
                </a:cubicBezTo>
                <a:cubicBezTo>
                  <a:pt x="0" y="46514"/>
                  <a:pt x="213" y="47133"/>
                  <a:pt x="711" y="47453"/>
                </a:cubicBezTo>
                <a:cubicBezTo>
                  <a:pt x="6807" y="51360"/>
                  <a:pt x="13860" y="53425"/>
                  <a:pt x="21106" y="53425"/>
                </a:cubicBezTo>
                <a:cubicBezTo>
                  <a:pt x="26934" y="53425"/>
                  <a:pt x="32391" y="52268"/>
                  <a:pt x="37320" y="49982"/>
                </a:cubicBezTo>
                <a:cubicBezTo>
                  <a:pt x="41843" y="47887"/>
                  <a:pt x="45839" y="44893"/>
                  <a:pt x="49198" y="41084"/>
                </a:cubicBezTo>
                <a:cubicBezTo>
                  <a:pt x="55383" y="34067"/>
                  <a:pt x="58933" y="24781"/>
                  <a:pt x="58933" y="15604"/>
                </a:cubicBezTo>
                <a:lnTo>
                  <a:pt x="58933" y="15575"/>
                </a:lnTo>
                <a:lnTo>
                  <a:pt x="58910" y="14572"/>
                </a:lnTo>
                <a:cubicBezTo>
                  <a:pt x="61333" y="12735"/>
                  <a:pt x="63417" y="10524"/>
                  <a:pt x="65107" y="7992"/>
                </a:cubicBezTo>
                <a:cubicBezTo>
                  <a:pt x="65417" y="7528"/>
                  <a:pt x="65381" y="6906"/>
                  <a:pt x="65015" y="6473"/>
                </a:cubicBezTo>
                <a:cubicBezTo>
                  <a:pt x="64768" y="6179"/>
                  <a:pt x="64409" y="6020"/>
                  <a:pt x="64042" y="6020"/>
                </a:cubicBezTo>
                <a:cubicBezTo>
                  <a:pt x="63868" y="6020"/>
                  <a:pt x="63692" y="6056"/>
                  <a:pt x="63526" y="6130"/>
                </a:cubicBezTo>
                <a:cubicBezTo>
                  <a:pt x="62750" y="6473"/>
                  <a:pt x="61963" y="6775"/>
                  <a:pt x="61161" y="7036"/>
                </a:cubicBezTo>
                <a:cubicBezTo>
                  <a:pt x="62199" y="5720"/>
                  <a:pt x="63004" y="4223"/>
                  <a:pt x="63529" y="2600"/>
                </a:cubicBezTo>
                <a:cubicBezTo>
                  <a:pt x="63693" y="2096"/>
                  <a:pt x="63527" y="1543"/>
                  <a:pt x="63115" y="1213"/>
                </a:cubicBezTo>
                <a:cubicBezTo>
                  <a:pt x="62884" y="1028"/>
                  <a:pt x="62603" y="934"/>
                  <a:pt x="62320" y="934"/>
                </a:cubicBezTo>
                <a:cubicBezTo>
                  <a:pt x="62096" y="934"/>
                  <a:pt x="61871" y="993"/>
                  <a:pt x="61670" y="1112"/>
                </a:cubicBezTo>
                <a:cubicBezTo>
                  <a:pt x="59445" y="2429"/>
                  <a:pt x="57055" y="3379"/>
                  <a:pt x="54553" y="3937"/>
                </a:cubicBezTo>
                <a:cubicBezTo>
                  <a:pt x="51941" y="1428"/>
                  <a:pt x="48414" y="1"/>
                  <a:pt x="447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82;p62"/>
          <p:cNvSpPr/>
          <p:nvPr/>
        </p:nvSpPr>
        <p:spPr>
          <a:xfrm>
            <a:off x="4152666" y="2457449"/>
            <a:ext cx="272859" cy="373236"/>
          </a:xfrm>
          <a:custGeom>
            <a:avLst/>
            <a:gdLst/>
            <a:ahLst/>
            <a:cxnLst/>
            <a:rect l="l" t="t" r="r" b="b"/>
            <a:pathLst>
              <a:path w="47661" h="65194" extrusionOk="0">
                <a:moveTo>
                  <a:pt x="33109" y="0"/>
                </a:moveTo>
                <a:cubicBezTo>
                  <a:pt x="32653" y="0"/>
                  <a:pt x="32232" y="244"/>
                  <a:pt x="32006" y="640"/>
                </a:cubicBezTo>
                <a:lnTo>
                  <a:pt x="26871" y="9551"/>
                </a:lnTo>
                <a:lnTo>
                  <a:pt x="1274" y="9551"/>
                </a:lnTo>
                <a:cubicBezTo>
                  <a:pt x="570" y="9551"/>
                  <a:pt x="2" y="10122"/>
                  <a:pt x="2" y="10823"/>
                </a:cubicBezTo>
                <a:lnTo>
                  <a:pt x="2" y="26104"/>
                </a:lnTo>
                <a:cubicBezTo>
                  <a:pt x="2" y="26808"/>
                  <a:pt x="571" y="27376"/>
                  <a:pt x="1274" y="27376"/>
                </a:cubicBezTo>
                <a:lnTo>
                  <a:pt x="16600" y="27376"/>
                </a:lnTo>
                <a:lnTo>
                  <a:pt x="171" y="55900"/>
                </a:lnTo>
                <a:cubicBezTo>
                  <a:pt x="59" y="56094"/>
                  <a:pt x="0" y="56312"/>
                  <a:pt x="0" y="56536"/>
                </a:cubicBezTo>
                <a:lnTo>
                  <a:pt x="0" y="63921"/>
                </a:lnTo>
                <a:cubicBezTo>
                  <a:pt x="0" y="64624"/>
                  <a:pt x="570" y="65194"/>
                  <a:pt x="1273" y="65194"/>
                </a:cubicBezTo>
                <a:lnTo>
                  <a:pt x="14550" y="65194"/>
                </a:lnTo>
                <a:cubicBezTo>
                  <a:pt x="15006" y="65194"/>
                  <a:pt x="15427" y="64950"/>
                  <a:pt x="15653" y="64555"/>
                </a:cubicBezTo>
                <a:lnTo>
                  <a:pt x="20933" y="55389"/>
                </a:lnTo>
                <a:lnTo>
                  <a:pt x="46382" y="55389"/>
                </a:lnTo>
                <a:cubicBezTo>
                  <a:pt x="47086" y="55389"/>
                  <a:pt x="47654" y="54818"/>
                  <a:pt x="47654" y="54117"/>
                </a:cubicBezTo>
                <a:lnTo>
                  <a:pt x="47654" y="38836"/>
                </a:lnTo>
                <a:cubicBezTo>
                  <a:pt x="47654" y="38133"/>
                  <a:pt x="47084" y="37564"/>
                  <a:pt x="46382" y="37564"/>
                </a:cubicBezTo>
                <a:lnTo>
                  <a:pt x="31200" y="37564"/>
                </a:lnTo>
                <a:lnTo>
                  <a:pt x="35574" y="29973"/>
                </a:lnTo>
                <a:cubicBezTo>
                  <a:pt x="35925" y="29364"/>
                  <a:pt x="35716" y="28585"/>
                  <a:pt x="35107" y="28234"/>
                </a:cubicBezTo>
                <a:cubicBezTo>
                  <a:pt x="34907" y="28118"/>
                  <a:pt x="34688" y="28063"/>
                  <a:pt x="34472" y="28063"/>
                </a:cubicBezTo>
                <a:cubicBezTo>
                  <a:pt x="34031" y="28063"/>
                  <a:pt x="33603" y="28292"/>
                  <a:pt x="33368" y="28701"/>
                </a:cubicBezTo>
                <a:lnTo>
                  <a:pt x="27894" y="38200"/>
                </a:lnTo>
                <a:cubicBezTo>
                  <a:pt x="27667" y="38594"/>
                  <a:pt x="27667" y="39080"/>
                  <a:pt x="27894" y="39472"/>
                </a:cubicBezTo>
                <a:cubicBezTo>
                  <a:pt x="28120" y="39867"/>
                  <a:pt x="28542" y="40109"/>
                  <a:pt x="28996" y="40109"/>
                </a:cubicBezTo>
                <a:lnTo>
                  <a:pt x="45106" y="40109"/>
                </a:lnTo>
                <a:lnTo>
                  <a:pt x="45106" y="52843"/>
                </a:lnTo>
                <a:lnTo>
                  <a:pt x="20199" y="52843"/>
                </a:lnTo>
                <a:cubicBezTo>
                  <a:pt x="19745" y="52843"/>
                  <a:pt x="19323" y="53085"/>
                  <a:pt x="19096" y="53481"/>
                </a:cubicBezTo>
                <a:lnTo>
                  <a:pt x="13817" y="62646"/>
                </a:lnTo>
                <a:lnTo>
                  <a:pt x="2548" y="62646"/>
                </a:lnTo>
                <a:lnTo>
                  <a:pt x="2548" y="56874"/>
                </a:lnTo>
                <a:lnTo>
                  <a:pt x="19909" y="26738"/>
                </a:lnTo>
                <a:cubicBezTo>
                  <a:pt x="20136" y="26344"/>
                  <a:pt x="20136" y="25860"/>
                  <a:pt x="19909" y="25466"/>
                </a:cubicBezTo>
                <a:cubicBezTo>
                  <a:pt x="19683" y="25072"/>
                  <a:pt x="19261" y="24830"/>
                  <a:pt x="18808" y="24830"/>
                </a:cubicBezTo>
                <a:lnTo>
                  <a:pt x="2550" y="24830"/>
                </a:lnTo>
                <a:lnTo>
                  <a:pt x="2550" y="18176"/>
                </a:lnTo>
                <a:lnTo>
                  <a:pt x="13169" y="18176"/>
                </a:lnTo>
                <a:cubicBezTo>
                  <a:pt x="13873" y="18176"/>
                  <a:pt x="14441" y="17607"/>
                  <a:pt x="14441" y="16904"/>
                </a:cubicBezTo>
                <a:cubicBezTo>
                  <a:pt x="14441" y="16201"/>
                  <a:pt x="13872" y="15632"/>
                  <a:pt x="13169" y="15632"/>
                </a:cubicBezTo>
                <a:lnTo>
                  <a:pt x="2550" y="15632"/>
                </a:lnTo>
                <a:lnTo>
                  <a:pt x="2550" y="12099"/>
                </a:lnTo>
                <a:lnTo>
                  <a:pt x="27608" y="12099"/>
                </a:lnTo>
                <a:cubicBezTo>
                  <a:pt x="28065" y="12099"/>
                  <a:pt x="28485" y="11856"/>
                  <a:pt x="28713" y="11461"/>
                </a:cubicBezTo>
                <a:lnTo>
                  <a:pt x="33846" y="2548"/>
                </a:lnTo>
                <a:lnTo>
                  <a:pt x="45115" y="2548"/>
                </a:lnTo>
                <a:lnTo>
                  <a:pt x="45115" y="8320"/>
                </a:lnTo>
                <a:lnTo>
                  <a:pt x="38616" y="19594"/>
                </a:lnTo>
                <a:cubicBezTo>
                  <a:pt x="38265" y="20203"/>
                  <a:pt x="38474" y="20983"/>
                  <a:pt x="39083" y="21334"/>
                </a:cubicBezTo>
                <a:cubicBezTo>
                  <a:pt x="39283" y="21450"/>
                  <a:pt x="39502" y="21505"/>
                  <a:pt x="39718" y="21505"/>
                </a:cubicBezTo>
                <a:cubicBezTo>
                  <a:pt x="40159" y="21505"/>
                  <a:pt x="40587" y="21276"/>
                  <a:pt x="40824" y="20867"/>
                </a:cubicBezTo>
                <a:lnTo>
                  <a:pt x="47489" y="9295"/>
                </a:lnTo>
                <a:cubicBezTo>
                  <a:pt x="47600" y="9101"/>
                  <a:pt x="47660" y="8882"/>
                  <a:pt x="47660" y="8659"/>
                </a:cubicBezTo>
                <a:lnTo>
                  <a:pt x="47660" y="1273"/>
                </a:lnTo>
                <a:cubicBezTo>
                  <a:pt x="47660" y="570"/>
                  <a:pt x="47089" y="0"/>
                  <a:pt x="46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383;p62"/>
          <p:cNvGrpSpPr/>
          <p:nvPr/>
        </p:nvGrpSpPr>
        <p:grpSpPr>
          <a:xfrm>
            <a:off x="5243020" y="2457497"/>
            <a:ext cx="373167" cy="373160"/>
            <a:chOff x="5124283" y="3271934"/>
            <a:chExt cx="293531" cy="293503"/>
          </a:xfrm>
        </p:grpSpPr>
        <p:sp>
          <p:nvSpPr>
            <p:cNvPr id="12" name="Google Shape;1384;p62"/>
            <p:cNvSpPr/>
            <p:nvPr/>
          </p:nvSpPr>
          <p:spPr>
            <a:xfrm>
              <a:off x="5124283" y="3271934"/>
              <a:ext cx="293531" cy="281838"/>
            </a:xfrm>
            <a:custGeom>
              <a:avLst/>
              <a:gdLst/>
              <a:ahLst/>
              <a:cxnLst/>
              <a:rect l="l" t="t" r="r" b="b"/>
              <a:pathLst>
                <a:path w="65193" h="62596" extrusionOk="0">
                  <a:moveTo>
                    <a:pt x="32597" y="0"/>
                  </a:moveTo>
                  <a:cubicBezTo>
                    <a:pt x="23890" y="0"/>
                    <a:pt x="15703" y="3390"/>
                    <a:pt x="9548" y="9546"/>
                  </a:cubicBezTo>
                  <a:cubicBezTo>
                    <a:pt x="3391" y="15701"/>
                    <a:pt x="1" y="23889"/>
                    <a:pt x="1" y="32595"/>
                  </a:cubicBezTo>
                  <a:cubicBezTo>
                    <a:pt x="1" y="45568"/>
                    <a:pt x="7689" y="57303"/>
                    <a:pt x="19587" y="62489"/>
                  </a:cubicBezTo>
                  <a:cubicBezTo>
                    <a:pt x="19750" y="62562"/>
                    <a:pt x="19922" y="62596"/>
                    <a:pt x="20094" y="62596"/>
                  </a:cubicBezTo>
                  <a:cubicBezTo>
                    <a:pt x="20336" y="62596"/>
                    <a:pt x="20578" y="62526"/>
                    <a:pt x="20786" y="62393"/>
                  </a:cubicBezTo>
                  <a:cubicBezTo>
                    <a:pt x="21146" y="62160"/>
                    <a:pt x="21364" y="61764"/>
                    <a:pt x="21367" y="61336"/>
                  </a:cubicBezTo>
                  <a:cubicBezTo>
                    <a:pt x="21395" y="58413"/>
                    <a:pt x="21739" y="55489"/>
                    <a:pt x="22391" y="52656"/>
                  </a:cubicBezTo>
                  <a:lnTo>
                    <a:pt x="25641" y="38977"/>
                  </a:lnTo>
                  <a:cubicBezTo>
                    <a:pt x="25857" y="38072"/>
                    <a:pt x="25883" y="37151"/>
                    <a:pt x="25727" y="36235"/>
                  </a:cubicBezTo>
                  <a:lnTo>
                    <a:pt x="25295" y="33734"/>
                  </a:lnTo>
                  <a:cubicBezTo>
                    <a:pt x="25258" y="33518"/>
                    <a:pt x="25238" y="33298"/>
                    <a:pt x="25238" y="33076"/>
                  </a:cubicBezTo>
                  <a:lnTo>
                    <a:pt x="25238" y="32424"/>
                  </a:lnTo>
                  <a:cubicBezTo>
                    <a:pt x="25238" y="30347"/>
                    <a:pt x="25843" y="28333"/>
                    <a:pt x="26985" y="26600"/>
                  </a:cubicBezTo>
                  <a:cubicBezTo>
                    <a:pt x="27579" y="25698"/>
                    <a:pt x="28580" y="25161"/>
                    <a:pt x="29659" y="25161"/>
                  </a:cubicBezTo>
                  <a:lnTo>
                    <a:pt x="29745" y="25161"/>
                  </a:lnTo>
                  <a:cubicBezTo>
                    <a:pt x="31165" y="25161"/>
                    <a:pt x="32400" y="26133"/>
                    <a:pt x="32748" y="27521"/>
                  </a:cubicBezTo>
                  <a:lnTo>
                    <a:pt x="32784" y="27663"/>
                  </a:lnTo>
                  <a:cubicBezTo>
                    <a:pt x="33033" y="28668"/>
                    <a:pt x="33032" y="29729"/>
                    <a:pt x="32773" y="30732"/>
                  </a:cubicBezTo>
                  <a:lnTo>
                    <a:pt x="30410" y="39934"/>
                  </a:lnTo>
                  <a:cubicBezTo>
                    <a:pt x="29969" y="41647"/>
                    <a:pt x="30334" y="43433"/>
                    <a:pt x="31410" y="44838"/>
                  </a:cubicBezTo>
                  <a:cubicBezTo>
                    <a:pt x="32469" y="46220"/>
                    <a:pt x="34068" y="47025"/>
                    <a:pt x="35803" y="47047"/>
                  </a:cubicBezTo>
                  <a:lnTo>
                    <a:pt x="35887" y="47047"/>
                  </a:lnTo>
                  <a:cubicBezTo>
                    <a:pt x="42629" y="47047"/>
                    <a:pt x="47523" y="40164"/>
                    <a:pt x="47523" y="30679"/>
                  </a:cubicBezTo>
                  <a:cubicBezTo>
                    <a:pt x="47523" y="26517"/>
                    <a:pt x="46019" y="22759"/>
                    <a:pt x="43288" y="20103"/>
                  </a:cubicBezTo>
                  <a:cubicBezTo>
                    <a:pt x="40568" y="17456"/>
                    <a:pt x="36728" y="15997"/>
                    <a:pt x="32479" y="15997"/>
                  </a:cubicBezTo>
                  <a:cubicBezTo>
                    <a:pt x="27719" y="15997"/>
                    <a:pt x="23612" y="17662"/>
                    <a:pt x="20599" y="20817"/>
                  </a:cubicBezTo>
                  <a:cubicBezTo>
                    <a:pt x="17880" y="23662"/>
                    <a:pt x="16321" y="27583"/>
                    <a:pt x="16321" y="31576"/>
                  </a:cubicBezTo>
                  <a:cubicBezTo>
                    <a:pt x="16321" y="34060"/>
                    <a:pt x="17098" y="36868"/>
                    <a:pt x="18353" y="38903"/>
                  </a:cubicBezTo>
                  <a:cubicBezTo>
                    <a:pt x="18519" y="39174"/>
                    <a:pt x="18558" y="39498"/>
                    <a:pt x="18457" y="39789"/>
                  </a:cubicBezTo>
                  <a:lnTo>
                    <a:pt x="17736" y="41855"/>
                  </a:lnTo>
                  <a:cubicBezTo>
                    <a:pt x="17685" y="42006"/>
                    <a:pt x="17564" y="42059"/>
                    <a:pt x="17498" y="42076"/>
                  </a:cubicBezTo>
                  <a:cubicBezTo>
                    <a:pt x="17471" y="42083"/>
                    <a:pt x="17440" y="42088"/>
                    <a:pt x="17406" y="42088"/>
                  </a:cubicBezTo>
                  <a:cubicBezTo>
                    <a:pt x="17340" y="42088"/>
                    <a:pt x="17264" y="42068"/>
                    <a:pt x="17191" y="42006"/>
                  </a:cubicBezTo>
                  <a:cubicBezTo>
                    <a:pt x="14670" y="39807"/>
                    <a:pt x="12840" y="35366"/>
                    <a:pt x="12840" y="31453"/>
                  </a:cubicBezTo>
                  <a:cubicBezTo>
                    <a:pt x="12840" y="22207"/>
                    <a:pt x="18879" y="15063"/>
                    <a:pt x="28222" y="13249"/>
                  </a:cubicBezTo>
                  <a:cubicBezTo>
                    <a:pt x="28912" y="13116"/>
                    <a:pt x="29362" y="12447"/>
                    <a:pt x="29229" y="11758"/>
                  </a:cubicBezTo>
                  <a:cubicBezTo>
                    <a:pt x="29110" y="11150"/>
                    <a:pt x="28577" y="10727"/>
                    <a:pt x="27980" y="10727"/>
                  </a:cubicBezTo>
                  <a:cubicBezTo>
                    <a:pt x="27899" y="10727"/>
                    <a:pt x="27817" y="10735"/>
                    <a:pt x="27735" y="10751"/>
                  </a:cubicBezTo>
                  <a:cubicBezTo>
                    <a:pt x="22347" y="11797"/>
                    <a:pt x="17855" y="14421"/>
                    <a:pt x="14744" y="18343"/>
                  </a:cubicBezTo>
                  <a:cubicBezTo>
                    <a:pt x="11874" y="21960"/>
                    <a:pt x="10293" y="26615"/>
                    <a:pt x="10293" y="31455"/>
                  </a:cubicBezTo>
                  <a:cubicBezTo>
                    <a:pt x="10293" y="36116"/>
                    <a:pt x="12440" y="41244"/>
                    <a:pt x="15515" y="43928"/>
                  </a:cubicBezTo>
                  <a:cubicBezTo>
                    <a:pt x="16046" y="44391"/>
                    <a:pt x="16720" y="44638"/>
                    <a:pt x="17407" y="44638"/>
                  </a:cubicBezTo>
                  <a:cubicBezTo>
                    <a:pt x="17654" y="44638"/>
                    <a:pt x="17902" y="44606"/>
                    <a:pt x="18147" y="44541"/>
                  </a:cubicBezTo>
                  <a:cubicBezTo>
                    <a:pt x="19078" y="44294"/>
                    <a:pt x="19821" y="43606"/>
                    <a:pt x="20139" y="42698"/>
                  </a:cubicBezTo>
                  <a:lnTo>
                    <a:pt x="20861" y="40633"/>
                  </a:lnTo>
                  <a:cubicBezTo>
                    <a:pt x="21216" y="39615"/>
                    <a:pt x="21092" y="38499"/>
                    <a:pt x="20521" y="37573"/>
                  </a:cubicBezTo>
                  <a:cubicBezTo>
                    <a:pt x="19517" y="35940"/>
                    <a:pt x="18867" y="33588"/>
                    <a:pt x="18867" y="31579"/>
                  </a:cubicBezTo>
                  <a:cubicBezTo>
                    <a:pt x="18867" y="25262"/>
                    <a:pt x="23637" y="18547"/>
                    <a:pt x="32479" y="18547"/>
                  </a:cubicBezTo>
                  <a:cubicBezTo>
                    <a:pt x="39836" y="18547"/>
                    <a:pt x="44975" y="23538"/>
                    <a:pt x="44975" y="30685"/>
                  </a:cubicBezTo>
                  <a:cubicBezTo>
                    <a:pt x="44975" y="34696"/>
                    <a:pt x="43997" y="38305"/>
                    <a:pt x="42221" y="40848"/>
                  </a:cubicBezTo>
                  <a:cubicBezTo>
                    <a:pt x="40573" y="43208"/>
                    <a:pt x="38323" y="44509"/>
                    <a:pt x="35887" y="44509"/>
                  </a:cubicBezTo>
                  <a:lnTo>
                    <a:pt x="35833" y="44509"/>
                  </a:lnTo>
                  <a:cubicBezTo>
                    <a:pt x="34888" y="44496"/>
                    <a:pt x="34012" y="44055"/>
                    <a:pt x="33434" y="43298"/>
                  </a:cubicBezTo>
                  <a:cubicBezTo>
                    <a:pt x="32836" y="42518"/>
                    <a:pt x="32632" y="41526"/>
                    <a:pt x="32877" y="40577"/>
                  </a:cubicBezTo>
                  <a:lnTo>
                    <a:pt x="35241" y="31374"/>
                  </a:lnTo>
                  <a:cubicBezTo>
                    <a:pt x="35603" y="29962"/>
                    <a:pt x="35609" y="28468"/>
                    <a:pt x="35254" y="27054"/>
                  </a:cubicBezTo>
                  <a:lnTo>
                    <a:pt x="35220" y="26913"/>
                  </a:lnTo>
                  <a:cubicBezTo>
                    <a:pt x="34587" y="24387"/>
                    <a:pt x="32337" y="22623"/>
                    <a:pt x="29745" y="22623"/>
                  </a:cubicBezTo>
                  <a:lnTo>
                    <a:pt x="29657" y="22623"/>
                  </a:lnTo>
                  <a:cubicBezTo>
                    <a:pt x="27719" y="22623"/>
                    <a:pt x="25925" y="23588"/>
                    <a:pt x="24858" y="25208"/>
                  </a:cubicBezTo>
                  <a:cubicBezTo>
                    <a:pt x="23441" y="27358"/>
                    <a:pt x="22690" y="29858"/>
                    <a:pt x="22690" y="32434"/>
                  </a:cubicBezTo>
                  <a:lnTo>
                    <a:pt x="22690" y="33085"/>
                  </a:lnTo>
                  <a:cubicBezTo>
                    <a:pt x="22690" y="33450"/>
                    <a:pt x="22721" y="33818"/>
                    <a:pt x="22783" y="34176"/>
                  </a:cubicBezTo>
                  <a:lnTo>
                    <a:pt x="23216" y="36677"/>
                  </a:lnTo>
                  <a:cubicBezTo>
                    <a:pt x="23314" y="37252"/>
                    <a:pt x="23297" y="37830"/>
                    <a:pt x="23162" y="38397"/>
                  </a:cubicBezTo>
                  <a:lnTo>
                    <a:pt x="19908" y="52085"/>
                  </a:lnTo>
                  <a:cubicBezTo>
                    <a:pt x="19362" y="54470"/>
                    <a:pt x="19019" y="56906"/>
                    <a:pt x="18883" y="59351"/>
                  </a:cubicBezTo>
                  <a:cubicBezTo>
                    <a:pt x="8898" y="54230"/>
                    <a:pt x="2544" y="43930"/>
                    <a:pt x="2544" y="32604"/>
                  </a:cubicBezTo>
                  <a:cubicBezTo>
                    <a:pt x="2544" y="16036"/>
                    <a:pt x="16023" y="2556"/>
                    <a:pt x="32593" y="2556"/>
                  </a:cubicBezTo>
                  <a:cubicBezTo>
                    <a:pt x="49163" y="2556"/>
                    <a:pt x="62643" y="16036"/>
                    <a:pt x="62643" y="32604"/>
                  </a:cubicBezTo>
                  <a:cubicBezTo>
                    <a:pt x="62643" y="40847"/>
                    <a:pt x="59372" y="48535"/>
                    <a:pt x="53433" y="54253"/>
                  </a:cubicBezTo>
                  <a:cubicBezTo>
                    <a:pt x="52927" y="54742"/>
                    <a:pt x="52911" y="55545"/>
                    <a:pt x="53399" y="56053"/>
                  </a:cubicBezTo>
                  <a:cubicBezTo>
                    <a:pt x="53649" y="56312"/>
                    <a:pt x="53983" y="56442"/>
                    <a:pt x="54317" y="56442"/>
                  </a:cubicBezTo>
                  <a:cubicBezTo>
                    <a:pt x="54634" y="56442"/>
                    <a:pt x="54952" y="56324"/>
                    <a:pt x="55198" y="56087"/>
                  </a:cubicBezTo>
                  <a:cubicBezTo>
                    <a:pt x="58323" y="53078"/>
                    <a:pt x="60781" y="49544"/>
                    <a:pt x="62500" y="45582"/>
                  </a:cubicBezTo>
                  <a:cubicBezTo>
                    <a:pt x="64283" y="41480"/>
                    <a:pt x="65186" y="37115"/>
                    <a:pt x="65186" y="32604"/>
                  </a:cubicBezTo>
                  <a:cubicBezTo>
                    <a:pt x="65193" y="23887"/>
                    <a:pt x="61802" y="15703"/>
                    <a:pt x="55647" y="9546"/>
                  </a:cubicBezTo>
                  <a:cubicBezTo>
                    <a:pt x="49490" y="3390"/>
                    <a:pt x="41304" y="0"/>
                    <a:pt x="32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5;p62"/>
            <p:cNvSpPr/>
            <p:nvPr/>
          </p:nvSpPr>
          <p:spPr>
            <a:xfrm>
              <a:off x="5227682" y="3321001"/>
              <a:ext cx="143967" cy="244436"/>
            </a:xfrm>
            <a:custGeom>
              <a:avLst/>
              <a:gdLst/>
              <a:ahLst/>
              <a:cxnLst/>
              <a:rect l="l" t="t" r="r" b="b"/>
              <a:pathLst>
                <a:path w="31975" h="54289" extrusionOk="0">
                  <a:moveTo>
                    <a:pt x="15943" y="1"/>
                  </a:moveTo>
                  <a:cubicBezTo>
                    <a:pt x="15373" y="1"/>
                    <a:pt x="14854" y="385"/>
                    <a:pt x="14708" y="964"/>
                  </a:cubicBezTo>
                  <a:cubicBezTo>
                    <a:pt x="14538" y="1647"/>
                    <a:pt x="14950" y="2337"/>
                    <a:pt x="15633" y="2509"/>
                  </a:cubicBezTo>
                  <a:cubicBezTo>
                    <a:pt x="23886" y="4579"/>
                    <a:pt x="29429" y="11462"/>
                    <a:pt x="29429" y="19638"/>
                  </a:cubicBezTo>
                  <a:cubicBezTo>
                    <a:pt x="29429" y="30600"/>
                    <a:pt x="22623" y="38869"/>
                    <a:pt x="13596" y="38869"/>
                  </a:cubicBezTo>
                  <a:cubicBezTo>
                    <a:pt x="11352" y="38869"/>
                    <a:pt x="8806" y="37547"/>
                    <a:pt x="7551" y="36305"/>
                  </a:cubicBezTo>
                  <a:cubicBezTo>
                    <a:pt x="7309" y="36067"/>
                    <a:pt x="6986" y="35938"/>
                    <a:pt x="6655" y="35938"/>
                  </a:cubicBezTo>
                  <a:cubicBezTo>
                    <a:pt x="6542" y="35938"/>
                    <a:pt x="6428" y="35953"/>
                    <a:pt x="6316" y="35984"/>
                  </a:cubicBezTo>
                  <a:cubicBezTo>
                    <a:pt x="5875" y="36107"/>
                    <a:pt x="5535" y="36453"/>
                    <a:pt x="5420" y="36893"/>
                  </a:cubicBezTo>
                  <a:lnTo>
                    <a:pt x="4506" y="40459"/>
                  </a:lnTo>
                  <a:cubicBezTo>
                    <a:pt x="3588" y="44028"/>
                    <a:pt x="2243" y="47483"/>
                    <a:pt x="505" y="50732"/>
                  </a:cubicBezTo>
                  <a:lnTo>
                    <a:pt x="201" y="51300"/>
                  </a:lnTo>
                  <a:cubicBezTo>
                    <a:pt x="18" y="51642"/>
                    <a:pt x="1" y="52047"/>
                    <a:pt x="154" y="52403"/>
                  </a:cubicBezTo>
                  <a:cubicBezTo>
                    <a:pt x="306" y="52759"/>
                    <a:pt x="613" y="53027"/>
                    <a:pt x="986" y="53130"/>
                  </a:cubicBezTo>
                  <a:cubicBezTo>
                    <a:pt x="3793" y="53899"/>
                    <a:pt x="6699" y="54289"/>
                    <a:pt x="9628" y="54289"/>
                  </a:cubicBezTo>
                  <a:cubicBezTo>
                    <a:pt x="13641" y="54289"/>
                    <a:pt x="17559" y="53567"/>
                    <a:pt x="21273" y="52146"/>
                  </a:cubicBezTo>
                  <a:cubicBezTo>
                    <a:pt x="21931" y="51895"/>
                    <a:pt x="22259" y="51159"/>
                    <a:pt x="22009" y="50501"/>
                  </a:cubicBezTo>
                  <a:cubicBezTo>
                    <a:pt x="21813" y="49993"/>
                    <a:pt x="21330" y="49682"/>
                    <a:pt x="20818" y="49682"/>
                  </a:cubicBezTo>
                  <a:cubicBezTo>
                    <a:pt x="20667" y="49682"/>
                    <a:pt x="20513" y="49709"/>
                    <a:pt x="20364" y="49766"/>
                  </a:cubicBezTo>
                  <a:cubicBezTo>
                    <a:pt x="16940" y="51075"/>
                    <a:pt x="13326" y="51741"/>
                    <a:pt x="9628" y="51741"/>
                  </a:cubicBezTo>
                  <a:cubicBezTo>
                    <a:pt x="7464" y="51741"/>
                    <a:pt x="5310" y="51510"/>
                    <a:pt x="3208" y="51052"/>
                  </a:cubicBezTo>
                  <a:cubicBezTo>
                    <a:pt x="4821" y="47880"/>
                    <a:pt x="6086" y="44535"/>
                    <a:pt x="6972" y="41089"/>
                  </a:cubicBezTo>
                  <a:lnTo>
                    <a:pt x="7403" y="39413"/>
                  </a:lnTo>
                  <a:cubicBezTo>
                    <a:pt x="9090" y="40510"/>
                    <a:pt x="11355" y="41409"/>
                    <a:pt x="13596" y="41409"/>
                  </a:cubicBezTo>
                  <a:cubicBezTo>
                    <a:pt x="18743" y="41409"/>
                    <a:pt x="23453" y="39114"/>
                    <a:pt x="26862" y="34951"/>
                  </a:cubicBezTo>
                  <a:cubicBezTo>
                    <a:pt x="30160" y="30924"/>
                    <a:pt x="31975" y="25483"/>
                    <a:pt x="31975" y="19631"/>
                  </a:cubicBezTo>
                  <a:cubicBezTo>
                    <a:pt x="31975" y="14955"/>
                    <a:pt x="30444" y="10609"/>
                    <a:pt x="27544" y="7066"/>
                  </a:cubicBezTo>
                  <a:cubicBezTo>
                    <a:pt x="24713" y="3611"/>
                    <a:pt x="20809" y="1181"/>
                    <a:pt x="16254" y="39"/>
                  </a:cubicBezTo>
                  <a:cubicBezTo>
                    <a:pt x="16150" y="13"/>
                    <a:pt x="16045" y="1"/>
                    <a:pt x="15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2362200" y="3181350"/>
            <a:ext cx="43602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mtClean="0"/>
              <a:t>Contact us 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smtClean="0"/>
              <a:t>INTRODUCTION </a:t>
            </a:r>
            <a:r>
              <a:rPr lang="en" sz="7000" smtClean="0">
                <a:solidFill>
                  <a:schemeClr val="accent3"/>
                </a:solidFill>
              </a:rPr>
              <a:t>#1</a:t>
            </a:r>
            <a:endParaRPr sz="7000">
              <a:solidFill>
                <a:schemeClr val="accent3"/>
              </a:solidFill>
            </a:endParaRPr>
          </a:p>
        </p:txBody>
      </p:sp>
      <p:sp>
        <p:nvSpPr>
          <p:cNvPr id="444" name="Google Shape;444;p36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Why E-Library?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INTRODUCTION</a:t>
            </a:r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5823174" y="1147137"/>
            <a:ext cx="2910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E-LIBRARY</a:t>
            </a:r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6178750" y="2724150"/>
            <a:ext cx="2355650" cy="159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smtClean="0"/>
              <a:t>A simple definition of “E-Library” is a library consisting of digital materials and services that is delivered digitally over computer networks.</a:t>
            </a:r>
            <a:endParaRPr sz="1500"/>
          </a:p>
        </p:txBody>
      </p:sp>
      <p:sp>
        <p:nvSpPr>
          <p:cNvPr id="6" name="Google Shape;451;p37"/>
          <p:cNvSpPr txBox="1">
            <a:spLocks/>
          </p:cNvSpPr>
          <p:nvPr/>
        </p:nvSpPr>
        <p:spPr>
          <a:xfrm>
            <a:off x="749774" y="1581150"/>
            <a:ext cx="4419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smtClean="0"/>
              <a:t>E-Library is all about organizing, managing the library and library oriented tasks.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smtClean="0"/>
              <a:t>The main aim of this project is providing an easy to handle and automated library management system.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smtClean="0"/>
              <a:t>GOALS </a:t>
            </a:r>
            <a:r>
              <a:rPr lang="en" sz="7000">
                <a:solidFill>
                  <a:schemeClr val="accent4"/>
                </a:solidFill>
              </a:rPr>
              <a:t>#2</a:t>
            </a:r>
            <a:endParaRPr sz="7000">
              <a:solidFill>
                <a:schemeClr val="accent4"/>
              </a:solidFill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Main 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2"/>
          <p:cNvSpPr txBox="1">
            <a:spLocks noGrp="1"/>
          </p:cNvSpPr>
          <p:nvPr>
            <p:ph type="title" idx="18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GOALS</a:t>
            </a:r>
            <a:endParaRPr/>
          </a:p>
        </p:txBody>
      </p:sp>
      <p:sp>
        <p:nvSpPr>
          <p:cNvPr id="734" name="Google Shape;734;p42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42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42"/>
          <p:cNvSpPr txBox="1">
            <a:spLocks noGrp="1"/>
          </p:cNvSpPr>
          <p:nvPr>
            <p:ph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06</a:t>
            </a:r>
            <a:endParaRPr/>
          </a:p>
        </p:txBody>
      </p:sp>
      <p:sp>
        <p:nvSpPr>
          <p:cNvPr id="737" name="Google Shape;737;p42"/>
          <p:cNvSpPr txBox="1">
            <a:spLocks noGrp="1"/>
          </p:cNvSpPr>
          <p:nvPr>
            <p:ph type="title" idx="2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738" name="Google Shape;738;p42"/>
          <p:cNvSpPr txBox="1">
            <a:spLocks noGrp="1"/>
          </p:cNvSpPr>
          <p:nvPr>
            <p:ph type="title" idx="3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sp>
        <p:nvSpPr>
          <p:cNvPr id="739" name="Google Shape;739;p42"/>
          <p:cNvSpPr txBox="1">
            <a:spLocks noGrp="1"/>
          </p:cNvSpPr>
          <p:nvPr>
            <p:ph type="subTitle" idx="1"/>
          </p:nvPr>
        </p:nvSpPr>
        <p:spPr>
          <a:xfrm>
            <a:off x="2033913" y="2190750"/>
            <a:ext cx="54405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Book Sharing</a:t>
            </a: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subTitle" idx="4"/>
          </p:nvPr>
        </p:nvSpPr>
        <p:spPr>
          <a:xfrm>
            <a:off x="2033913" y="2529900"/>
            <a:ext cx="54405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 smtClean="0"/>
              <a:t>Resources Stock</a:t>
            </a:r>
            <a:br>
              <a:rPr lang="en" smtClean="0"/>
            </a:br>
            <a:endParaRPr/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5"/>
          </p:nvPr>
        </p:nvSpPr>
        <p:spPr>
          <a:xfrm>
            <a:off x="2033913" y="2894100"/>
            <a:ext cx="54405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Online Reading</a:t>
            </a:r>
            <a:endParaRPr/>
          </a:p>
        </p:txBody>
      </p:sp>
      <p:sp>
        <p:nvSpPr>
          <p:cNvPr id="742" name="Google Shape;742;p42"/>
          <p:cNvSpPr txBox="1">
            <a:spLocks noGrp="1"/>
          </p:cNvSpPr>
          <p:nvPr>
            <p:ph type="subTitle" idx="6"/>
          </p:nvPr>
        </p:nvSpPr>
        <p:spPr>
          <a:xfrm>
            <a:off x="2033913" y="3258300"/>
            <a:ext cx="54405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 smtClean="0"/>
              <a:t>Curriculum notes &amp; question paper availabilities.</a:t>
            </a:r>
            <a:endParaRPr/>
          </a:p>
        </p:txBody>
      </p:sp>
      <p:sp>
        <p:nvSpPr>
          <p:cNvPr id="745" name="Google Shape;745;p42"/>
          <p:cNvSpPr txBox="1">
            <a:spLocks noGrp="1"/>
          </p:cNvSpPr>
          <p:nvPr>
            <p:ph type="title" idx="9"/>
          </p:nvPr>
        </p:nvSpPr>
        <p:spPr>
          <a:xfrm>
            <a:off x="1669575" y="2190751"/>
            <a:ext cx="364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46" name="Google Shape;746;p42"/>
          <p:cNvSpPr txBox="1">
            <a:spLocks noGrp="1"/>
          </p:cNvSpPr>
          <p:nvPr>
            <p:ph type="title" idx="13"/>
          </p:nvPr>
        </p:nvSpPr>
        <p:spPr>
          <a:xfrm>
            <a:off x="1669575" y="2554951"/>
            <a:ext cx="364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747" name="Google Shape;747;p42"/>
          <p:cNvSpPr txBox="1">
            <a:spLocks noGrp="1"/>
          </p:cNvSpPr>
          <p:nvPr>
            <p:ph type="title" idx="14"/>
          </p:nvPr>
        </p:nvSpPr>
        <p:spPr>
          <a:xfrm>
            <a:off x="1669575" y="2919151"/>
            <a:ext cx="364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748" name="Google Shape;748;p42"/>
          <p:cNvSpPr txBox="1">
            <a:spLocks noGrp="1"/>
          </p:cNvSpPr>
          <p:nvPr>
            <p:ph type="title" idx="15"/>
          </p:nvPr>
        </p:nvSpPr>
        <p:spPr>
          <a:xfrm>
            <a:off x="1669575" y="3283351"/>
            <a:ext cx="364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cxnSp>
        <p:nvCxnSpPr>
          <p:cNvPr id="751" name="Google Shape;751;p42"/>
          <p:cNvCxnSpPr/>
          <p:nvPr/>
        </p:nvCxnSpPr>
        <p:spPr>
          <a:xfrm rot="10800000">
            <a:off x="2033775" y="2529900"/>
            <a:ext cx="54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42"/>
          <p:cNvCxnSpPr/>
          <p:nvPr/>
        </p:nvCxnSpPr>
        <p:spPr>
          <a:xfrm rot="10800000">
            <a:off x="2033775" y="2919150"/>
            <a:ext cx="54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42"/>
          <p:cNvCxnSpPr/>
          <p:nvPr/>
        </p:nvCxnSpPr>
        <p:spPr>
          <a:xfrm rot="10800000">
            <a:off x="2033775" y="3638550"/>
            <a:ext cx="54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42"/>
          <p:cNvCxnSpPr/>
          <p:nvPr/>
        </p:nvCxnSpPr>
        <p:spPr>
          <a:xfrm rot="10800000">
            <a:off x="2033775" y="3283350"/>
            <a:ext cx="54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42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42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/>
          <p:nvPr/>
        </p:nvSpPr>
        <p:spPr>
          <a:xfrm>
            <a:off x="7026200" y="540000"/>
            <a:ext cx="1397700" cy="56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39"/>
          <p:cNvCxnSpPr/>
          <p:nvPr/>
        </p:nvCxnSpPr>
        <p:spPr>
          <a:xfrm flipH="1">
            <a:off x="74181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9"/>
          <p:cNvCxnSpPr/>
          <p:nvPr/>
        </p:nvCxnSpPr>
        <p:spPr>
          <a:xfrm flipH="1">
            <a:off x="736366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9"/>
          <p:cNvCxnSpPr/>
          <p:nvPr/>
        </p:nvCxnSpPr>
        <p:spPr>
          <a:xfrm flipH="1">
            <a:off x="7899913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9"/>
          <p:cNvCxnSpPr/>
          <p:nvPr/>
        </p:nvCxnSpPr>
        <p:spPr>
          <a:xfrm flipH="1">
            <a:off x="7845388" y="544563"/>
            <a:ext cx="186600" cy="55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OUR APPROACH</a:t>
            </a:r>
            <a:endParaRPr/>
          </a:p>
        </p:txBody>
      </p:sp>
      <p:sp>
        <p:nvSpPr>
          <p:cNvPr id="492" name="Google Shape;492;p39"/>
          <p:cNvSpPr txBox="1">
            <a:spLocks noGrp="1"/>
          </p:cNvSpPr>
          <p:nvPr>
            <p:ph type="title" idx="2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07</a:t>
            </a:r>
            <a:endParaRPr/>
          </a:p>
        </p:txBody>
      </p:sp>
      <p:sp>
        <p:nvSpPr>
          <p:cNvPr id="493" name="Google Shape;493;p39"/>
          <p:cNvSpPr txBox="1">
            <a:spLocks noGrp="1"/>
          </p:cNvSpPr>
          <p:nvPr>
            <p:ph type="title" idx="3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94" name="Google Shape;494;p39"/>
          <p:cNvSpPr txBox="1">
            <a:spLocks noGrp="1"/>
          </p:cNvSpPr>
          <p:nvPr>
            <p:ph type="title" idx="4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23</a:t>
            </a:r>
            <a:endParaRPr/>
          </a:p>
        </p:txBody>
      </p:sp>
      <p:graphicFrame>
        <p:nvGraphicFramePr>
          <p:cNvPr id="495" name="Google Shape;495;p39"/>
          <p:cNvGraphicFramePr/>
          <p:nvPr>
            <p:extLst>
              <p:ext uri="{D42A27DB-BD31-4B8C-83A1-F6EECF244321}">
                <p14:modId xmlns:p14="http://schemas.microsoft.com/office/powerpoint/2010/main" val="3158737078"/>
              </p:ext>
            </p:extLst>
          </p:nvPr>
        </p:nvGraphicFramePr>
        <p:xfrm>
          <a:off x="1008500" y="1536360"/>
          <a:ext cx="7127000" cy="2956350"/>
        </p:xfrm>
        <a:graphic>
          <a:graphicData uri="http://schemas.openxmlformats.org/drawingml/2006/table">
            <a:tbl>
              <a:tblPr>
                <a:noFill/>
                <a:tableStyleId>{B92EF863-54E8-4DB8-A174-EEBCAE62CCDC}</a:tableStyleId>
              </a:tblPr>
              <a:tblGrid>
                <a:gridCol w="4440000"/>
                <a:gridCol w="537400"/>
                <a:gridCol w="537400"/>
                <a:gridCol w="537400"/>
                <a:gridCol w="537400"/>
                <a:gridCol w="537400"/>
              </a:tblGrid>
              <a:tr h="53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WEEKS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1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3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4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smtClean="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5</a:t>
                      </a:r>
                      <a:endParaRPr sz="26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Planning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Research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Analyzing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Coding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Maintenance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Report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496" name="Google Shape;496;p39"/>
          <p:cNvGrpSpPr/>
          <p:nvPr/>
        </p:nvGrpSpPr>
        <p:grpSpPr>
          <a:xfrm>
            <a:off x="5630228" y="2643239"/>
            <a:ext cx="188463" cy="140545"/>
            <a:chOff x="5216456" y="3725484"/>
            <a:chExt cx="356196" cy="265631"/>
          </a:xfrm>
        </p:grpSpPr>
        <p:sp>
          <p:nvSpPr>
            <p:cNvPr id="497" name="Google Shape;497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6173125" y="2232953"/>
            <a:ext cx="168066" cy="168654"/>
            <a:chOff x="5779408" y="3699191"/>
            <a:chExt cx="317645" cy="318757"/>
          </a:xfrm>
        </p:grpSpPr>
        <p:sp>
          <p:nvSpPr>
            <p:cNvPr id="503" name="Google Shape;503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6705826" y="2232953"/>
            <a:ext cx="168066" cy="168654"/>
            <a:chOff x="5779408" y="3699191"/>
            <a:chExt cx="317645" cy="318757"/>
          </a:xfrm>
        </p:grpSpPr>
        <p:sp>
          <p:nvSpPr>
            <p:cNvPr id="506" name="Google Shape;506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7238527" y="2232953"/>
            <a:ext cx="168066" cy="168654"/>
            <a:chOff x="5779408" y="3699191"/>
            <a:chExt cx="317645" cy="318757"/>
          </a:xfrm>
        </p:grpSpPr>
        <p:sp>
          <p:nvSpPr>
            <p:cNvPr id="509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6156534" y="3421640"/>
            <a:ext cx="168066" cy="168654"/>
            <a:chOff x="5779408" y="3699191"/>
            <a:chExt cx="317645" cy="318757"/>
          </a:xfrm>
        </p:grpSpPr>
        <p:sp>
          <p:nvSpPr>
            <p:cNvPr id="524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6700728" y="3435689"/>
            <a:ext cx="188463" cy="140545"/>
            <a:chOff x="5216456" y="3725484"/>
            <a:chExt cx="356196" cy="265631"/>
          </a:xfrm>
        </p:grpSpPr>
        <p:sp>
          <p:nvSpPr>
            <p:cNvPr id="533" name="Google Shape;533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7771228" y="4228139"/>
            <a:ext cx="188463" cy="140545"/>
            <a:chOff x="5216456" y="3725484"/>
            <a:chExt cx="356196" cy="265631"/>
          </a:xfrm>
        </p:grpSpPr>
        <p:sp>
          <p:nvSpPr>
            <p:cNvPr id="542" name="Google Shape;542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5640424" y="3817865"/>
            <a:ext cx="168066" cy="168654"/>
            <a:chOff x="5779408" y="3699191"/>
            <a:chExt cx="317645" cy="318757"/>
          </a:xfrm>
        </p:grpSpPr>
        <p:sp>
          <p:nvSpPr>
            <p:cNvPr id="554" name="Google Shape;55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7227095" y="3831914"/>
            <a:ext cx="188463" cy="140545"/>
            <a:chOff x="5216456" y="3725484"/>
            <a:chExt cx="356196" cy="265631"/>
          </a:xfrm>
        </p:grpSpPr>
        <p:sp>
          <p:nvSpPr>
            <p:cNvPr id="560" name="Google Shape;560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7771228" y="3435689"/>
            <a:ext cx="188463" cy="140545"/>
            <a:chOff x="5216456" y="3725484"/>
            <a:chExt cx="356196" cy="265631"/>
          </a:xfrm>
        </p:grpSpPr>
        <p:sp>
          <p:nvSpPr>
            <p:cNvPr id="575" name="Google Shape;575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9"/>
          <p:cNvGrpSpPr/>
          <p:nvPr/>
        </p:nvGrpSpPr>
        <p:grpSpPr>
          <a:xfrm>
            <a:off x="6700728" y="3039464"/>
            <a:ext cx="188463" cy="140545"/>
            <a:chOff x="5216456" y="3725484"/>
            <a:chExt cx="356196" cy="265631"/>
          </a:xfrm>
        </p:grpSpPr>
        <p:sp>
          <p:nvSpPr>
            <p:cNvPr id="578" name="Google Shape;578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6174362" y="3039464"/>
            <a:ext cx="188463" cy="140545"/>
            <a:chOff x="5216456" y="3725484"/>
            <a:chExt cx="356196" cy="265631"/>
          </a:xfrm>
        </p:grpSpPr>
        <p:sp>
          <p:nvSpPr>
            <p:cNvPr id="581" name="Google Shape;581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496;p39"/>
          <p:cNvGrpSpPr/>
          <p:nvPr/>
        </p:nvGrpSpPr>
        <p:grpSpPr>
          <a:xfrm>
            <a:off x="5638800" y="2241839"/>
            <a:ext cx="188463" cy="140545"/>
            <a:chOff x="5216456" y="3725484"/>
            <a:chExt cx="356196" cy="265631"/>
          </a:xfrm>
        </p:grpSpPr>
        <p:sp>
          <p:nvSpPr>
            <p:cNvPr id="103" name="Google Shape;497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98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496;p39"/>
          <p:cNvGrpSpPr/>
          <p:nvPr/>
        </p:nvGrpSpPr>
        <p:grpSpPr>
          <a:xfrm>
            <a:off x="6172200" y="2647950"/>
            <a:ext cx="188463" cy="140545"/>
            <a:chOff x="5216456" y="3725484"/>
            <a:chExt cx="356196" cy="265631"/>
          </a:xfrm>
        </p:grpSpPr>
        <p:sp>
          <p:nvSpPr>
            <p:cNvPr id="106" name="Google Shape;497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98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508;p39"/>
          <p:cNvGrpSpPr/>
          <p:nvPr/>
        </p:nvGrpSpPr>
        <p:grpSpPr>
          <a:xfrm>
            <a:off x="6705611" y="2631696"/>
            <a:ext cx="168055" cy="168654"/>
            <a:chOff x="5779408" y="3699191"/>
            <a:chExt cx="317623" cy="318757"/>
          </a:xfrm>
        </p:grpSpPr>
        <p:sp>
          <p:nvSpPr>
            <p:cNvPr id="109" name="Google Shape;509;p39"/>
            <p:cNvSpPr/>
            <p:nvPr/>
          </p:nvSpPr>
          <p:spPr>
            <a:xfrm>
              <a:off x="5892815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508;p39"/>
          <p:cNvGrpSpPr/>
          <p:nvPr/>
        </p:nvGrpSpPr>
        <p:grpSpPr>
          <a:xfrm>
            <a:off x="7239000" y="2632301"/>
            <a:ext cx="168066" cy="168654"/>
            <a:chOff x="5779408" y="3699191"/>
            <a:chExt cx="317645" cy="318757"/>
          </a:xfrm>
        </p:grpSpPr>
        <p:sp>
          <p:nvSpPr>
            <p:cNvPr id="112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508;p39"/>
          <p:cNvGrpSpPr/>
          <p:nvPr/>
        </p:nvGrpSpPr>
        <p:grpSpPr>
          <a:xfrm>
            <a:off x="7772400" y="2631696"/>
            <a:ext cx="168066" cy="168654"/>
            <a:chOff x="5779408" y="3699191"/>
            <a:chExt cx="317645" cy="318757"/>
          </a:xfrm>
        </p:grpSpPr>
        <p:sp>
          <p:nvSpPr>
            <p:cNvPr id="115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08;p39"/>
          <p:cNvGrpSpPr/>
          <p:nvPr/>
        </p:nvGrpSpPr>
        <p:grpSpPr>
          <a:xfrm>
            <a:off x="7772400" y="2250696"/>
            <a:ext cx="168066" cy="168654"/>
            <a:chOff x="5779408" y="3699191"/>
            <a:chExt cx="317645" cy="318757"/>
          </a:xfrm>
        </p:grpSpPr>
        <p:sp>
          <p:nvSpPr>
            <p:cNvPr id="118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508;p39"/>
          <p:cNvGrpSpPr/>
          <p:nvPr/>
        </p:nvGrpSpPr>
        <p:grpSpPr>
          <a:xfrm>
            <a:off x="5638800" y="3028950"/>
            <a:ext cx="168066" cy="168654"/>
            <a:chOff x="5779408" y="3699191"/>
            <a:chExt cx="317645" cy="318757"/>
          </a:xfrm>
        </p:grpSpPr>
        <p:sp>
          <p:nvSpPr>
            <p:cNvPr id="121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508;p39"/>
          <p:cNvGrpSpPr/>
          <p:nvPr/>
        </p:nvGrpSpPr>
        <p:grpSpPr>
          <a:xfrm>
            <a:off x="5638800" y="3445140"/>
            <a:ext cx="168066" cy="168654"/>
            <a:chOff x="5779408" y="3699191"/>
            <a:chExt cx="317645" cy="318757"/>
          </a:xfrm>
        </p:grpSpPr>
        <p:sp>
          <p:nvSpPr>
            <p:cNvPr id="124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553;p39"/>
          <p:cNvGrpSpPr/>
          <p:nvPr/>
        </p:nvGrpSpPr>
        <p:grpSpPr>
          <a:xfrm>
            <a:off x="5638800" y="4231896"/>
            <a:ext cx="168066" cy="168654"/>
            <a:chOff x="5779408" y="3699191"/>
            <a:chExt cx="317645" cy="318757"/>
          </a:xfrm>
        </p:grpSpPr>
        <p:sp>
          <p:nvSpPr>
            <p:cNvPr id="127" name="Google Shape;55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571;p39"/>
          <p:cNvGrpSpPr/>
          <p:nvPr/>
        </p:nvGrpSpPr>
        <p:grpSpPr>
          <a:xfrm>
            <a:off x="7239000" y="3059516"/>
            <a:ext cx="188463" cy="140545"/>
            <a:chOff x="5216456" y="3725484"/>
            <a:chExt cx="356196" cy="265631"/>
          </a:xfrm>
        </p:grpSpPr>
        <p:sp>
          <p:nvSpPr>
            <p:cNvPr id="130" name="Google Shape;572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73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08;p39"/>
          <p:cNvGrpSpPr/>
          <p:nvPr/>
        </p:nvGrpSpPr>
        <p:grpSpPr>
          <a:xfrm>
            <a:off x="7772400" y="3028950"/>
            <a:ext cx="168066" cy="168654"/>
            <a:chOff x="5779408" y="3699191"/>
            <a:chExt cx="317645" cy="318757"/>
          </a:xfrm>
        </p:grpSpPr>
        <p:sp>
          <p:nvSpPr>
            <p:cNvPr id="133" name="Google Shape;509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10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571;p39"/>
          <p:cNvGrpSpPr/>
          <p:nvPr/>
        </p:nvGrpSpPr>
        <p:grpSpPr>
          <a:xfrm>
            <a:off x="7239000" y="3435198"/>
            <a:ext cx="188463" cy="140545"/>
            <a:chOff x="5216456" y="3725484"/>
            <a:chExt cx="356196" cy="265631"/>
          </a:xfrm>
        </p:grpSpPr>
        <p:sp>
          <p:nvSpPr>
            <p:cNvPr id="139" name="Google Shape;572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73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523;p39"/>
          <p:cNvGrpSpPr/>
          <p:nvPr/>
        </p:nvGrpSpPr>
        <p:grpSpPr>
          <a:xfrm>
            <a:off x="6160993" y="3818155"/>
            <a:ext cx="168066" cy="168654"/>
            <a:chOff x="5779408" y="3699191"/>
            <a:chExt cx="317645" cy="318757"/>
          </a:xfrm>
        </p:grpSpPr>
        <p:sp>
          <p:nvSpPr>
            <p:cNvPr id="142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523;p39"/>
          <p:cNvGrpSpPr/>
          <p:nvPr/>
        </p:nvGrpSpPr>
        <p:grpSpPr>
          <a:xfrm>
            <a:off x="6172200" y="4231896"/>
            <a:ext cx="168066" cy="168654"/>
            <a:chOff x="5779408" y="3699191"/>
            <a:chExt cx="317645" cy="318757"/>
          </a:xfrm>
        </p:grpSpPr>
        <p:sp>
          <p:nvSpPr>
            <p:cNvPr id="145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523;p39"/>
          <p:cNvGrpSpPr/>
          <p:nvPr/>
        </p:nvGrpSpPr>
        <p:grpSpPr>
          <a:xfrm>
            <a:off x="6705826" y="4231896"/>
            <a:ext cx="168066" cy="168654"/>
            <a:chOff x="5779408" y="3699191"/>
            <a:chExt cx="317645" cy="318757"/>
          </a:xfrm>
        </p:grpSpPr>
        <p:sp>
          <p:nvSpPr>
            <p:cNvPr id="148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23;p39"/>
          <p:cNvGrpSpPr/>
          <p:nvPr/>
        </p:nvGrpSpPr>
        <p:grpSpPr>
          <a:xfrm>
            <a:off x="7223334" y="4231896"/>
            <a:ext cx="168066" cy="168654"/>
            <a:chOff x="5779408" y="3699191"/>
            <a:chExt cx="317645" cy="318757"/>
          </a:xfrm>
        </p:grpSpPr>
        <p:sp>
          <p:nvSpPr>
            <p:cNvPr id="151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523;p39"/>
          <p:cNvGrpSpPr/>
          <p:nvPr/>
        </p:nvGrpSpPr>
        <p:grpSpPr>
          <a:xfrm>
            <a:off x="6705600" y="3819107"/>
            <a:ext cx="168066" cy="168654"/>
            <a:chOff x="5779408" y="3699191"/>
            <a:chExt cx="317645" cy="318757"/>
          </a:xfrm>
        </p:grpSpPr>
        <p:sp>
          <p:nvSpPr>
            <p:cNvPr id="154" name="Google Shape;524;p3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5;p3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74;p39"/>
          <p:cNvGrpSpPr/>
          <p:nvPr/>
        </p:nvGrpSpPr>
        <p:grpSpPr>
          <a:xfrm>
            <a:off x="7772400" y="3826060"/>
            <a:ext cx="188463" cy="140545"/>
            <a:chOff x="5216456" y="3725484"/>
            <a:chExt cx="356196" cy="265631"/>
          </a:xfrm>
        </p:grpSpPr>
        <p:sp>
          <p:nvSpPr>
            <p:cNvPr id="157" name="Google Shape;575;p3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76;p3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7"/>
          <p:cNvSpPr txBox="1">
            <a:spLocks noGrp="1"/>
          </p:cNvSpPr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smtClean="0"/>
              <a:t>CHALLENGES </a:t>
            </a:r>
            <a:r>
              <a:rPr lang="en" sz="7000">
                <a:solidFill>
                  <a:schemeClr val="accent6"/>
                </a:solidFill>
              </a:rPr>
              <a:t>#3</a:t>
            </a:r>
            <a:endParaRPr sz="7000">
              <a:solidFill>
                <a:schemeClr val="accent6"/>
              </a:solidFill>
            </a:endParaRPr>
          </a:p>
        </p:txBody>
      </p:sp>
      <p:sp>
        <p:nvSpPr>
          <p:cNvPr id="890" name="Google Shape;890;p47"/>
          <p:cNvSpPr txBox="1">
            <a:spLocks noGrp="1"/>
          </p:cNvSpPr>
          <p:nvPr>
            <p:ph type="subTitle" idx="1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Problems &amp; Solutions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USERS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smtClean="0"/>
              <a:t>Login Authentication</a:t>
            </a:r>
            <a:endParaRPr lang="en-US"/>
          </a:p>
        </p:txBody>
      </p:sp>
      <p:sp>
        <p:nvSpPr>
          <p:cNvPr id="16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685800" y="2495550"/>
            <a:ext cx="3429000" cy="15922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</a:pPr>
            <a:r>
              <a:rPr lang="en-US" sz="1400">
                <a:latin typeface="Nunito" panose="020B0604020202020204" charset="0"/>
              </a:rPr>
              <a:t>While users can create an account on the platform, it's crucial to implement a robust login authentication mechanism to ensure that user data is genuine and to prevent unauthorized access.</a:t>
            </a:r>
            <a:endParaRPr sz="1400">
              <a:latin typeface="Nunito" panose="020B0604020202020204" charset="0"/>
            </a:endParaRPr>
          </a:p>
        </p:txBody>
      </p:sp>
      <p:sp>
        <p:nvSpPr>
          <p:cNvPr id="17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4953000" y="2495550"/>
            <a:ext cx="3505200" cy="15922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</a:pPr>
            <a:r>
              <a:rPr lang="en-US" sz="1400" smtClean="0">
                <a:latin typeface="Nunito" panose="020B0604020202020204" charset="0"/>
              </a:rPr>
              <a:t>The </a:t>
            </a:r>
            <a:r>
              <a:rPr lang="en-US" sz="1400">
                <a:latin typeface="Nunito" panose="020B0604020202020204" charset="0"/>
              </a:rPr>
              <a:t>addition of a "Pending, Approved, </a:t>
            </a:r>
            <a:r>
              <a:rPr lang="en-US" sz="1400">
                <a:latin typeface="Nunito" panose="020B0604020202020204" charset="0"/>
              </a:rPr>
              <a:t>and </a:t>
            </a:r>
            <a:r>
              <a:rPr lang="en-US" sz="1400" smtClean="0">
                <a:latin typeface="Nunito" panose="020B0604020202020204" charset="0"/>
              </a:rPr>
              <a:t>Reject" </a:t>
            </a:r>
            <a:r>
              <a:rPr lang="en-US" sz="1400">
                <a:latin typeface="Nunito" panose="020B0604020202020204" charset="0"/>
              </a:rPr>
              <a:t>feature on the admin side </a:t>
            </a:r>
            <a:r>
              <a:rPr lang="en-US" sz="1400">
                <a:latin typeface="Nunito" panose="020B0604020202020204" charset="0"/>
              </a:rPr>
              <a:t>is </a:t>
            </a:r>
            <a:r>
              <a:rPr lang="en-US" sz="1400" smtClean="0">
                <a:latin typeface="Nunito" panose="020B0604020202020204" charset="0"/>
              </a:rPr>
              <a:t>added as an </a:t>
            </a:r>
            <a:r>
              <a:rPr lang="en-US" sz="1400">
                <a:latin typeface="Nunito" panose="020B0604020202020204" charset="0"/>
              </a:rPr>
              <a:t>effective way to provide better control over the user accounts. </a:t>
            </a:r>
            <a:endParaRPr sz="1400"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ive Lesson Plan by Slidesgo">
  <a:themeElements>
    <a:clrScheme name="Simple Light">
      <a:dk1>
        <a:srgbClr val="202020"/>
      </a:dk1>
      <a:lt1>
        <a:srgbClr val="FFFFFF"/>
      </a:lt1>
      <a:dk2>
        <a:srgbClr val="FFFFFF"/>
      </a:dk2>
      <a:lt2>
        <a:srgbClr val="FFFFFF"/>
      </a:lt2>
      <a:accent1>
        <a:srgbClr val="B3C7F0"/>
      </a:accent1>
      <a:accent2>
        <a:srgbClr val="8DA7FF"/>
      </a:accent2>
      <a:accent3>
        <a:srgbClr val="FAE2C2"/>
      </a:accent3>
      <a:accent4>
        <a:srgbClr val="FD7935"/>
      </a:accent4>
      <a:accent5>
        <a:srgbClr val="E7D1F7"/>
      </a:accent5>
      <a:accent6>
        <a:srgbClr val="C16F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515</Words>
  <Application>Microsoft Office PowerPoint</Application>
  <PresentationFormat>On-screen Show (16:9)</PresentationFormat>
  <Paragraphs>140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Just Another Hand</vt:lpstr>
      <vt:lpstr>Pathway Gothic One</vt:lpstr>
      <vt:lpstr>Nunito</vt:lpstr>
      <vt:lpstr>Bebas Neue</vt:lpstr>
      <vt:lpstr>Mative Lesson Plan by Slidesgo</vt:lpstr>
      <vt:lpstr>E-LIBRARY MANAGEMENT SYSTEM</vt:lpstr>
      <vt:lpstr>1. INTRODUCTION</vt:lpstr>
      <vt:lpstr>INTRODUCTION #1</vt:lpstr>
      <vt:lpstr>INTRODUCTION</vt:lpstr>
      <vt:lpstr>GOALS #2</vt:lpstr>
      <vt:lpstr>GOALS</vt:lpstr>
      <vt:lpstr>OUR APPROACH</vt:lpstr>
      <vt:lpstr>CHALLENGES #3</vt:lpstr>
      <vt:lpstr>Login Authentication</vt:lpstr>
      <vt:lpstr>DATA ACCESSIBLITY</vt:lpstr>
      <vt:lpstr>11</vt:lpstr>
      <vt:lpstr>REQUIREMENTS #4</vt:lpstr>
      <vt:lpstr>13</vt:lpstr>
      <vt:lpstr>14</vt:lpstr>
      <vt:lpstr>FRONTEND PROGRAMMING</vt:lpstr>
      <vt:lpstr>PHP</vt:lpstr>
      <vt:lpstr>CONCLUSION #5</vt:lpstr>
      <vt:lpstr>CONCLUSION</vt:lpstr>
      <vt:lpstr>CONCLUSION</vt:lpstr>
      <vt:lpstr>–Jacqueline Kennedy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E-LIBRARY MANAGEMENT SYSTEM</dc:title>
  <cp:lastModifiedBy>Kushal Shakya</cp:lastModifiedBy>
  <cp:revision>37</cp:revision>
  <dcterms:modified xsi:type="dcterms:W3CDTF">2023-05-03T12:27:28Z</dcterms:modified>
</cp:coreProperties>
</file>