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324" r:id="rId7"/>
    <p:sldId id="269" r:id="rId8"/>
    <p:sldId id="270" r:id="rId9"/>
    <p:sldId id="321" r:id="rId10"/>
    <p:sldId id="280" r:id="rId11"/>
    <p:sldId id="288" r:id="rId12"/>
    <p:sldId id="325" r:id="rId13"/>
    <p:sldId id="278" r:id="rId14"/>
    <p:sldId id="291" r:id="rId15"/>
    <p:sldId id="306" r:id="rId16"/>
    <p:sldId id="266" r:id="rId17"/>
    <p:sldId id="323" r:id="rId18"/>
    <p:sldId id="312" r:id="rId19"/>
    <p:sldId id="262" r:id="rId20"/>
    <p:sldId id="322" r:id="rId21"/>
  </p:sldIdLst>
  <p:sldSz cx="9144000" cy="5143500" type="screen16x9"/>
  <p:notesSz cx="6858000" cy="9144000"/>
  <p:embeddedFontLst>
    <p:embeddedFont>
      <p:font typeface="Roboto Mono Medium" panose="020B0604020202020204" charset="0"/>
      <p:regular r:id="rId23"/>
      <p:bold r:id="rId24"/>
      <p:italic r:id="rId25"/>
      <p:boldItalic r:id="rId26"/>
    </p:embeddedFont>
    <p:embeddedFont>
      <p:font typeface="Concert One" panose="020B0604020202020204" charset="0"/>
      <p:regular r:id="rId27"/>
    </p:embeddedFont>
    <p:embeddedFont>
      <p:font typeface="Anonymous Pro" panose="020B0604020202020204" charset="0"/>
      <p:regular r:id="rId28"/>
      <p:bold r:id="rId29"/>
      <p:italic r:id="rId30"/>
      <p:boldItalic r:id="rId31"/>
    </p:embeddedFont>
    <p:embeddedFont>
      <p:font typeface="Coming Soon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AFB7B81-7551-4502-ADE4-A14FB11556A6}">
  <a:tblStyle styleId="{2AFB7B81-7551-4502-ADE4-A14FB11556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86" y="-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83371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53034354b_0_24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53034354b_0_24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20f6c89457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20f6c89457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853034354b_0_24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853034354b_0_24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209571f4d9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209571f4d9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1209571f4d9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1209571f4d9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53034354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853034354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120f6c89457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120f6c89457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77e3144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77e3144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120f6c89457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120f6c89457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09571f4d9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209571f4d9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209571f4d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209571f4d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209571f4d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209571f4d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SECTION_TITLE_AND_DESCRIPTION_1_1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628589" y="2942625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1"/>
          </p:nvPr>
        </p:nvSpPr>
        <p:spPr>
          <a:xfrm>
            <a:off x="3628600" y="3303578"/>
            <a:ext cx="23331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 idx="2"/>
          </p:nvPr>
        </p:nvSpPr>
        <p:spPr>
          <a:xfrm>
            <a:off x="1295503" y="2130949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3"/>
          </p:nvPr>
        </p:nvSpPr>
        <p:spPr>
          <a:xfrm>
            <a:off x="1295511" y="2491901"/>
            <a:ext cx="23331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title" idx="4"/>
          </p:nvPr>
        </p:nvSpPr>
        <p:spPr>
          <a:xfrm>
            <a:off x="5964918" y="2130948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5"/>
          </p:nvPr>
        </p:nvSpPr>
        <p:spPr>
          <a:xfrm>
            <a:off x="5964925" y="2491900"/>
            <a:ext cx="23331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title" idx="6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>
            <a:off x="801101" y="2389868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 idx="2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3"/>
          </p:nvPr>
        </p:nvSpPr>
        <p:spPr>
          <a:xfrm>
            <a:off x="5850880" y="2389875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title" idx="4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5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 idx="6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7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APTION_ONLY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subTitle" idx="1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ubTitle" idx="3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APTION_ONLY_1_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1687410" y="2127912"/>
            <a:ext cx="1600800" cy="8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1"/>
          </p:nvPr>
        </p:nvSpPr>
        <p:spPr>
          <a:xfrm>
            <a:off x="1472443" y="3203876"/>
            <a:ext cx="24570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title" idx="2"/>
          </p:nvPr>
        </p:nvSpPr>
        <p:spPr>
          <a:xfrm>
            <a:off x="5946969" y="2127900"/>
            <a:ext cx="1600800" cy="8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subTitle" idx="3"/>
          </p:nvPr>
        </p:nvSpPr>
        <p:spPr>
          <a:xfrm>
            <a:off x="5745267" y="3203876"/>
            <a:ext cx="24570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36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5176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BIG_NUMBER_1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>
            <a:spLocks noGrp="1"/>
          </p:cNvSpPr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BIG_NUMBER_1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9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26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title" idx="2"/>
          </p:nvPr>
        </p:nvSpPr>
        <p:spPr>
          <a:xfrm>
            <a:off x="1782625" y="1406874"/>
            <a:ext cx="19089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0" name="Google Shape;270;p39"/>
          <p:cNvSpPr txBox="1">
            <a:spLocks noGrp="1"/>
          </p:cNvSpPr>
          <p:nvPr>
            <p:ph type="subTitle" idx="1"/>
          </p:nvPr>
        </p:nvSpPr>
        <p:spPr>
          <a:xfrm>
            <a:off x="1782625" y="1719827"/>
            <a:ext cx="19089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39"/>
          <p:cNvSpPr txBox="1">
            <a:spLocks noGrp="1"/>
          </p:cNvSpPr>
          <p:nvPr>
            <p:ph type="title" idx="3"/>
          </p:nvPr>
        </p:nvSpPr>
        <p:spPr>
          <a:xfrm>
            <a:off x="6120353" y="1406874"/>
            <a:ext cx="19089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2" name="Google Shape;272;p39"/>
          <p:cNvSpPr txBox="1">
            <a:spLocks noGrp="1"/>
          </p:cNvSpPr>
          <p:nvPr>
            <p:ph type="subTitle" idx="4"/>
          </p:nvPr>
        </p:nvSpPr>
        <p:spPr>
          <a:xfrm>
            <a:off x="6120370" y="1719827"/>
            <a:ext cx="19089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39"/>
          <p:cNvSpPr txBox="1">
            <a:spLocks noGrp="1"/>
          </p:cNvSpPr>
          <p:nvPr>
            <p:ph type="title" idx="5"/>
          </p:nvPr>
        </p:nvSpPr>
        <p:spPr>
          <a:xfrm>
            <a:off x="6120348" y="2473545"/>
            <a:ext cx="1908900" cy="3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4" name="Google Shape;274;p39"/>
          <p:cNvSpPr txBox="1">
            <a:spLocks noGrp="1"/>
          </p:cNvSpPr>
          <p:nvPr>
            <p:ph type="subTitle" idx="6"/>
          </p:nvPr>
        </p:nvSpPr>
        <p:spPr>
          <a:xfrm>
            <a:off x="6120348" y="2787719"/>
            <a:ext cx="19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title" idx="7"/>
          </p:nvPr>
        </p:nvSpPr>
        <p:spPr>
          <a:xfrm>
            <a:off x="1782625" y="2473545"/>
            <a:ext cx="1908900" cy="3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subTitle" idx="8"/>
          </p:nvPr>
        </p:nvSpPr>
        <p:spPr>
          <a:xfrm>
            <a:off x="1782625" y="2787719"/>
            <a:ext cx="19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39"/>
          <p:cNvSpPr txBox="1">
            <a:spLocks noGrp="1"/>
          </p:cNvSpPr>
          <p:nvPr>
            <p:ph type="title" idx="9"/>
          </p:nvPr>
        </p:nvSpPr>
        <p:spPr>
          <a:xfrm>
            <a:off x="1782625" y="3540220"/>
            <a:ext cx="19089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8" name="Google Shape;278;p39"/>
          <p:cNvSpPr txBox="1">
            <a:spLocks noGrp="1"/>
          </p:cNvSpPr>
          <p:nvPr>
            <p:ph type="subTitle" idx="13"/>
          </p:nvPr>
        </p:nvSpPr>
        <p:spPr>
          <a:xfrm>
            <a:off x="1782625" y="3854394"/>
            <a:ext cx="19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title" idx="14"/>
          </p:nvPr>
        </p:nvSpPr>
        <p:spPr>
          <a:xfrm>
            <a:off x="6120374" y="3540220"/>
            <a:ext cx="19089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0" name="Google Shape;280;p39"/>
          <p:cNvSpPr txBox="1">
            <a:spLocks noGrp="1"/>
          </p:cNvSpPr>
          <p:nvPr>
            <p:ph type="subTitle" idx="15"/>
          </p:nvPr>
        </p:nvSpPr>
        <p:spPr>
          <a:xfrm>
            <a:off x="6120374" y="3854394"/>
            <a:ext cx="19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0822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SECTION_TITLE_AND_DESCRIPTION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5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74" r:id="rId12"/>
    <p:sldLayoutId id="2147483680" r:id="rId13"/>
    <p:sldLayoutId id="2147483682" r:id="rId14"/>
    <p:sldLayoutId id="2147483683" r:id="rId15"/>
    <p:sldLayoutId id="2147483685" r:id="rId16"/>
    <p:sldLayoutId id="2147483687" r:id="rId17"/>
    <p:sldLayoutId id="2147483688" r:id="rId18"/>
    <p:sldLayoutId id="2147483689" r:id="rId19"/>
    <p:sldLayoutId id="2147483690" r:id="rId20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chemeClr val="accent2"/>
                </a:solidFill>
              </a:rPr>
              <a:t>E-LIBRARY</a:t>
            </a:r>
            <a:br>
              <a:rPr lang="en" smtClean="0">
                <a:solidFill>
                  <a:schemeClr val="accent2"/>
                </a:solidFill>
              </a:rPr>
            </a:br>
            <a:r>
              <a:rPr lang="en" smtClean="0"/>
              <a:t>SYSTEM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15" name="Google Shape;315;p50"/>
          <p:cNvSpPr txBox="1">
            <a:spLocks noGrp="1"/>
          </p:cNvSpPr>
          <p:nvPr>
            <p:ph type="subTitle" idx="1"/>
          </p:nvPr>
        </p:nvSpPr>
        <p:spPr>
          <a:xfrm>
            <a:off x="1752600" y="3778000"/>
            <a:ext cx="1272837" cy="698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smtClean="0"/>
              <a:t>Digital Library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  <p:sp>
        <p:nvSpPr>
          <p:cNvPr id="316" name="Google Shape;316;p50"/>
          <p:cNvSpPr/>
          <p:nvPr/>
        </p:nvSpPr>
        <p:spPr>
          <a:xfrm>
            <a:off x="2640700" y="2929265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" name="Google Shape;317;p50"/>
          <p:cNvSpPr/>
          <p:nvPr/>
        </p:nvSpPr>
        <p:spPr>
          <a:xfrm>
            <a:off x="5822625" y="2886561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8" name="Google Shape;318;p50"/>
          <p:cNvSpPr/>
          <p:nvPr/>
        </p:nvSpPr>
        <p:spPr>
          <a:xfrm>
            <a:off x="1889900" y="4526550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19" name="Google Shape;319;p50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0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74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1715436" y="2414935"/>
            <a:ext cx="1168516" cy="68943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74"/>
          <p:cNvSpPr txBox="1">
            <a:spLocks noGrp="1"/>
          </p:cNvSpPr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05" name="Google Shape;705;p74"/>
          <p:cNvSpPr txBox="1">
            <a:spLocks noGrp="1"/>
          </p:cNvSpPr>
          <p:nvPr>
            <p:ph type="title"/>
          </p:nvPr>
        </p:nvSpPr>
        <p:spPr>
          <a:xfrm>
            <a:off x="1688156" y="2482825"/>
            <a:ext cx="122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1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06" name="Google Shape;706;p74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3362160" y="2414935"/>
            <a:ext cx="1168516" cy="68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74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5008885" y="2414935"/>
            <a:ext cx="1168516" cy="68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74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6655016" y="2414935"/>
            <a:ext cx="1168516" cy="68943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74"/>
          <p:cNvSpPr txBox="1">
            <a:spLocks noGrp="1"/>
          </p:cNvSpPr>
          <p:nvPr>
            <p:ph type="title"/>
          </p:nvPr>
        </p:nvSpPr>
        <p:spPr>
          <a:xfrm>
            <a:off x="3347356" y="2482825"/>
            <a:ext cx="122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0" name="Google Shape;710;p74"/>
          <p:cNvSpPr txBox="1">
            <a:spLocks noGrp="1"/>
          </p:cNvSpPr>
          <p:nvPr>
            <p:ph type="title"/>
          </p:nvPr>
        </p:nvSpPr>
        <p:spPr>
          <a:xfrm>
            <a:off x="4994081" y="2482825"/>
            <a:ext cx="122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1" name="Google Shape;711;p74"/>
          <p:cNvSpPr txBox="1">
            <a:spLocks noGrp="1"/>
          </p:cNvSpPr>
          <p:nvPr>
            <p:ph type="title"/>
          </p:nvPr>
        </p:nvSpPr>
        <p:spPr>
          <a:xfrm>
            <a:off x="6624111" y="2482825"/>
            <a:ext cx="122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2" name="Google Shape;712;p74"/>
          <p:cNvSpPr txBox="1">
            <a:spLocks noGrp="1"/>
          </p:cNvSpPr>
          <p:nvPr>
            <p:ph type="subTitle" idx="4294967295"/>
          </p:nvPr>
        </p:nvSpPr>
        <p:spPr>
          <a:xfrm>
            <a:off x="1372994" y="3524450"/>
            <a:ext cx="18534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smtClean="0">
                <a:solidFill>
                  <a:schemeClr val="dk2"/>
                </a:solidFill>
              </a:rPr>
              <a:t>Planning &amp; Analysis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713" name="Google Shape;713;p74"/>
          <p:cNvSpPr txBox="1">
            <a:spLocks noGrp="1"/>
          </p:cNvSpPr>
          <p:nvPr>
            <p:ph type="subTitle" idx="4294967295"/>
          </p:nvPr>
        </p:nvSpPr>
        <p:spPr>
          <a:xfrm>
            <a:off x="6312561" y="1343225"/>
            <a:ext cx="18534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smtClean="0">
                <a:solidFill>
                  <a:schemeClr val="dk2"/>
                </a:solidFill>
              </a:rPr>
              <a:t>Testing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714" name="Google Shape;714;p74"/>
          <p:cNvSpPr txBox="1">
            <a:spLocks noGrp="1"/>
          </p:cNvSpPr>
          <p:nvPr>
            <p:ph type="subTitle" idx="4294967295"/>
          </p:nvPr>
        </p:nvSpPr>
        <p:spPr>
          <a:xfrm>
            <a:off x="3034006" y="1343225"/>
            <a:ext cx="18534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smtClean="0">
                <a:solidFill>
                  <a:schemeClr val="dk2"/>
                </a:solidFill>
              </a:rPr>
              <a:t>Requirement Gathering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715" name="Google Shape;715;p74"/>
          <p:cNvSpPr txBox="1">
            <a:spLocks noGrp="1"/>
          </p:cNvSpPr>
          <p:nvPr>
            <p:ph type="subTitle" idx="4294967295"/>
          </p:nvPr>
        </p:nvSpPr>
        <p:spPr>
          <a:xfrm>
            <a:off x="4680731" y="3524450"/>
            <a:ext cx="18534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smtClean="0">
                <a:solidFill>
                  <a:schemeClr val="dk2"/>
                </a:solidFill>
              </a:rPr>
              <a:t>Design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716" name="Google Shape;716;p74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5400000">
            <a:off x="3747145" y="2115450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74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5400000">
            <a:off x="7026324" y="2115450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74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5400000">
            <a:off x="5395070" y="3212450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74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5400000">
            <a:off x="2086720" y="3190962"/>
            <a:ext cx="425926" cy="1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82"/>
          <p:cNvSpPr txBox="1">
            <a:spLocks noGrp="1"/>
          </p:cNvSpPr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</a:t>
            </a:r>
            <a:r>
              <a:rPr lang="en" smtClean="0"/>
              <a:t>a gantt chart</a:t>
            </a:r>
            <a:endParaRPr/>
          </a:p>
        </p:txBody>
      </p:sp>
      <p:graphicFrame>
        <p:nvGraphicFramePr>
          <p:cNvPr id="870" name="Google Shape;870;p82"/>
          <p:cNvGraphicFramePr/>
          <p:nvPr>
            <p:extLst>
              <p:ext uri="{D42A27DB-BD31-4B8C-83A1-F6EECF244321}">
                <p14:modId xmlns:p14="http://schemas.microsoft.com/office/powerpoint/2010/main" val="260856556"/>
              </p:ext>
            </p:extLst>
          </p:nvPr>
        </p:nvGraphicFramePr>
        <p:xfrm>
          <a:off x="1461769" y="1340238"/>
          <a:ext cx="6463031" cy="3060162"/>
        </p:xfrm>
        <a:graphic>
          <a:graphicData uri="http://schemas.openxmlformats.org/drawingml/2006/table">
            <a:tbl>
              <a:tblPr>
                <a:noFill/>
                <a:tableStyleId>{2AFB7B81-7551-4502-ADE4-A14FB11556A6}</a:tableStyleId>
              </a:tblPr>
              <a:tblGrid>
                <a:gridCol w="1281431"/>
                <a:gridCol w="1219200"/>
                <a:gridCol w="1219200"/>
                <a:gridCol w="1447800"/>
                <a:gridCol w="1295400"/>
              </a:tblGrid>
              <a:tr h="5457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accent2"/>
                          </a:solidFill>
                          <a:latin typeface="Concert One"/>
                          <a:ea typeface="Concert One"/>
                          <a:cs typeface="Concert One"/>
                          <a:sym typeface="Concert One"/>
                        </a:rPr>
                        <a:t>Week 1</a:t>
                      </a:r>
                      <a:endParaRPr sz="2100" b="1">
                        <a:solidFill>
                          <a:schemeClr val="accent2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accent2"/>
                          </a:solidFill>
                          <a:latin typeface="Concert One"/>
                          <a:ea typeface="Concert One"/>
                          <a:cs typeface="Concert One"/>
                          <a:sym typeface="Concert One"/>
                        </a:rPr>
                        <a:t>Week 2</a:t>
                      </a:r>
                      <a:endParaRPr sz="2100" b="1">
                        <a:solidFill>
                          <a:schemeClr val="accent2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accent2"/>
                          </a:solidFill>
                          <a:latin typeface="Concert One"/>
                          <a:ea typeface="Concert One"/>
                          <a:cs typeface="Concert One"/>
                          <a:sym typeface="Concert One"/>
                        </a:rPr>
                        <a:t>Week </a:t>
                      </a:r>
                      <a:r>
                        <a:rPr lang="en" sz="2100" b="1" smtClean="0">
                          <a:solidFill>
                            <a:schemeClr val="accent2"/>
                          </a:solidFill>
                          <a:latin typeface="Concert One"/>
                          <a:ea typeface="Concert One"/>
                          <a:cs typeface="Concert One"/>
                          <a:sym typeface="Concert One"/>
                        </a:rPr>
                        <a:t>3</a:t>
                      </a:r>
                      <a:endParaRPr sz="2100" b="1">
                        <a:solidFill>
                          <a:schemeClr val="accent2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smtClean="0">
                          <a:solidFill>
                            <a:schemeClr val="accent2"/>
                          </a:solidFill>
                          <a:latin typeface="Concert One"/>
                          <a:ea typeface="Concert One"/>
                          <a:cs typeface="Concert One"/>
                          <a:sym typeface="Concert One"/>
                        </a:rPr>
                        <a:t>Week 4</a:t>
                      </a:r>
                      <a:endParaRPr sz="2100" b="1">
                        <a:solidFill>
                          <a:schemeClr val="accent2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smtClean="0">
                          <a:solidFill>
                            <a:schemeClr val="accent2"/>
                          </a:solidFill>
                          <a:latin typeface="Concert One"/>
                          <a:ea typeface="Concert One"/>
                          <a:cs typeface="Concert One"/>
                          <a:sym typeface="Concert One"/>
                        </a:rPr>
                        <a:t>Planning</a:t>
                      </a:r>
                      <a:endParaRPr sz="2100" b="1">
                        <a:solidFill>
                          <a:schemeClr val="accent2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smtClean="0">
                          <a:solidFill>
                            <a:schemeClr val="accent2"/>
                          </a:solidFill>
                          <a:latin typeface="Concert One"/>
                          <a:ea typeface="Concert One"/>
                          <a:cs typeface="Concert One"/>
                          <a:sym typeface="Concert One"/>
                        </a:rPr>
                        <a:t>Research</a:t>
                      </a:r>
                      <a:endParaRPr sz="2100" b="1">
                        <a:solidFill>
                          <a:schemeClr val="accent2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smtClean="0">
                          <a:solidFill>
                            <a:schemeClr val="accent2"/>
                          </a:solidFill>
                          <a:latin typeface="Concert One"/>
                          <a:ea typeface="Concert One"/>
                          <a:cs typeface="Concert One"/>
                          <a:sym typeface="Concert One"/>
                        </a:rPr>
                        <a:t>Analyzing</a:t>
                      </a:r>
                      <a:endParaRPr sz="2100" b="1">
                        <a:solidFill>
                          <a:schemeClr val="accent2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smtClean="0">
                          <a:solidFill>
                            <a:schemeClr val="accent2"/>
                          </a:solidFill>
                          <a:latin typeface="Concert One"/>
                          <a:ea typeface="Concert One"/>
                          <a:cs typeface="Concert One"/>
                          <a:sym typeface="Concert One"/>
                        </a:rPr>
                        <a:t>Coding</a:t>
                      </a:r>
                      <a:endParaRPr sz="2100" b="1">
                        <a:solidFill>
                          <a:schemeClr val="accent2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smtClean="0">
                          <a:solidFill>
                            <a:schemeClr val="accent2"/>
                          </a:solidFill>
                          <a:latin typeface="Concert One"/>
                          <a:ea typeface="Concert One"/>
                          <a:cs typeface="Concert One"/>
                          <a:sym typeface="Concert One"/>
                        </a:rPr>
                        <a:t>Report</a:t>
                      </a:r>
                      <a:endParaRPr sz="2100" b="1">
                        <a:solidFill>
                          <a:schemeClr val="accent2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871" name="Google Shape;871;p82"/>
          <p:cNvSpPr/>
          <p:nvPr/>
        </p:nvSpPr>
        <p:spPr>
          <a:xfrm>
            <a:off x="2743201" y="2038350"/>
            <a:ext cx="609599" cy="171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82"/>
          <p:cNvSpPr/>
          <p:nvPr/>
        </p:nvSpPr>
        <p:spPr>
          <a:xfrm>
            <a:off x="3886200" y="3085950"/>
            <a:ext cx="1703475" cy="171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82"/>
          <p:cNvSpPr/>
          <p:nvPr/>
        </p:nvSpPr>
        <p:spPr>
          <a:xfrm>
            <a:off x="6975525" y="4095750"/>
            <a:ext cx="949275" cy="171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82"/>
          <p:cNvSpPr/>
          <p:nvPr/>
        </p:nvSpPr>
        <p:spPr>
          <a:xfrm>
            <a:off x="4488000" y="3562350"/>
            <a:ext cx="2370000" cy="171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71;p82"/>
          <p:cNvSpPr/>
          <p:nvPr/>
        </p:nvSpPr>
        <p:spPr>
          <a:xfrm>
            <a:off x="3200401" y="2571750"/>
            <a:ext cx="982799" cy="19225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3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03</a:t>
            </a:r>
            <a:endParaRPr/>
          </a:p>
        </p:txBody>
      </p:sp>
      <p:pic>
        <p:nvPicPr>
          <p:cNvPr id="350" name="Google Shape;350;p53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Challenges</a:t>
            </a:r>
            <a:endParaRPr/>
          </a:p>
        </p:txBody>
      </p:sp>
      <p:sp>
        <p:nvSpPr>
          <p:cNvPr id="353" name="Google Shape;353;p5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mtClean="0"/>
              <a:t>Problems &amp; Solution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73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2"/>
          <p:cNvSpPr txBox="1">
            <a:spLocks noGrp="1"/>
          </p:cNvSpPr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73" name="Google Shape;673;p72"/>
          <p:cNvSpPr txBox="1">
            <a:spLocks noGrp="1"/>
          </p:cNvSpPr>
          <p:nvPr>
            <p:ph type="subTitle" idx="1"/>
          </p:nvPr>
        </p:nvSpPr>
        <p:spPr>
          <a:xfrm>
            <a:off x="838200" y="3257550"/>
            <a:ext cx="297695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mtClean="0"/>
              <a:t>Manual insertion of resources by a programmer which makes website static.</a:t>
            </a:r>
            <a:endParaRPr/>
          </a:p>
        </p:txBody>
      </p:sp>
      <p:sp>
        <p:nvSpPr>
          <p:cNvPr id="674" name="Google Shape;674;p72"/>
          <p:cNvSpPr txBox="1">
            <a:spLocks noGrp="1"/>
          </p:cNvSpPr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675" name="Google Shape;675;p72"/>
          <p:cNvSpPr txBox="1">
            <a:spLocks noGrp="1"/>
          </p:cNvSpPr>
          <p:nvPr>
            <p:ph type="subTitle" idx="3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Attaching a MYSQL database which allows for dynamic updates.</a:t>
            </a:r>
            <a:endParaRPr/>
          </a:p>
        </p:txBody>
      </p:sp>
      <p:pic>
        <p:nvPicPr>
          <p:cNvPr id="676" name="Google Shape;676;p72"/>
          <p:cNvPicPr preferRelativeResize="0"/>
          <p:nvPr/>
        </p:nvPicPr>
        <p:blipFill rotWithShape="1">
          <a:blip r:embed="rId3">
            <a:alphaModFix/>
          </a:blip>
          <a:srcRect l="30776"/>
          <a:stretch/>
        </p:blipFill>
        <p:spPr>
          <a:xfrm>
            <a:off x="1506575" y="904875"/>
            <a:ext cx="1719600" cy="16581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77" name="Google Shape;677;p72"/>
          <p:cNvSpPr/>
          <p:nvPr/>
        </p:nvSpPr>
        <p:spPr>
          <a:xfrm>
            <a:off x="1506586" y="675208"/>
            <a:ext cx="1253610" cy="738785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8" name="Google Shape;678;p72"/>
          <p:cNvPicPr preferRelativeResize="0"/>
          <p:nvPr/>
        </p:nvPicPr>
        <p:blipFill rotWithShape="1">
          <a:blip r:embed="rId4">
            <a:alphaModFix/>
          </a:blip>
          <a:srcRect l="15417" r="15417"/>
          <a:stretch/>
        </p:blipFill>
        <p:spPr>
          <a:xfrm>
            <a:off x="5917825" y="904875"/>
            <a:ext cx="1719600" cy="16581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79" name="Google Shape;679;p72"/>
          <p:cNvSpPr/>
          <p:nvPr/>
        </p:nvSpPr>
        <p:spPr>
          <a:xfrm rot="1736031">
            <a:off x="6283366" y="675218"/>
            <a:ext cx="1253589" cy="738773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85"/>
          <p:cNvSpPr txBox="1">
            <a:spLocks noGrp="1"/>
          </p:cNvSpPr>
          <p:nvPr>
            <p:ph type="subTitle" idx="1"/>
          </p:nvPr>
        </p:nvSpPr>
        <p:spPr>
          <a:xfrm>
            <a:off x="1167643" y="3203876"/>
            <a:ext cx="2870957" cy="1349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Admin has full authority for updating, deleting resources and responsible for various changes.</a:t>
            </a:r>
            <a:endParaRPr/>
          </a:p>
        </p:txBody>
      </p:sp>
      <p:sp>
        <p:nvSpPr>
          <p:cNvPr id="927" name="Google Shape;927;p85"/>
          <p:cNvSpPr txBox="1">
            <a:spLocks noGrp="1"/>
          </p:cNvSpPr>
          <p:nvPr>
            <p:ph type="subTitle" idx="3"/>
          </p:nvPr>
        </p:nvSpPr>
        <p:spPr>
          <a:xfrm>
            <a:off x="5745267" y="3203876"/>
            <a:ext cx="24570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User has only the authority of getting access to the resources.</a:t>
            </a:r>
            <a:endParaRPr/>
          </a:p>
        </p:txBody>
      </p:sp>
      <p:sp>
        <p:nvSpPr>
          <p:cNvPr id="928" name="Google Shape;928;p85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5176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the difference</a:t>
            </a:r>
            <a:endParaRPr/>
          </a:p>
        </p:txBody>
      </p:sp>
      <p:pic>
        <p:nvPicPr>
          <p:cNvPr id="929" name="Google Shape;92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450" y="1691487"/>
            <a:ext cx="2183473" cy="1557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056" y="1691487"/>
            <a:ext cx="2183470" cy="1558512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85"/>
          <p:cNvSpPr txBox="1">
            <a:spLocks noGrp="1"/>
          </p:cNvSpPr>
          <p:nvPr>
            <p:ph type="title"/>
          </p:nvPr>
        </p:nvSpPr>
        <p:spPr>
          <a:xfrm>
            <a:off x="1676400" y="2266950"/>
            <a:ext cx="1055790" cy="4771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Admin</a:t>
            </a:r>
            <a:endParaRPr/>
          </a:p>
        </p:txBody>
      </p:sp>
      <p:sp>
        <p:nvSpPr>
          <p:cNvPr id="932" name="Google Shape;932;p85"/>
          <p:cNvSpPr txBox="1">
            <a:spLocks noGrp="1"/>
          </p:cNvSpPr>
          <p:nvPr>
            <p:ph type="title" idx="2"/>
          </p:nvPr>
        </p:nvSpPr>
        <p:spPr>
          <a:xfrm>
            <a:off x="5943600" y="2300255"/>
            <a:ext cx="1211531" cy="5000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/>
            </a:r>
            <a:br>
              <a:rPr lang="en" smtClean="0"/>
            </a:br>
            <a:r>
              <a:rPr lang="en" smtClean="0"/>
              <a:t>User</a:t>
            </a:r>
            <a:endParaRPr/>
          </a:p>
        </p:txBody>
      </p:sp>
      <p:pic>
        <p:nvPicPr>
          <p:cNvPr id="933" name="Google Shape;933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5585">
            <a:off x="4017567" y="2189702"/>
            <a:ext cx="1158392" cy="764097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85"/>
          <p:cNvSpPr/>
          <p:nvPr/>
        </p:nvSpPr>
        <p:spPr>
          <a:xfrm>
            <a:off x="2875081" y="2316668"/>
            <a:ext cx="371458" cy="352937"/>
          </a:xfrm>
          <a:custGeom>
            <a:avLst/>
            <a:gdLst/>
            <a:ahLst/>
            <a:cxnLst/>
            <a:rect l="l" t="t" r="r" b="b"/>
            <a:pathLst>
              <a:path w="11312" h="10748" extrusionOk="0">
                <a:moveTo>
                  <a:pt x="5311" y="1143"/>
                </a:moveTo>
                <a:lnTo>
                  <a:pt x="5311" y="1167"/>
                </a:lnTo>
                <a:lnTo>
                  <a:pt x="5811" y="1167"/>
                </a:lnTo>
                <a:cubicBezTo>
                  <a:pt x="5882" y="1715"/>
                  <a:pt x="5930" y="2263"/>
                  <a:pt x="5930" y="2810"/>
                </a:cubicBezTo>
                <a:cubicBezTo>
                  <a:pt x="5882" y="2763"/>
                  <a:pt x="5811" y="2715"/>
                  <a:pt x="5763" y="2667"/>
                </a:cubicBezTo>
                <a:cubicBezTo>
                  <a:pt x="5712" y="2616"/>
                  <a:pt x="5647" y="2591"/>
                  <a:pt x="5582" y="2591"/>
                </a:cubicBezTo>
                <a:cubicBezTo>
                  <a:pt x="5497" y="2591"/>
                  <a:pt x="5412" y="2634"/>
                  <a:pt x="5358" y="2715"/>
                </a:cubicBezTo>
                <a:cubicBezTo>
                  <a:pt x="5358" y="2715"/>
                  <a:pt x="5335" y="2739"/>
                  <a:pt x="5335" y="2739"/>
                </a:cubicBezTo>
                <a:cubicBezTo>
                  <a:pt x="5287" y="2215"/>
                  <a:pt x="5287" y="1691"/>
                  <a:pt x="5311" y="1143"/>
                </a:cubicBezTo>
                <a:close/>
                <a:moveTo>
                  <a:pt x="8978" y="1048"/>
                </a:moveTo>
                <a:cubicBezTo>
                  <a:pt x="9431" y="2953"/>
                  <a:pt x="9788" y="4882"/>
                  <a:pt x="10002" y="6811"/>
                </a:cubicBezTo>
                <a:cubicBezTo>
                  <a:pt x="9597" y="6816"/>
                  <a:pt x="9192" y="6818"/>
                  <a:pt x="8786" y="6818"/>
                </a:cubicBezTo>
                <a:cubicBezTo>
                  <a:pt x="7065" y="6818"/>
                  <a:pt x="5335" y="6783"/>
                  <a:pt x="3620" y="6763"/>
                </a:cubicBezTo>
                <a:cubicBezTo>
                  <a:pt x="3435" y="6751"/>
                  <a:pt x="3251" y="6745"/>
                  <a:pt x="3066" y="6745"/>
                </a:cubicBezTo>
                <a:cubicBezTo>
                  <a:pt x="2536" y="6745"/>
                  <a:pt x="2007" y="6794"/>
                  <a:pt x="1477" y="6882"/>
                </a:cubicBezTo>
                <a:cubicBezTo>
                  <a:pt x="1905" y="5001"/>
                  <a:pt x="2239" y="3072"/>
                  <a:pt x="2405" y="1167"/>
                </a:cubicBezTo>
                <a:lnTo>
                  <a:pt x="4811" y="1167"/>
                </a:lnTo>
                <a:cubicBezTo>
                  <a:pt x="4739" y="1881"/>
                  <a:pt x="4787" y="2620"/>
                  <a:pt x="4906" y="3334"/>
                </a:cubicBezTo>
                <a:cubicBezTo>
                  <a:pt x="4936" y="3456"/>
                  <a:pt x="5044" y="3529"/>
                  <a:pt x="5155" y="3529"/>
                </a:cubicBezTo>
                <a:cubicBezTo>
                  <a:pt x="5218" y="3529"/>
                  <a:pt x="5283" y="3505"/>
                  <a:pt x="5335" y="3453"/>
                </a:cubicBezTo>
                <a:cubicBezTo>
                  <a:pt x="5430" y="3358"/>
                  <a:pt x="5525" y="3287"/>
                  <a:pt x="5620" y="3215"/>
                </a:cubicBezTo>
                <a:cubicBezTo>
                  <a:pt x="5739" y="3310"/>
                  <a:pt x="5882" y="3382"/>
                  <a:pt x="6025" y="3453"/>
                </a:cubicBezTo>
                <a:cubicBezTo>
                  <a:pt x="6063" y="3472"/>
                  <a:pt x="6103" y="3481"/>
                  <a:pt x="6144" y="3481"/>
                </a:cubicBezTo>
                <a:cubicBezTo>
                  <a:pt x="6258" y="3481"/>
                  <a:pt x="6371" y="3410"/>
                  <a:pt x="6406" y="3287"/>
                </a:cubicBezTo>
                <a:cubicBezTo>
                  <a:pt x="6525" y="2596"/>
                  <a:pt x="6382" y="1858"/>
                  <a:pt x="6335" y="1143"/>
                </a:cubicBezTo>
                <a:cubicBezTo>
                  <a:pt x="7216" y="1119"/>
                  <a:pt x="8097" y="1096"/>
                  <a:pt x="8978" y="1048"/>
                </a:cubicBezTo>
                <a:close/>
                <a:moveTo>
                  <a:pt x="3261" y="7747"/>
                </a:moveTo>
                <a:cubicBezTo>
                  <a:pt x="4058" y="7747"/>
                  <a:pt x="4820" y="7826"/>
                  <a:pt x="5049" y="7835"/>
                </a:cubicBezTo>
                <a:cubicBezTo>
                  <a:pt x="6382" y="7835"/>
                  <a:pt x="7716" y="7859"/>
                  <a:pt x="9026" y="7859"/>
                </a:cubicBezTo>
                <a:cubicBezTo>
                  <a:pt x="8764" y="8430"/>
                  <a:pt x="8788" y="9097"/>
                  <a:pt x="9073" y="9669"/>
                </a:cubicBezTo>
                <a:cubicBezTo>
                  <a:pt x="7978" y="9669"/>
                  <a:pt x="6906" y="9669"/>
                  <a:pt x="5811" y="9645"/>
                </a:cubicBezTo>
                <a:cubicBezTo>
                  <a:pt x="4977" y="9645"/>
                  <a:pt x="4168" y="9645"/>
                  <a:pt x="3334" y="9597"/>
                </a:cubicBezTo>
                <a:cubicBezTo>
                  <a:pt x="2739" y="9550"/>
                  <a:pt x="1334" y="9454"/>
                  <a:pt x="1096" y="8764"/>
                </a:cubicBezTo>
                <a:cubicBezTo>
                  <a:pt x="796" y="7922"/>
                  <a:pt x="2069" y="7747"/>
                  <a:pt x="3261" y="7747"/>
                </a:cubicBezTo>
                <a:close/>
                <a:moveTo>
                  <a:pt x="9383" y="0"/>
                </a:moveTo>
                <a:cubicBezTo>
                  <a:pt x="7526" y="107"/>
                  <a:pt x="5668" y="121"/>
                  <a:pt x="3810" y="121"/>
                </a:cubicBezTo>
                <a:cubicBezTo>
                  <a:pt x="3191" y="121"/>
                  <a:pt x="2572" y="119"/>
                  <a:pt x="1953" y="119"/>
                </a:cubicBezTo>
                <a:cubicBezTo>
                  <a:pt x="1667" y="143"/>
                  <a:pt x="1429" y="357"/>
                  <a:pt x="1429" y="643"/>
                </a:cubicBezTo>
                <a:cubicBezTo>
                  <a:pt x="1167" y="3144"/>
                  <a:pt x="810" y="5668"/>
                  <a:pt x="72" y="8073"/>
                </a:cubicBezTo>
                <a:cubicBezTo>
                  <a:pt x="24" y="8168"/>
                  <a:pt x="24" y="8288"/>
                  <a:pt x="72" y="8383"/>
                </a:cubicBezTo>
                <a:lnTo>
                  <a:pt x="72" y="8597"/>
                </a:lnTo>
                <a:cubicBezTo>
                  <a:pt x="0" y="10455"/>
                  <a:pt x="2691" y="10621"/>
                  <a:pt x="4001" y="10693"/>
                </a:cubicBezTo>
                <a:cubicBezTo>
                  <a:pt x="4791" y="10736"/>
                  <a:pt x="5586" y="10748"/>
                  <a:pt x="6384" y="10748"/>
                </a:cubicBezTo>
                <a:cubicBezTo>
                  <a:pt x="7392" y="10748"/>
                  <a:pt x="8403" y="10729"/>
                  <a:pt x="9408" y="10729"/>
                </a:cubicBezTo>
                <a:cubicBezTo>
                  <a:pt x="9814" y="10729"/>
                  <a:pt x="10218" y="10732"/>
                  <a:pt x="10621" y="10740"/>
                </a:cubicBezTo>
                <a:cubicBezTo>
                  <a:pt x="10629" y="10741"/>
                  <a:pt x="10637" y="10741"/>
                  <a:pt x="10644" y="10741"/>
                </a:cubicBezTo>
                <a:cubicBezTo>
                  <a:pt x="11312" y="10741"/>
                  <a:pt x="11304" y="9716"/>
                  <a:pt x="10621" y="9693"/>
                </a:cubicBezTo>
                <a:lnTo>
                  <a:pt x="10336" y="9693"/>
                </a:lnTo>
                <a:cubicBezTo>
                  <a:pt x="9812" y="9312"/>
                  <a:pt x="9597" y="8264"/>
                  <a:pt x="10336" y="7978"/>
                </a:cubicBezTo>
                <a:cubicBezTo>
                  <a:pt x="10407" y="7954"/>
                  <a:pt x="10455" y="7907"/>
                  <a:pt x="10526" y="7859"/>
                </a:cubicBezTo>
                <a:lnTo>
                  <a:pt x="10598" y="7859"/>
                </a:lnTo>
                <a:cubicBezTo>
                  <a:pt x="10740" y="7859"/>
                  <a:pt x="10883" y="7811"/>
                  <a:pt x="10979" y="7692"/>
                </a:cubicBezTo>
                <a:cubicBezTo>
                  <a:pt x="11074" y="7597"/>
                  <a:pt x="11145" y="7454"/>
                  <a:pt x="11122" y="7311"/>
                </a:cubicBezTo>
                <a:cubicBezTo>
                  <a:pt x="10860" y="4977"/>
                  <a:pt x="10455" y="2667"/>
                  <a:pt x="9883" y="381"/>
                </a:cubicBezTo>
                <a:cubicBezTo>
                  <a:pt x="9812" y="143"/>
                  <a:pt x="9621" y="0"/>
                  <a:pt x="938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85"/>
          <p:cNvGrpSpPr/>
          <p:nvPr/>
        </p:nvGrpSpPr>
        <p:grpSpPr>
          <a:xfrm>
            <a:off x="7219690" y="2242212"/>
            <a:ext cx="328082" cy="491752"/>
            <a:chOff x="3917806" y="3322932"/>
            <a:chExt cx="371470" cy="556784"/>
          </a:xfrm>
        </p:grpSpPr>
        <p:sp>
          <p:nvSpPr>
            <p:cNvPr id="936" name="Google Shape;936;p85"/>
            <p:cNvSpPr/>
            <p:nvPr/>
          </p:nvSpPr>
          <p:spPr>
            <a:xfrm>
              <a:off x="4135469" y="3645707"/>
              <a:ext cx="66660" cy="63364"/>
            </a:xfrm>
            <a:custGeom>
              <a:avLst/>
              <a:gdLst/>
              <a:ahLst/>
              <a:cxnLst/>
              <a:rect l="l" t="t" r="r" b="b"/>
              <a:pathLst>
                <a:path w="1453" h="1381" extrusionOk="0">
                  <a:moveTo>
                    <a:pt x="905" y="522"/>
                  </a:moveTo>
                  <a:lnTo>
                    <a:pt x="905" y="665"/>
                  </a:lnTo>
                  <a:lnTo>
                    <a:pt x="905" y="808"/>
                  </a:lnTo>
                  <a:lnTo>
                    <a:pt x="881" y="832"/>
                  </a:lnTo>
                  <a:cubicBezTo>
                    <a:pt x="810" y="832"/>
                    <a:pt x="738" y="855"/>
                    <a:pt x="691" y="855"/>
                  </a:cubicBezTo>
                  <a:lnTo>
                    <a:pt x="619" y="855"/>
                  </a:lnTo>
                  <a:cubicBezTo>
                    <a:pt x="595" y="808"/>
                    <a:pt x="595" y="736"/>
                    <a:pt x="595" y="689"/>
                  </a:cubicBezTo>
                  <a:lnTo>
                    <a:pt x="595" y="546"/>
                  </a:lnTo>
                  <a:cubicBezTo>
                    <a:pt x="691" y="522"/>
                    <a:pt x="786" y="522"/>
                    <a:pt x="905" y="522"/>
                  </a:cubicBezTo>
                  <a:close/>
                  <a:moveTo>
                    <a:pt x="904" y="1"/>
                  </a:moveTo>
                  <a:cubicBezTo>
                    <a:pt x="717" y="1"/>
                    <a:pt x="518" y="46"/>
                    <a:pt x="357" y="46"/>
                  </a:cubicBezTo>
                  <a:cubicBezTo>
                    <a:pt x="262" y="46"/>
                    <a:pt x="191" y="93"/>
                    <a:pt x="143" y="141"/>
                  </a:cubicBezTo>
                  <a:cubicBezTo>
                    <a:pt x="119" y="189"/>
                    <a:pt x="95" y="260"/>
                    <a:pt x="95" y="308"/>
                  </a:cubicBezTo>
                  <a:cubicBezTo>
                    <a:pt x="95" y="665"/>
                    <a:pt x="0" y="1070"/>
                    <a:pt x="334" y="1308"/>
                  </a:cubicBezTo>
                  <a:cubicBezTo>
                    <a:pt x="426" y="1354"/>
                    <a:pt x="528" y="1380"/>
                    <a:pt x="627" y="1380"/>
                  </a:cubicBezTo>
                  <a:cubicBezTo>
                    <a:pt x="682" y="1380"/>
                    <a:pt x="735" y="1372"/>
                    <a:pt x="786" y="1356"/>
                  </a:cubicBezTo>
                  <a:cubicBezTo>
                    <a:pt x="953" y="1356"/>
                    <a:pt x="1096" y="1332"/>
                    <a:pt x="1262" y="1284"/>
                  </a:cubicBezTo>
                  <a:cubicBezTo>
                    <a:pt x="1334" y="1260"/>
                    <a:pt x="1405" y="1189"/>
                    <a:pt x="1429" y="1117"/>
                  </a:cubicBezTo>
                  <a:cubicBezTo>
                    <a:pt x="1453" y="975"/>
                    <a:pt x="1453" y="808"/>
                    <a:pt x="1429" y="665"/>
                  </a:cubicBezTo>
                  <a:cubicBezTo>
                    <a:pt x="1453" y="498"/>
                    <a:pt x="1429" y="332"/>
                    <a:pt x="1358" y="189"/>
                  </a:cubicBezTo>
                  <a:cubicBezTo>
                    <a:pt x="1243" y="40"/>
                    <a:pt x="1079" y="1"/>
                    <a:pt x="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7" name="Google Shape;937;p85"/>
            <p:cNvGrpSpPr/>
            <p:nvPr/>
          </p:nvGrpSpPr>
          <p:grpSpPr>
            <a:xfrm>
              <a:off x="3917806" y="3322932"/>
              <a:ext cx="371470" cy="556784"/>
              <a:chOff x="5154625" y="2344425"/>
              <a:chExt cx="202425" cy="303375"/>
            </a:xfrm>
          </p:grpSpPr>
          <p:sp>
            <p:nvSpPr>
              <p:cNvPr id="938" name="Google Shape;938;p85"/>
              <p:cNvSpPr/>
              <p:nvPr/>
            </p:nvSpPr>
            <p:spPr>
              <a:xfrm>
                <a:off x="5154625" y="2344425"/>
                <a:ext cx="202425" cy="303375"/>
              </a:xfrm>
              <a:custGeom>
                <a:avLst/>
                <a:gdLst/>
                <a:ahLst/>
                <a:cxnLst/>
                <a:rect l="l" t="t" r="r" b="b"/>
                <a:pathLst>
                  <a:path w="8097" h="12135" extrusionOk="0">
                    <a:moveTo>
                      <a:pt x="5998" y="3087"/>
                    </a:moveTo>
                    <a:cubicBezTo>
                      <a:pt x="6183" y="3087"/>
                      <a:pt x="6368" y="3098"/>
                      <a:pt x="6549" y="3127"/>
                    </a:cubicBezTo>
                    <a:cubicBezTo>
                      <a:pt x="6644" y="3722"/>
                      <a:pt x="6644" y="4341"/>
                      <a:pt x="6549" y="4913"/>
                    </a:cubicBezTo>
                    <a:cubicBezTo>
                      <a:pt x="6501" y="6008"/>
                      <a:pt x="6525" y="7080"/>
                      <a:pt x="6644" y="8175"/>
                    </a:cubicBezTo>
                    <a:cubicBezTo>
                      <a:pt x="6692" y="8985"/>
                      <a:pt x="6692" y="9795"/>
                      <a:pt x="6763" y="10628"/>
                    </a:cubicBezTo>
                    <a:cubicBezTo>
                      <a:pt x="6787" y="10914"/>
                      <a:pt x="6906" y="11033"/>
                      <a:pt x="6573" y="11057"/>
                    </a:cubicBezTo>
                    <a:cubicBezTo>
                      <a:pt x="6192" y="11057"/>
                      <a:pt x="5811" y="11057"/>
                      <a:pt x="5454" y="11009"/>
                    </a:cubicBezTo>
                    <a:cubicBezTo>
                      <a:pt x="4596" y="10938"/>
                      <a:pt x="3739" y="10962"/>
                      <a:pt x="2905" y="10914"/>
                    </a:cubicBezTo>
                    <a:cubicBezTo>
                      <a:pt x="2520" y="10895"/>
                      <a:pt x="2135" y="10860"/>
                      <a:pt x="1762" y="10860"/>
                    </a:cubicBezTo>
                    <a:cubicBezTo>
                      <a:pt x="1674" y="10860"/>
                      <a:pt x="1587" y="10862"/>
                      <a:pt x="1500" y="10866"/>
                    </a:cubicBezTo>
                    <a:cubicBezTo>
                      <a:pt x="1492" y="10867"/>
                      <a:pt x="1483" y="10867"/>
                      <a:pt x="1475" y="10867"/>
                    </a:cubicBezTo>
                    <a:cubicBezTo>
                      <a:pt x="1031" y="10867"/>
                      <a:pt x="1215" y="10240"/>
                      <a:pt x="1215" y="9866"/>
                    </a:cubicBezTo>
                    <a:cubicBezTo>
                      <a:pt x="1215" y="7675"/>
                      <a:pt x="1072" y="5484"/>
                      <a:pt x="1072" y="3293"/>
                    </a:cubicBezTo>
                    <a:cubicBezTo>
                      <a:pt x="2120" y="3222"/>
                      <a:pt x="3167" y="3198"/>
                      <a:pt x="4215" y="3198"/>
                    </a:cubicBezTo>
                    <a:cubicBezTo>
                      <a:pt x="4796" y="3198"/>
                      <a:pt x="5404" y="3087"/>
                      <a:pt x="5998" y="3087"/>
                    </a:cubicBezTo>
                    <a:close/>
                    <a:moveTo>
                      <a:pt x="1704" y="0"/>
                    </a:moveTo>
                    <a:cubicBezTo>
                      <a:pt x="1553" y="0"/>
                      <a:pt x="1402" y="58"/>
                      <a:pt x="1262" y="197"/>
                    </a:cubicBezTo>
                    <a:cubicBezTo>
                      <a:pt x="929" y="531"/>
                      <a:pt x="905" y="1055"/>
                      <a:pt x="881" y="1483"/>
                    </a:cubicBezTo>
                    <a:lnTo>
                      <a:pt x="881" y="2245"/>
                    </a:lnTo>
                    <a:lnTo>
                      <a:pt x="834" y="2245"/>
                    </a:lnTo>
                    <a:cubicBezTo>
                      <a:pt x="738" y="2269"/>
                      <a:pt x="643" y="2293"/>
                      <a:pt x="572" y="2341"/>
                    </a:cubicBezTo>
                    <a:cubicBezTo>
                      <a:pt x="545" y="2337"/>
                      <a:pt x="519" y="2335"/>
                      <a:pt x="493" y="2335"/>
                    </a:cubicBezTo>
                    <a:cubicBezTo>
                      <a:pt x="219" y="2335"/>
                      <a:pt x="0" y="2558"/>
                      <a:pt x="0" y="2841"/>
                    </a:cubicBezTo>
                    <a:cubicBezTo>
                      <a:pt x="0" y="4698"/>
                      <a:pt x="119" y="6556"/>
                      <a:pt x="143" y="8413"/>
                    </a:cubicBezTo>
                    <a:cubicBezTo>
                      <a:pt x="143" y="9175"/>
                      <a:pt x="191" y="9914"/>
                      <a:pt x="143" y="10676"/>
                    </a:cubicBezTo>
                    <a:cubicBezTo>
                      <a:pt x="95" y="11152"/>
                      <a:pt x="333" y="11605"/>
                      <a:pt x="762" y="11819"/>
                    </a:cubicBezTo>
                    <a:cubicBezTo>
                      <a:pt x="967" y="11921"/>
                      <a:pt x="1229" y="11949"/>
                      <a:pt x="1501" y="11949"/>
                    </a:cubicBezTo>
                    <a:cubicBezTo>
                      <a:pt x="1817" y="11949"/>
                      <a:pt x="2147" y="11912"/>
                      <a:pt x="2415" y="11912"/>
                    </a:cubicBezTo>
                    <a:cubicBezTo>
                      <a:pt x="2453" y="11912"/>
                      <a:pt x="2489" y="11912"/>
                      <a:pt x="2524" y="11914"/>
                    </a:cubicBezTo>
                    <a:cubicBezTo>
                      <a:pt x="3429" y="11962"/>
                      <a:pt x="4287" y="12009"/>
                      <a:pt x="5168" y="12033"/>
                    </a:cubicBezTo>
                    <a:cubicBezTo>
                      <a:pt x="5475" y="12033"/>
                      <a:pt x="6036" y="12135"/>
                      <a:pt x="6556" y="12135"/>
                    </a:cubicBezTo>
                    <a:cubicBezTo>
                      <a:pt x="7044" y="12135"/>
                      <a:pt x="7495" y="12045"/>
                      <a:pt x="7668" y="11700"/>
                    </a:cubicBezTo>
                    <a:cubicBezTo>
                      <a:pt x="8097" y="10890"/>
                      <a:pt x="7764" y="9390"/>
                      <a:pt x="7716" y="8556"/>
                    </a:cubicBezTo>
                    <a:cubicBezTo>
                      <a:pt x="7668" y="7604"/>
                      <a:pt x="7597" y="6651"/>
                      <a:pt x="7549" y="5699"/>
                    </a:cubicBezTo>
                    <a:cubicBezTo>
                      <a:pt x="7525" y="4937"/>
                      <a:pt x="7692" y="4174"/>
                      <a:pt x="7644" y="3412"/>
                    </a:cubicBezTo>
                    <a:cubicBezTo>
                      <a:pt x="7597" y="2341"/>
                      <a:pt x="7121" y="2079"/>
                      <a:pt x="6120" y="2055"/>
                    </a:cubicBezTo>
                    <a:cubicBezTo>
                      <a:pt x="5732" y="2038"/>
                      <a:pt x="5344" y="2030"/>
                      <a:pt x="4957" y="2030"/>
                    </a:cubicBezTo>
                    <a:cubicBezTo>
                      <a:pt x="4252" y="2030"/>
                      <a:pt x="3550" y="2056"/>
                      <a:pt x="2858" y="2103"/>
                    </a:cubicBezTo>
                    <a:cubicBezTo>
                      <a:pt x="2882" y="1602"/>
                      <a:pt x="2786" y="1126"/>
                      <a:pt x="2572" y="674"/>
                    </a:cubicBezTo>
                    <a:cubicBezTo>
                      <a:pt x="2420" y="337"/>
                      <a:pt x="2066" y="0"/>
                      <a:pt x="1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85"/>
              <p:cNvSpPr/>
              <p:nvPr/>
            </p:nvSpPr>
            <p:spPr>
              <a:xfrm>
                <a:off x="5190925" y="2434600"/>
                <a:ext cx="117900" cy="73850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2954" extrusionOk="0">
                    <a:moveTo>
                      <a:pt x="3698" y="546"/>
                    </a:moveTo>
                    <a:cubicBezTo>
                      <a:pt x="3847" y="546"/>
                      <a:pt x="3968" y="574"/>
                      <a:pt x="3978" y="663"/>
                    </a:cubicBezTo>
                    <a:cubicBezTo>
                      <a:pt x="4025" y="901"/>
                      <a:pt x="4002" y="1187"/>
                      <a:pt x="4025" y="1449"/>
                    </a:cubicBezTo>
                    <a:cubicBezTo>
                      <a:pt x="4025" y="1615"/>
                      <a:pt x="4263" y="2306"/>
                      <a:pt x="4002" y="2306"/>
                    </a:cubicBezTo>
                    <a:cubicBezTo>
                      <a:pt x="3621" y="2306"/>
                      <a:pt x="3263" y="2330"/>
                      <a:pt x="2906" y="2354"/>
                    </a:cubicBezTo>
                    <a:cubicBezTo>
                      <a:pt x="2501" y="2413"/>
                      <a:pt x="2102" y="2443"/>
                      <a:pt x="1706" y="2443"/>
                    </a:cubicBezTo>
                    <a:cubicBezTo>
                      <a:pt x="1311" y="2443"/>
                      <a:pt x="918" y="2413"/>
                      <a:pt x="525" y="2354"/>
                    </a:cubicBezTo>
                    <a:cubicBezTo>
                      <a:pt x="525" y="1830"/>
                      <a:pt x="525" y="1306"/>
                      <a:pt x="525" y="782"/>
                    </a:cubicBezTo>
                    <a:cubicBezTo>
                      <a:pt x="1406" y="734"/>
                      <a:pt x="2263" y="687"/>
                      <a:pt x="3120" y="615"/>
                    </a:cubicBezTo>
                    <a:cubicBezTo>
                      <a:pt x="3218" y="601"/>
                      <a:pt x="3487" y="546"/>
                      <a:pt x="3698" y="546"/>
                    </a:cubicBezTo>
                    <a:close/>
                    <a:moveTo>
                      <a:pt x="3665" y="0"/>
                    </a:moveTo>
                    <a:cubicBezTo>
                      <a:pt x="3285" y="0"/>
                      <a:pt x="2852" y="105"/>
                      <a:pt x="2549" y="139"/>
                    </a:cubicBezTo>
                    <a:cubicBezTo>
                      <a:pt x="1787" y="186"/>
                      <a:pt x="1025" y="234"/>
                      <a:pt x="286" y="258"/>
                    </a:cubicBezTo>
                    <a:cubicBezTo>
                      <a:pt x="215" y="258"/>
                      <a:pt x="167" y="282"/>
                      <a:pt x="144" y="305"/>
                    </a:cubicBezTo>
                    <a:lnTo>
                      <a:pt x="120" y="305"/>
                    </a:lnTo>
                    <a:cubicBezTo>
                      <a:pt x="48" y="353"/>
                      <a:pt x="25" y="425"/>
                      <a:pt x="25" y="496"/>
                    </a:cubicBezTo>
                    <a:cubicBezTo>
                      <a:pt x="25" y="1187"/>
                      <a:pt x="1" y="1853"/>
                      <a:pt x="25" y="2544"/>
                    </a:cubicBezTo>
                    <a:cubicBezTo>
                      <a:pt x="25" y="2663"/>
                      <a:pt x="96" y="2758"/>
                      <a:pt x="215" y="2782"/>
                    </a:cubicBezTo>
                    <a:cubicBezTo>
                      <a:pt x="672" y="2911"/>
                      <a:pt x="1142" y="2953"/>
                      <a:pt x="1615" y="2953"/>
                    </a:cubicBezTo>
                    <a:cubicBezTo>
                      <a:pt x="2276" y="2953"/>
                      <a:pt x="2945" y="2871"/>
                      <a:pt x="3597" y="2830"/>
                    </a:cubicBezTo>
                    <a:cubicBezTo>
                      <a:pt x="4502" y="2758"/>
                      <a:pt x="4716" y="2663"/>
                      <a:pt x="4597" y="1711"/>
                    </a:cubicBezTo>
                    <a:cubicBezTo>
                      <a:pt x="4502" y="1187"/>
                      <a:pt x="4716" y="329"/>
                      <a:pt x="4097" y="67"/>
                    </a:cubicBezTo>
                    <a:cubicBezTo>
                      <a:pt x="3971" y="18"/>
                      <a:pt x="3822" y="0"/>
                      <a:pt x="3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85"/>
              <p:cNvSpPr/>
              <p:nvPr/>
            </p:nvSpPr>
            <p:spPr>
              <a:xfrm>
                <a:off x="5194500" y="2520275"/>
                <a:ext cx="35750" cy="3452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381" extrusionOk="0">
                    <a:moveTo>
                      <a:pt x="906" y="522"/>
                    </a:moveTo>
                    <a:lnTo>
                      <a:pt x="906" y="665"/>
                    </a:lnTo>
                    <a:lnTo>
                      <a:pt x="906" y="808"/>
                    </a:lnTo>
                    <a:lnTo>
                      <a:pt x="858" y="832"/>
                    </a:lnTo>
                    <a:cubicBezTo>
                      <a:pt x="786" y="832"/>
                      <a:pt x="739" y="855"/>
                      <a:pt x="667" y="855"/>
                    </a:cubicBezTo>
                    <a:lnTo>
                      <a:pt x="596" y="855"/>
                    </a:lnTo>
                    <a:cubicBezTo>
                      <a:pt x="596" y="808"/>
                      <a:pt x="596" y="736"/>
                      <a:pt x="596" y="689"/>
                    </a:cubicBezTo>
                    <a:lnTo>
                      <a:pt x="596" y="546"/>
                    </a:lnTo>
                    <a:cubicBezTo>
                      <a:pt x="691" y="522"/>
                      <a:pt x="786" y="522"/>
                      <a:pt x="906" y="522"/>
                    </a:cubicBezTo>
                    <a:close/>
                    <a:moveTo>
                      <a:pt x="881" y="1"/>
                    </a:moveTo>
                    <a:cubicBezTo>
                      <a:pt x="693" y="1"/>
                      <a:pt x="495" y="46"/>
                      <a:pt x="334" y="46"/>
                    </a:cubicBezTo>
                    <a:cubicBezTo>
                      <a:pt x="263" y="46"/>
                      <a:pt x="191" y="93"/>
                      <a:pt x="143" y="141"/>
                    </a:cubicBezTo>
                    <a:cubicBezTo>
                      <a:pt x="96" y="189"/>
                      <a:pt x="72" y="260"/>
                      <a:pt x="72" y="308"/>
                    </a:cubicBezTo>
                    <a:cubicBezTo>
                      <a:pt x="72" y="665"/>
                      <a:pt x="1" y="1070"/>
                      <a:pt x="310" y="1308"/>
                    </a:cubicBezTo>
                    <a:cubicBezTo>
                      <a:pt x="402" y="1354"/>
                      <a:pt x="505" y="1380"/>
                      <a:pt x="610" y="1380"/>
                    </a:cubicBezTo>
                    <a:cubicBezTo>
                      <a:pt x="668" y="1380"/>
                      <a:pt x="727" y="1372"/>
                      <a:pt x="786" y="1356"/>
                    </a:cubicBezTo>
                    <a:cubicBezTo>
                      <a:pt x="929" y="1356"/>
                      <a:pt x="1072" y="1332"/>
                      <a:pt x="1239" y="1284"/>
                    </a:cubicBezTo>
                    <a:cubicBezTo>
                      <a:pt x="1334" y="1260"/>
                      <a:pt x="1406" y="1189"/>
                      <a:pt x="1429" y="1117"/>
                    </a:cubicBezTo>
                    <a:cubicBezTo>
                      <a:pt x="1429" y="975"/>
                      <a:pt x="1429" y="808"/>
                      <a:pt x="1429" y="665"/>
                    </a:cubicBezTo>
                    <a:cubicBezTo>
                      <a:pt x="1429" y="498"/>
                      <a:pt x="1406" y="332"/>
                      <a:pt x="1334" y="189"/>
                    </a:cubicBezTo>
                    <a:cubicBezTo>
                      <a:pt x="1220" y="40"/>
                      <a:pt x="1055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85"/>
              <p:cNvSpPr/>
              <p:nvPr/>
            </p:nvSpPr>
            <p:spPr>
              <a:xfrm>
                <a:off x="5233800" y="2520275"/>
                <a:ext cx="36350" cy="3452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381" extrusionOk="0">
                    <a:moveTo>
                      <a:pt x="905" y="522"/>
                    </a:moveTo>
                    <a:cubicBezTo>
                      <a:pt x="905" y="570"/>
                      <a:pt x="905" y="617"/>
                      <a:pt x="905" y="665"/>
                    </a:cubicBezTo>
                    <a:lnTo>
                      <a:pt x="905" y="808"/>
                    </a:lnTo>
                    <a:lnTo>
                      <a:pt x="858" y="832"/>
                    </a:lnTo>
                    <a:cubicBezTo>
                      <a:pt x="810" y="832"/>
                      <a:pt x="739" y="832"/>
                      <a:pt x="667" y="855"/>
                    </a:cubicBezTo>
                    <a:lnTo>
                      <a:pt x="596" y="855"/>
                    </a:lnTo>
                    <a:cubicBezTo>
                      <a:pt x="596" y="808"/>
                      <a:pt x="596" y="736"/>
                      <a:pt x="596" y="689"/>
                    </a:cubicBezTo>
                    <a:cubicBezTo>
                      <a:pt x="596" y="641"/>
                      <a:pt x="596" y="594"/>
                      <a:pt x="596" y="546"/>
                    </a:cubicBezTo>
                    <a:cubicBezTo>
                      <a:pt x="691" y="522"/>
                      <a:pt x="810" y="522"/>
                      <a:pt x="905" y="522"/>
                    </a:cubicBezTo>
                    <a:close/>
                    <a:moveTo>
                      <a:pt x="889" y="1"/>
                    </a:moveTo>
                    <a:cubicBezTo>
                      <a:pt x="705" y="1"/>
                      <a:pt x="507" y="46"/>
                      <a:pt x="334" y="46"/>
                    </a:cubicBezTo>
                    <a:cubicBezTo>
                      <a:pt x="262" y="46"/>
                      <a:pt x="191" y="93"/>
                      <a:pt x="143" y="141"/>
                    </a:cubicBezTo>
                    <a:cubicBezTo>
                      <a:pt x="96" y="189"/>
                      <a:pt x="72" y="260"/>
                      <a:pt x="72" y="308"/>
                    </a:cubicBezTo>
                    <a:cubicBezTo>
                      <a:pt x="72" y="665"/>
                      <a:pt x="0" y="1070"/>
                      <a:pt x="310" y="1308"/>
                    </a:cubicBezTo>
                    <a:cubicBezTo>
                      <a:pt x="418" y="1354"/>
                      <a:pt x="515" y="1380"/>
                      <a:pt x="616" y="1380"/>
                    </a:cubicBezTo>
                    <a:cubicBezTo>
                      <a:pt x="671" y="1380"/>
                      <a:pt x="727" y="1372"/>
                      <a:pt x="786" y="1356"/>
                    </a:cubicBezTo>
                    <a:cubicBezTo>
                      <a:pt x="953" y="1356"/>
                      <a:pt x="1096" y="1332"/>
                      <a:pt x="1239" y="1284"/>
                    </a:cubicBezTo>
                    <a:cubicBezTo>
                      <a:pt x="1334" y="1260"/>
                      <a:pt x="1405" y="1189"/>
                      <a:pt x="1429" y="1117"/>
                    </a:cubicBezTo>
                    <a:cubicBezTo>
                      <a:pt x="1453" y="975"/>
                      <a:pt x="1453" y="808"/>
                      <a:pt x="1429" y="665"/>
                    </a:cubicBezTo>
                    <a:cubicBezTo>
                      <a:pt x="1453" y="498"/>
                      <a:pt x="1405" y="332"/>
                      <a:pt x="1334" y="189"/>
                    </a:cubicBezTo>
                    <a:cubicBezTo>
                      <a:pt x="1219" y="40"/>
                      <a:pt x="1060" y="1"/>
                      <a:pt x="8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85"/>
              <p:cNvSpPr/>
              <p:nvPr/>
            </p:nvSpPr>
            <p:spPr>
              <a:xfrm>
                <a:off x="5194500" y="2563650"/>
                <a:ext cx="363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369" extrusionOk="0">
                    <a:moveTo>
                      <a:pt x="906" y="502"/>
                    </a:moveTo>
                    <a:lnTo>
                      <a:pt x="906" y="668"/>
                    </a:lnTo>
                    <a:lnTo>
                      <a:pt x="906" y="811"/>
                    </a:lnTo>
                    <a:lnTo>
                      <a:pt x="858" y="811"/>
                    </a:lnTo>
                    <a:cubicBezTo>
                      <a:pt x="786" y="811"/>
                      <a:pt x="739" y="835"/>
                      <a:pt x="667" y="835"/>
                    </a:cubicBezTo>
                    <a:lnTo>
                      <a:pt x="596" y="835"/>
                    </a:lnTo>
                    <a:cubicBezTo>
                      <a:pt x="596" y="787"/>
                      <a:pt x="596" y="740"/>
                      <a:pt x="596" y="692"/>
                    </a:cubicBezTo>
                    <a:lnTo>
                      <a:pt x="596" y="549"/>
                    </a:lnTo>
                    <a:cubicBezTo>
                      <a:pt x="691" y="526"/>
                      <a:pt x="786" y="502"/>
                      <a:pt x="906" y="502"/>
                    </a:cubicBezTo>
                    <a:close/>
                    <a:moveTo>
                      <a:pt x="903" y="1"/>
                    </a:moveTo>
                    <a:cubicBezTo>
                      <a:pt x="709" y="1"/>
                      <a:pt x="501" y="49"/>
                      <a:pt x="334" y="49"/>
                    </a:cubicBezTo>
                    <a:cubicBezTo>
                      <a:pt x="191" y="49"/>
                      <a:pt x="72" y="168"/>
                      <a:pt x="72" y="311"/>
                    </a:cubicBezTo>
                    <a:cubicBezTo>
                      <a:pt x="72" y="668"/>
                      <a:pt x="1" y="1049"/>
                      <a:pt x="310" y="1311"/>
                    </a:cubicBezTo>
                    <a:cubicBezTo>
                      <a:pt x="415" y="1346"/>
                      <a:pt x="532" y="1368"/>
                      <a:pt x="653" y="1368"/>
                    </a:cubicBezTo>
                    <a:cubicBezTo>
                      <a:pt x="697" y="1368"/>
                      <a:pt x="742" y="1365"/>
                      <a:pt x="786" y="1359"/>
                    </a:cubicBezTo>
                    <a:cubicBezTo>
                      <a:pt x="929" y="1335"/>
                      <a:pt x="1072" y="1311"/>
                      <a:pt x="1239" y="1288"/>
                    </a:cubicBezTo>
                    <a:cubicBezTo>
                      <a:pt x="1334" y="1264"/>
                      <a:pt x="1406" y="1192"/>
                      <a:pt x="1429" y="1097"/>
                    </a:cubicBezTo>
                    <a:cubicBezTo>
                      <a:pt x="1453" y="954"/>
                      <a:pt x="1453" y="811"/>
                      <a:pt x="1429" y="668"/>
                    </a:cubicBezTo>
                    <a:cubicBezTo>
                      <a:pt x="1429" y="502"/>
                      <a:pt x="1406" y="311"/>
                      <a:pt x="1334" y="168"/>
                    </a:cubicBezTo>
                    <a:cubicBezTo>
                      <a:pt x="1224" y="36"/>
                      <a:pt x="1069" y="1"/>
                      <a:pt x="9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85"/>
              <p:cNvSpPr/>
              <p:nvPr/>
            </p:nvSpPr>
            <p:spPr>
              <a:xfrm>
                <a:off x="5233800" y="2563650"/>
                <a:ext cx="363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369" extrusionOk="0">
                    <a:moveTo>
                      <a:pt x="905" y="502"/>
                    </a:moveTo>
                    <a:cubicBezTo>
                      <a:pt x="905" y="549"/>
                      <a:pt x="905" y="597"/>
                      <a:pt x="905" y="668"/>
                    </a:cubicBezTo>
                    <a:lnTo>
                      <a:pt x="905" y="811"/>
                    </a:lnTo>
                    <a:lnTo>
                      <a:pt x="858" y="811"/>
                    </a:lnTo>
                    <a:cubicBezTo>
                      <a:pt x="810" y="811"/>
                      <a:pt x="739" y="835"/>
                      <a:pt x="667" y="835"/>
                    </a:cubicBezTo>
                    <a:lnTo>
                      <a:pt x="596" y="835"/>
                    </a:lnTo>
                    <a:cubicBezTo>
                      <a:pt x="596" y="787"/>
                      <a:pt x="596" y="740"/>
                      <a:pt x="596" y="692"/>
                    </a:cubicBezTo>
                    <a:cubicBezTo>
                      <a:pt x="596" y="645"/>
                      <a:pt x="596" y="597"/>
                      <a:pt x="596" y="549"/>
                    </a:cubicBezTo>
                    <a:cubicBezTo>
                      <a:pt x="691" y="526"/>
                      <a:pt x="810" y="502"/>
                      <a:pt x="905" y="502"/>
                    </a:cubicBezTo>
                    <a:close/>
                    <a:moveTo>
                      <a:pt x="911" y="1"/>
                    </a:moveTo>
                    <a:cubicBezTo>
                      <a:pt x="720" y="1"/>
                      <a:pt x="513" y="49"/>
                      <a:pt x="334" y="49"/>
                    </a:cubicBezTo>
                    <a:cubicBezTo>
                      <a:pt x="262" y="49"/>
                      <a:pt x="191" y="73"/>
                      <a:pt x="143" y="145"/>
                    </a:cubicBezTo>
                    <a:cubicBezTo>
                      <a:pt x="96" y="192"/>
                      <a:pt x="72" y="240"/>
                      <a:pt x="72" y="311"/>
                    </a:cubicBezTo>
                    <a:cubicBezTo>
                      <a:pt x="72" y="668"/>
                      <a:pt x="0" y="1049"/>
                      <a:pt x="310" y="1311"/>
                    </a:cubicBezTo>
                    <a:cubicBezTo>
                      <a:pt x="432" y="1346"/>
                      <a:pt x="541" y="1368"/>
                      <a:pt x="656" y="1368"/>
                    </a:cubicBezTo>
                    <a:cubicBezTo>
                      <a:pt x="699" y="1368"/>
                      <a:pt x="742" y="1365"/>
                      <a:pt x="786" y="1359"/>
                    </a:cubicBezTo>
                    <a:cubicBezTo>
                      <a:pt x="953" y="1335"/>
                      <a:pt x="1096" y="1311"/>
                      <a:pt x="1239" y="1288"/>
                    </a:cubicBezTo>
                    <a:cubicBezTo>
                      <a:pt x="1334" y="1264"/>
                      <a:pt x="1405" y="1192"/>
                      <a:pt x="1429" y="1097"/>
                    </a:cubicBezTo>
                    <a:cubicBezTo>
                      <a:pt x="1453" y="954"/>
                      <a:pt x="1453" y="811"/>
                      <a:pt x="1429" y="668"/>
                    </a:cubicBezTo>
                    <a:cubicBezTo>
                      <a:pt x="1453" y="502"/>
                      <a:pt x="1405" y="335"/>
                      <a:pt x="1334" y="168"/>
                    </a:cubicBezTo>
                    <a:cubicBezTo>
                      <a:pt x="1224" y="36"/>
                      <a:pt x="1074" y="1"/>
                      <a:pt x="9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4" name="Google Shape;944;p85"/>
            <p:cNvSpPr/>
            <p:nvPr/>
          </p:nvSpPr>
          <p:spPr>
            <a:xfrm>
              <a:off x="4135469" y="3725314"/>
              <a:ext cx="66660" cy="62813"/>
            </a:xfrm>
            <a:custGeom>
              <a:avLst/>
              <a:gdLst/>
              <a:ahLst/>
              <a:cxnLst/>
              <a:rect l="l" t="t" r="r" b="b"/>
              <a:pathLst>
                <a:path w="1453" h="1369" extrusionOk="0">
                  <a:moveTo>
                    <a:pt x="905" y="502"/>
                  </a:moveTo>
                  <a:lnTo>
                    <a:pt x="905" y="668"/>
                  </a:lnTo>
                  <a:lnTo>
                    <a:pt x="905" y="811"/>
                  </a:lnTo>
                  <a:lnTo>
                    <a:pt x="881" y="811"/>
                  </a:lnTo>
                  <a:cubicBezTo>
                    <a:pt x="810" y="811"/>
                    <a:pt x="738" y="835"/>
                    <a:pt x="691" y="835"/>
                  </a:cubicBezTo>
                  <a:lnTo>
                    <a:pt x="619" y="835"/>
                  </a:lnTo>
                  <a:cubicBezTo>
                    <a:pt x="595" y="787"/>
                    <a:pt x="595" y="740"/>
                    <a:pt x="595" y="692"/>
                  </a:cubicBezTo>
                  <a:lnTo>
                    <a:pt x="595" y="549"/>
                  </a:lnTo>
                  <a:cubicBezTo>
                    <a:pt x="691" y="526"/>
                    <a:pt x="786" y="502"/>
                    <a:pt x="905" y="502"/>
                  </a:cubicBezTo>
                  <a:close/>
                  <a:moveTo>
                    <a:pt x="926" y="1"/>
                  </a:moveTo>
                  <a:cubicBezTo>
                    <a:pt x="732" y="1"/>
                    <a:pt x="524" y="49"/>
                    <a:pt x="357" y="49"/>
                  </a:cubicBezTo>
                  <a:cubicBezTo>
                    <a:pt x="262" y="49"/>
                    <a:pt x="191" y="73"/>
                    <a:pt x="143" y="145"/>
                  </a:cubicBezTo>
                  <a:cubicBezTo>
                    <a:pt x="119" y="192"/>
                    <a:pt x="95" y="240"/>
                    <a:pt x="95" y="311"/>
                  </a:cubicBezTo>
                  <a:cubicBezTo>
                    <a:pt x="95" y="668"/>
                    <a:pt x="0" y="1049"/>
                    <a:pt x="334" y="1311"/>
                  </a:cubicBezTo>
                  <a:cubicBezTo>
                    <a:pt x="438" y="1346"/>
                    <a:pt x="555" y="1368"/>
                    <a:pt x="667" y="1368"/>
                  </a:cubicBezTo>
                  <a:cubicBezTo>
                    <a:pt x="708" y="1368"/>
                    <a:pt x="748" y="1365"/>
                    <a:pt x="786" y="1359"/>
                  </a:cubicBezTo>
                  <a:cubicBezTo>
                    <a:pt x="953" y="1335"/>
                    <a:pt x="1096" y="1311"/>
                    <a:pt x="1262" y="1288"/>
                  </a:cubicBezTo>
                  <a:cubicBezTo>
                    <a:pt x="1358" y="1264"/>
                    <a:pt x="1405" y="1192"/>
                    <a:pt x="1429" y="1097"/>
                  </a:cubicBezTo>
                  <a:cubicBezTo>
                    <a:pt x="1453" y="954"/>
                    <a:pt x="1453" y="811"/>
                    <a:pt x="1429" y="668"/>
                  </a:cubicBezTo>
                  <a:cubicBezTo>
                    <a:pt x="1453" y="502"/>
                    <a:pt x="1429" y="311"/>
                    <a:pt x="1358" y="168"/>
                  </a:cubicBezTo>
                  <a:cubicBezTo>
                    <a:pt x="1248" y="36"/>
                    <a:pt x="1092" y="1"/>
                    <a:pt x="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5" name="Google Shape;945;p85"/>
          <p:cNvSpPr/>
          <p:nvPr/>
        </p:nvSpPr>
        <p:spPr>
          <a:xfrm rot="1079268">
            <a:off x="2070553" y="1519274"/>
            <a:ext cx="834495" cy="49179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85"/>
          <p:cNvSpPr/>
          <p:nvPr/>
        </p:nvSpPr>
        <p:spPr>
          <a:xfrm rot="1079268">
            <a:off x="6414541" y="1519274"/>
            <a:ext cx="834495" cy="49179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100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262800" cy="79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smtClean="0"/>
              <a:t>Problems in traditional libraries</a:t>
            </a:r>
            <a:endParaRPr sz="2400"/>
          </a:p>
        </p:txBody>
      </p:sp>
      <p:sp>
        <p:nvSpPr>
          <p:cNvPr id="1217" name="Google Shape;1217;p100"/>
          <p:cNvSpPr txBox="1">
            <a:spLocks noGrp="1"/>
          </p:cNvSpPr>
          <p:nvPr>
            <p:ph type="title" idx="2"/>
          </p:nvPr>
        </p:nvSpPr>
        <p:spPr>
          <a:xfrm>
            <a:off x="990600" y="1559274"/>
            <a:ext cx="2743200" cy="7838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1. Limited space for</a:t>
            </a:r>
            <a:br>
              <a:rPr lang="en-US" smtClean="0"/>
            </a:br>
            <a:r>
              <a:rPr lang="en-US" smtClean="0"/>
              <a:t>   physical books</a:t>
            </a:r>
            <a:endParaRPr/>
          </a:p>
        </p:txBody>
      </p:sp>
      <p:sp>
        <p:nvSpPr>
          <p:cNvPr id="52" name="Google Shape;1216;p100"/>
          <p:cNvSpPr txBox="1">
            <a:spLocks/>
          </p:cNvSpPr>
          <p:nvPr/>
        </p:nvSpPr>
        <p:spPr>
          <a:xfrm>
            <a:off x="5043000" y="742950"/>
            <a:ext cx="326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smtClean="0"/>
              <a:t>Solutions in Digital libraries</a:t>
            </a:r>
            <a:endParaRPr lang="en-US" sz="2400"/>
          </a:p>
        </p:txBody>
      </p:sp>
      <p:sp>
        <p:nvSpPr>
          <p:cNvPr id="57" name="Google Shape;1217;p100"/>
          <p:cNvSpPr txBox="1">
            <a:spLocks noGrp="1"/>
          </p:cNvSpPr>
          <p:nvPr>
            <p:ph type="title" idx="2"/>
          </p:nvPr>
        </p:nvSpPr>
        <p:spPr>
          <a:xfrm>
            <a:off x="990600" y="2473674"/>
            <a:ext cx="2743200" cy="7838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r>
              <a:rPr lang="en-US" smtClean="0"/>
              <a:t>. High maintenance</a:t>
            </a:r>
            <a:br>
              <a:rPr lang="en-US" smtClean="0"/>
            </a:br>
            <a:r>
              <a:rPr lang="en-US" smtClean="0"/>
              <a:t>   costs</a:t>
            </a:r>
            <a:endParaRPr/>
          </a:p>
        </p:txBody>
      </p:sp>
      <p:sp>
        <p:nvSpPr>
          <p:cNvPr id="58" name="Google Shape;1217;p100"/>
          <p:cNvSpPr txBox="1">
            <a:spLocks noGrp="1"/>
          </p:cNvSpPr>
          <p:nvPr>
            <p:ph type="title" idx="2"/>
          </p:nvPr>
        </p:nvSpPr>
        <p:spPr>
          <a:xfrm>
            <a:off x="990600" y="3257550"/>
            <a:ext cx="2895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3. Difficulty in keeping </a:t>
            </a:r>
            <a:br>
              <a:rPr lang="en-US" smtClean="0"/>
            </a:br>
            <a:r>
              <a:rPr lang="en-US" smtClean="0"/>
              <a:t>   track of physical</a:t>
            </a:r>
            <a:br>
              <a:rPr lang="en-US" smtClean="0"/>
            </a:br>
            <a:r>
              <a:rPr lang="en-US" smtClean="0"/>
              <a:t>   books</a:t>
            </a:r>
            <a:endParaRPr/>
          </a:p>
        </p:txBody>
      </p:sp>
      <p:sp>
        <p:nvSpPr>
          <p:cNvPr id="66" name="Google Shape;1217;p100"/>
          <p:cNvSpPr txBox="1">
            <a:spLocks noGrp="1"/>
          </p:cNvSpPr>
          <p:nvPr>
            <p:ph type="title" idx="2"/>
          </p:nvPr>
        </p:nvSpPr>
        <p:spPr>
          <a:xfrm>
            <a:off x="5105400" y="1581150"/>
            <a:ext cx="2743200" cy="7838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1. Unlimited storage</a:t>
            </a:r>
            <a:br>
              <a:rPr lang="en-US" smtClean="0"/>
            </a:br>
            <a:r>
              <a:rPr lang="en-US" smtClean="0"/>
              <a:t>   capacity</a:t>
            </a:r>
            <a:endParaRPr/>
          </a:p>
        </p:txBody>
      </p:sp>
      <p:sp>
        <p:nvSpPr>
          <p:cNvPr id="67" name="Google Shape;1217;p100"/>
          <p:cNvSpPr txBox="1">
            <a:spLocks noGrp="1"/>
          </p:cNvSpPr>
          <p:nvPr>
            <p:ph type="title" idx="2"/>
          </p:nvPr>
        </p:nvSpPr>
        <p:spPr>
          <a:xfrm>
            <a:off x="5105400" y="2495550"/>
            <a:ext cx="2743200" cy="7838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r>
              <a:rPr lang="en-US" smtClean="0"/>
              <a:t>. Lower maintenance</a:t>
            </a:r>
            <a:br>
              <a:rPr lang="en-US" smtClean="0"/>
            </a:br>
            <a:r>
              <a:rPr lang="en-US" smtClean="0"/>
              <a:t>   costs</a:t>
            </a:r>
            <a:endParaRPr/>
          </a:p>
        </p:txBody>
      </p:sp>
      <p:sp>
        <p:nvSpPr>
          <p:cNvPr id="68" name="Google Shape;1217;p100"/>
          <p:cNvSpPr txBox="1">
            <a:spLocks noGrp="1"/>
          </p:cNvSpPr>
          <p:nvPr>
            <p:ph type="title" idx="2"/>
          </p:nvPr>
        </p:nvSpPr>
        <p:spPr>
          <a:xfrm>
            <a:off x="5105400" y="3279426"/>
            <a:ext cx="3276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3. Efficient book</a:t>
            </a:r>
            <a:br>
              <a:rPr lang="en-US" smtClean="0"/>
            </a:br>
            <a:r>
              <a:rPr lang="en-US" smtClean="0"/>
              <a:t>   tracking through</a:t>
            </a:r>
            <a:br>
              <a:rPr lang="en-US" smtClean="0"/>
            </a:br>
            <a:r>
              <a:rPr lang="en-US" smtClean="0"/>
              <a:t>   database management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0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Progress Check</a:t>
            </a:r>
            <a:br>
              <a:rPr lang="en-US" smtClean="0"/>
            </a:br>
            <a:endParaRPr/>
          </a:p>
        </p:txBody>
      </p:sp>
      <p:sp>
        <p:nvSpPr>
          <p:cNvPr id="432" name="Google Shape;432;p60"/>
          <p:cNvSpPr/>
          <p:nvPr/>
        </p:nvSpPr>
        <p:spPr>
          <a:xfrm>
            <a:off x="3520525" y="2390625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60"/>
          <p:cNvSpPr/>
          <p:nvPr/>
        </p:nvSpPr>
        <p:spPr>
          <a:xfrm>
            <a:off x="5312158" y="2390625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4" name="Google Shape;43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5467">
            <a:off x="7428349" y="264518"/>
            <a:ext cx="1323877" cy="154781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35" name="Google Shape;435;p60"/>
          <p:cNvSpPr txBox="1">
            <a:spLocks noGrp="1"/>
          </p:cNvSpPr>
          <p:nvPr>
            <p:ph type="title" idx="4"/>
          </p:nvPr>
        </p:nvSpPr>
        <p:spPr>
          <a:xfrm rot="-695454">
            <a:off x="7516415" y="1015891"/>
            <a:ext cx="1262190" cy="6140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smtClean="0">
                <a:solidFill>
                  <a:schemeClr val="dk2"/>
                </a:solidFill>
                <a:latin typeface="Anonymous Pro"/>
                <a:ea typeface="Anonymous Pro"/>
                <a:cs typeface="Anonymous Pro"/>
                <a:sym typeface="Anonymous Pro"/>
              </a:rPr>
              <a:t>E-Library</a:t>
            </a:r>
            <a:endParaRPr sz="1600">
              <a:solidFill>
                <a:schemeClr val="dk2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436" name="Google Shape;436;p60"/>
          <p:cNvGrpSpPr/>
          <p:nvPr/>
        </p:nvGrpSpPr>
        <p:grpSpPr>
          <a:xfrm>
            <a:off x="7664560" y="910185"/>
            <a:ext cx="272906" cy="434118"/>
            <a:chOff x="1312450" y="4093350"/>
            <a:chExt cx="685350" cy="1090200"/>
          </a:xfrm>
        </p:grpSpPr>
        <p:sp>
          <p:nvSpPr>
            <p:cNvPr id="437" name="Google Shape;437;p60"/>
            <p:cNvSpPr/>
            <p:nvPr/>
          </p:nvSpPr>
          <p:spPr>
            <a:xfrm>
              <a:off x="1312450" y="4093350"/>
              <a:ext cx="685350" cy="1090200"/>
            </a:xfrm>
            <a:custGeom>
              <a:avLst/>
              <a:gdLst/>
              <a:ahLst/>
              <a:cxnLst/>
              <a:rect l="l" t="t" r="r" b="b"/>
              <a:pathLst>
                <a:path w="27414" h="43608" extrusionOk="0">
                  <a:moveTo>
                    <a:pt x="5201" y="10009"/>
                  </a:moveTo>
                  <a:lnTo>
                    <a:pt x="5201" y="10009"/>
                  </a:lnTo>
                  <a:cubicBezTo>
                    <a:pt x="5040" y="10996"/>
                    <a:pt x="5002" y="11987"/>
                    <a:pt x="5102" y="12937"/>
                  </a:cubicBezTo>
                  <a:cubicBezTo>
                    <a:pt x="5170" y="13571"/>
                    <a:pt x="5297" y="14196"/>
                    <a:pt x="5478" y="14807"/>
                  </a:cubicBezTo>
                  <a:cubicBezTo>
                    <a:pt x="4743" y="13294"/>
                    <a:pt x="4728" y="11634"/>
                    <a:pt x="5201" y="10009"/>
                  </a:cubicBezTo>
                  <a:close/>
                  <a:moveTo>
                    <a:pt x="15811" y="1265"/>
                  </a:moveTo>
                  <a:cubicBezTo>
                    <a:pt x="20541" y="1265"/>
                    <a:pt x="25145" y="5101"/>
                    <a:pt x="25884" y="9796"/>
                  </a:cubicBezTo>
                  <a:cubicBezTo>
                    <a:pt x="26649" y="14663"/>
                    <a:pt x="23581" y="19908"/>
                    <a:pt x="18734" y="21156"/>
                  </a:cubicBezTo>
                  <a:lnTo>
                    <a:pt x="18733" y="21156"/>
                  </a:lnTo>
                  <a:cubicBezTo>
                    <a:pt x="17919" y="21366"/>
                    <a:pt x="17082" y="21467"/>
                    <a:pt x="16245" y="21467"/>
                  </a:cubicBezTo>
                  <a:cubicBezTo>
                    <a:pt x="12150" y="21467"/>
                    <a:pt x="8059" y="19044"/>
                    <a:pt x="6641" y="15088"/>
                  </a:cubicBezTo>
                  <a:cubicBezTo>
                    <a:pt x="5469" y="11816"/>
                    <a:pt x="6172" y="7764"/>
                    <a:pt x="8270" y="4955"/>
                  </a:cubicBezTo>
                  <a:cubicBezTo>
                    <a:pt x="9623" y="3549"/>
                    <a:pt x="11222" y="2430"/>
                    <a:pt x="12774" y="1829"/>
                  </a:cubicBezTo>
                  <a:cubicBezTo>
                    <a:pt x="13408" y="1665"/>
                    <a:pt x="14061" y="1582"/>
                    <a:pt x="14715" y="1582"/>
                  </a:cubicBezTo>
                  <a:cubicBezTo>
                    <a:pt x="14773" y="1582"/>
                    <a:pt x="14831" y="1582"/>
                    <a:pt x="14889" y="1584"/>
                  </a:cubicBezTo>
                  <a:cubicBezTo>
                    <a:pt x="14890" y="1584"/>
                    <a:pt x="14891" y="1584"/>
                    <a:pt x="14891" y="1584"/>
                  </a:cubicBezTo>
                  <a:cubicBezTo>
                    <a:pt x="15042" y="1584"/>
                    <a:pt x="15084" y="1340"/>
                    <a:pt x="14936" y="1309"/>
                  </a:cubicBezTo>
                  <a:cubicBezTo>
                    <a:pt x="15228" y="1279"/>
                    <a:pt x="15519" y="1265"/>
                    <a:pt x="15811" y="1265"/>
                  </a:cubicBezTo>
                  <a:close/>
                  <a:moveTo>
                    <a:pt x="11744" y="28418"/>
                  </a:moveTo>
                  <a:lnTo>
                    <a:pt x="11744" y="28418"/>
                  </a:lnTo>
                  <a:cubicBezTo>
                    <a:pt x="12408" y="28787"/>
                    <a:pt x="13268" y="28878"/>
                    <a:pt x="14064" y="28978"/>
                  </a:cubicBezTo>
                  <a:cubicBezTo>
                    <a:pt x="13489" y="31053"/>
                    <a:pt x="12936" y="33136"/>
                    <a:pt x="12378" y="35217"/>
                  </a:cubicBezTo>
                  <a:lnTo>
                    <a:pt x="12377" y="35217"/>
                  </a:lnTo>
                  <a:lnTo>
                    <a:pt x="11752" y="37548"/>
                  </a:lnTo>
                  <a:cubicBezTo>
                    <a:pt x="11436" y="37515"/>
                    <a:pt x="11118" y="37500"/>
                    <a:pt x="10804" y="37432"/>
                  </a:cubicBezTo>
                  <a:cubicBezTo>
                    <a:pt x="10450" y="37354"/>
                    <a:pt x="10108" y="37230"/>
                    <a:pt x="9772" y="37098"/>
                  </a:cubicBezTo>
                  <a:cubicBezTo>
                    <a:pt x="9899" y="36422"/>
                    <a:pt x="10035" y="35749"/>
                    <a:pt x="10185" y="35077"/>
                  </a:cubicBezTo>
                  <a:cubicBezTo>
                    <a:pt x="10425" y="33999"/>
                    <a:pt x="10695" y="32928"/>
                    <a:pt x="10992" y="31864"/>
                  </a:cubicBezTo>
                  <a:cubicBezTo>
                    <a:pt x="11305" y="30745"/>
                    <a:pt x="11807" y="29661"/>
                    <a:pt x="11760" y="28491"/>
                  </a:cubicBezTo>
                  <a:cubicBezTo>
                    <a:pt x="11757" y="28467"/>
                    <a:pt x="11752" y="28442"/>
                    <a:pt x="11744" y="28418"/>
                  </a:cubicBezTo>
                  <a:close/>
                  <a:moveTo>
                    <a:pt x="9701" y="37483"/>
                  </a:moveTo>
                  <a:cubicBezTo>
                    <a:pt x="10246" y="37833"/>
                    <a:pt x="10942" y="38077"/>
                    <a:pt x="11595" y="38077"/>
                  </a:cubicBezTo>
                  <a:cubicBezTo>
                    <a:pt x="11600" y="38077"/>
                    <a:pt x="11605" y="38077"/>
                    <a:pt x="11609" y="38077"/>
                  </a:cubicBezTo>
                  <a:lnTo>
                    <a:pt x="11609" y="38077"/>
                  </a:lnTo>
                  <a:cubicBezTo>
                    <a:pt x="11580" y="38193"/>
                    <a:pt x="11549" y="38311"/>
                    <a:pt x="11517" y="38428"/>
                  </a:cubicBezTo>
                  <a:lnTo>
                    <a:pt x="11517" y="38427"/>
                  </a:lnTo>
                  <a:cubicBezTo>
                    <a:pt x="11470" y="38603"/>
                    <a:pt x="11418" y="38860"/>
                    <a:pt x="11359" y="39156"/>
                  </a:cubicBezTo>
                  <a:cubicBezTo>
                    <a:pt x="11204" y="39085"/>
                    <a:pt x="11033" y="39072"/>
                    <a:pt x="10858" y="39072"/>
                  </a:cubicBezTo>
                  <a:cubicBezTo>
                    <a:pt x="10752" y="39072"/>
                    <a:pt x="10645" y="39077"/>
                    <a:pt x="10540" y="39077"/>
                  </a:cubicBezTo>
                  <a:cubicBezTo>
                    <a:pt x="10481" y="39077"/>
                    <a:pt x="10423" y="39075"/>
                    <a:pt x="10366" y="39070"/>
                  </a:cubicBezTo>
                  <a:cubicBezTo>
                    <a:pt x="10056" y="39046"/>
                    <a:pt x="9752" y="38970"/>
                    <a:pt x="9446" y="38922"/>
                  </a:cubicBezTo>
                  <a:cubicBezTo>
                    <a:pt x="9465" y="38818"/>
                    <a:pt x="9482" y="38724"/>
                    <a:pt x="9492" y="38655"/>
                  </a:cubicBezTo>
                  <a:cubicBezTo>
                    <a:pt x="9556" y="38264"/>
                    <a:pt x="9631" y="37874"/>
                    <a:pt x="9701" y="37483"/>
                  </a:cubicBezTo>
                  <a:close/>
                  <a:moveTo>
                    <a:pt x="9371" y="39374"/>
                  </a:moveTo>
                  <a:cubicBezTo>
                    <a:pt x="9633" y="39480"/>
                    <a:pt x="9916" y="39543"/>
                    <a:pt x="10196" y="39580"/>
                  </a:cubicBezTo>
                  <a:cubicBezTo>
                    <a:pt x="10388" y="39606"/>
                    <a:pt x="10607" y="39642"/>
                    <a:pt x="10819" y="39642"/>
                  </a:cubicBezTo>
                  <a:cubicBezTo>
                    <a:pt x="10980" y="39642"/>
                    <a:pt x="11137" y="39622"/>
                    <a:pt x="11275" y="39560"/>
                  </a:cubicBezTo>
                  <a:lnTo>
                    <a:pt x="11275" y="39560"/>
                  </a:lnTo>
                  <a:cubicBezTo>
                    <a:pt x="11189" y="39985"/>
                    <a:pt x="11082" y="40437"/>
                    <a:pt x="10950" y="40815"/>
                  </a:cubicBezTo>
                  <a:cubicBezTo>
                    <a:pt x="10924" y="40814"/>
                    <a:pt x="10899" y="40814"/>
                    <a:pt x="10873" y="40814"/>
                  </a:cubicBezTo>
                  <a:cubicBezTo>
                    <a:pt x="10639" y="40814"/>
                    <a:pt x="10398" y="40862"/>
                    <a:pt x="10159" y="40862"/>
                  </a:cubicBezTo>
                  <a:cubicBezTo>
                    <a:pt x="10125" y="40862"/>
                    <a:pt x="10090" y="40861"/>
                    <a:pt x="10056" y="40859"/>
                  </a:cubicBezTo>
                  <a:cubicBezTo>
                    <a:pt x="9795" y="40841"/>
                    <a:pt x="9538" y="40801"/>
                    <a:pt x="9284" y="40736"/>
                  </a:cubicBezTo>
                  <a:cubicBezTo>
                    <a:pt x="9251" y="40301"/>
                    <a:pt x="9306" y="39796"/>
                    <a:pt x="9371" y="39374"/>
                  </a:cubicBezTo>
                  <a:close/>
                  <a:moveTo>
                    <a:pt x="9402" y="41289"/>
                  </a:moveTo>
                  <a:lnTo>
                    <a:pt x="9402" y="41289"/>
                  </a:lnTo>
                  <a:cubicBezTo>
                    <a:pt x="9559" y="41334"/>
                    <a:pt x="9718" y="41367"/>
                    <a:pt x="9881" y="41388"/>
                  </a:cubicBezTo>
                  <a:cubicBezTo>
                    <a:pt x="10049" y="41410"/>
                    <a:pt x="10255" y="41433"/>
                    <a:pt x="10462" y="41433"/>
                  </a:cubicBezTo>
                  <a:cubicBezTo>
                    <a:pt x="10528" y="41433"/>
                    <a:pt x="10593" y="41431"/>
                    <a:pt x="10658" y="41426"/>
                  </a:cubicBezTo>
                  <a:lnTo>
                    <a:pt x="10658" y="41426"/>
                  </a:lnTo>
                  <a:cubicBezTo>
                    <a:pt x="10569" y="41553"/>
                    <a:pt x="10471" y="41645"/>
                    <a:pt x="10362" y="41677"/>
                  </a:cubicBezTo>
                  <a:cubicBezTo>
                    <a:pt x="10234" y="41715"/>
                    <a:pt x="10121" y="41733"/>
                    <a:pt x="10020" y="41733"/>
                  </a:cubicBezTo>
                  <a:cubicBezTo>
                    <a:pt x="9703" y="41733"/>
                    <a:pt x="9511" y="41557"/>
                    <a:pt x="9402" y="41289"/>
                  </a:cubicBezTo>
                  <a:close/>
                  <a:moveTo>
                    <a:pt x="15893" y="1"/>
                  </a:moveTo>
                  <a:cubicBezTo>
                    <a:pt x="15395" y="1"/>
                    <a:pt x="14894" y="37"/>
                    <a:pt x="14392" y="112"/>
                  </a:cubicBezTo>
                  <a:cubicBezTo>
                    <a:pt x="8294" y="1027"/>
                    <a:pt x="1" y="10835"/>
                    <a:pt x="5909" y="16358"/>
                  </a:cubicBezTo>
                  <a:cubicBezTo>
                    <a:pt x="5961" y="16407"/>
                    <a:pt x="6017" y="16426"/>
                    <a:pt x="6069" y="16426"/>
                  </a:cubicBezTo>
                  <a:cubicBezTo>
                    <a:pt x="6083" y="16426"/>
                    <a:pt x="6096" y="16425"/>
                    <a:pt x="6110" y="16423"/>
                  </a:cubicBezTo>
                  <a:cubicBezTo>
                    <a:pt x="7517" y="19288"/>
                    <a:pt x="10185" y="21363"/>
                    <a:pt x="13288" y="22188"/>
                  </a:cubicBezTo>
                  <a:cubicBezTo>
                    <a:pt x="12902" y="23062"/>
                    <a:pt x="12749" y="24055"/>
                    <a:pt x="12540" y="24979"/>
                  </a:cubicBezTo>
                  <a:cubicBezTo>
                    <a:pt x="12385" y="25662"/>
                    <a:pt x="12080" y="26433"/>
                    <a:pt x="12061" y="27162"/>
                  </a:cubicBezTo>
                  <a:cubicBezTo>
                    <a:pt x="11762" y="27201"/>
                    <a:pt x="11473" y="27285"/>
                    <a:pt x="11204" y="27442"/>
                  </a:cubicBezTo>
                  <a:cubicBezTo>
                    <a:pt x="11018" y="27550"/>
                    <a:pt x="11015" y="27777"/>
                    <a:pt x="11142" y="27928"/>
                  </a:cubicBezTo>
                  <a:cubicBezTo>
                    <a:pt x="11145" y="27935"/>
                    <a:pt x="11150" y="27938"/>
                    <a:pt x="11155" y="27944"/>
                  </a:cubicBezTo>
                  <a:cubicBezTo>
                    <a:pt x="11028" y="27948"/>
                    <a:pt x="10910" y="28008"/>
                    <a:pt x="10832" y="28108"/>
                  </a:cubicBezTo>
                  <a:cubicBezTo>
                    <a:pt x="9928" y="29229"/>
                    <a:pt x="9683" y="30715"/>
                    <a:pt x="9312" y="32089"/>
                  </a:cubicBezTo>
                  <a:cubicBezTo>
                    <a:pt x="8852" y="33796"/>
                    <a:pt x="8465" y="35519"/>
                    <a:pt x="8149" y="37259"/>
                  </a:cubicBezTo>
                  <a:cubicBezTo>
                    <a:pt x="7935" y="38433"/>
                    <a:pt x="7369" y="40158"/>
                    <a:pt x="7613" y="41356"/>
                  </a:cubicBezTo>
                  <a:cubicBezTo>
                    <a:pt x="7832" y="42434"/>
                    <a:pt x="8920" y="43013"/>
                    <a:pt x="9873" y="43417"/>
                  </a:cubicBezTo>
                  <a:cubicBezTo>
                    <a:pt x="10183" y="43548"/>
                    <a:pt x="10458" y="43608"/>
                    <a:pt x="10702" y="43608"/>
                  </a:cubicBezTo>
                  <a:cubicBezTo>
                    <a:pt x="12509" y="43608"/>
                    <a:pt x="12630" y="40342"/>
                    <a:pt x="13029" y="38845"/>
                  </a:cubicBezTo>
                  <a:cubicBezTo>
                    <a:pt x="13941" y="35420"/>
                    <a:pt x="14878" y="31999"/>
                    <a:pt x="15749" y="28562"/>
                  </a:cubicBezTo>
                  <a:cubicBezTo>
                    <a:pt x="15842" y="28197"/>
                    <a:pt x="15632" y="27698"/>
                    <a:pt x="15220" y="27630"/>
                  </a:cubicBezTo>
                  <a:cubicBezTo>
                    <a:pt x="14854" y="27569"/>
                    <a:pt x="14466" y="27473"/>
                    <a:pt x="14071" y="27380"/>
                  </a:cubicBezTo>
                  <a:cubicBezTo>
                    <a:pt x="14478" y="25797"/>
                    <a:pt x="14896" y="24136"/>
                    <a:pt x="15010" y="22508"/>
                  </a:cubicBezTo>
                  <a:cubicBezTo>
                    <a:pt x="15443" y="22557"/>
                    <a:pt x="15877" y="22582"/>
                    <a:pt x="16312" y="22582"/>
                  </a:cubicBezTo>
                  <a:cubicBezTo>
                    <a:pt x="16645" y="22582"/>
                    <a:pt x="16978" y="22568"/>
                    <a:pt x="17310" y="22539"/>
                  </a:cubicBezTo>
                  <a:cubicBezTo>
                    <a:pt x="23190" y="22007"/>
                    <a:pt x="27413" y="16567"/>
                    <a:pt x="27170" y="10774"/>
                  </a:cubicBezTo>
                  <a:cubicBezTo>
                    <a:pt x="26925" y="4930"/>
                    <a:pt x="21682" y="1"/>
                    <a:pt x="1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0"/>
            <p:cNvSpPr/>
            <p:nvPr/>
          </p:nvSpPr>
          <p:spPr>
            <a:xfrm>
              <a:off x="1477975" y="4161250"/>
              <a:ext cx="487250" cy="450450"/>
            </a:xfrm>
            <a:custGeom>
              <a:avLst/>
              <a:gdLst/>
              <a:ahLst/>
              <a:cxnLst/>
              <a:rect l="l" t="t" r="r" b="b"/>
              <a:pathLst>
                <a:path w="19490" h="18018" extrusionOk="0">
                  <a:moveTo>
                    <a:pt x="1614" y="7205"/>
                  </a:moveTo>
                  <a:cubicBezTo>
                    <a:pt x="1122" y="9193"/>
                    <a:pt x="1161" y="11265"/>
                    <a:pt x="1871" y="12865"/>
                  </a:cubicBezTo>
                  <a:cubicBezTo>
                    <a:pt x="1911" y="12957"/>
                    <a:pt x="1956" y="13046"/>
                    <a:pt x="2001" y="13135"/>
                  </a:cubicBezTo>
                  <a:cubicBezTo>
                    <a:pt x="1442" y="12197"/>
                    <a:pt x="1127" y="11132"/>
                    <a:pt x="1088" y="10040"/>
                  </a:cubicBezTo>
                  <a:cubicBezTo>
                    <a:pt x="1052" y="9061"/>
                    <a:pt x="1251" y="8105"/>
                    <a:pt x="1614" y="7205"/>
                  </a:cubicBezTo>
                  <a:close/>
                  <a:moveTo>
                    <a:pt x="8769" y="1099"/>
                  </a:moveTo>
                  <a:cubicBezTo>
                    <a:pt x="10213" y="1099"/>
                    <a:pt x="11739" y="1834"/>
                    <a:pt x="12928" y="2514"/>
                  </a:cubicBezTo>
                  <a:cubicBezTo>
                    <a:pt x="15190" y="3806"/>
                    <a:pt x="17154" y="5801"/>
                    <a:pt x="17151" y="8562"/>
                  </a:cubicBezTo>
                  <a:cubicBezTo>
                    <a:pt x="17150" y="11027"/>
                    <a:pt x="16062" y="14041"/>
                    <a:pt x="14176" y="15676"/>
                  </a:cubicBezTo>
                  <a:cubicBezTo>
                    <a:pt x="13112" y="16598"/>
                    <a:pt x="11835" y="16976"/>
                    <a:pt x="10526" y="16976"/>
                  </a:cubicBezTo>
                  <a:cubicBezTo>
                    <a:pt x="8796" y="16976"/>
                    <a:pt x="7009" y="16315"/>
                    <a:pt x="5579" y="15381"/>
                  </a:cubicBezTo>
                  <a:cubicBezTo>
                    <a:pt x="2756" y="13536"/>
                    <a:pt x="1781" y="10776"/>
                    <a:pt x="2574" y="7531"/>
                  </a:cubicBezTo>
                  <a:cubicBezTo>
                    <a:pt x="2925" y="6098"/>
                    <a:pt x="3537" y="4567"/>
                    <a:pt x="4464" y="3322"/>
                  </a:cubicBezTo>
                  <a:cubicBezTo>
                    <a:pt x="4471" y="3316"/>
                    <a:pt x="4477" y="3308"/>
                    <a:pt x="4485" y="3302"/>
                  </a:cubicBezTo>
                  <a:cubicBezTo>
                    <a:pt x="5475" y="2436"/>
                    <a:pt x="6694" y="1440"/>
                    <a:pt x="8014" y="1172"/>
                  </a:cubicBezTo>
                  <a:cubicBezTo>
                    <a:pt x="8262" y="1122"/>
                    <a:pt x="8514" y="1099"/>
                    <a:pt x="8769" y="1099"/>
                  </a:cubicBezTo>
                  <a:close/>
                  <a:moveTo>
                    <a:pt x="8887" y="1"/>
                  </a:moveTo>
                  <a:cubicBezTo>
                    <a:pt x="8837" y="1"/>
                    <a:pt x="8788" y="1"/>
                    <a:pt x="8738" y="3"/>
                  </a:cubicBezTo>
                  <a:cubicBezTo>
                    <a:pt x="6181" y="71"/>
                    <a:pt x="3888" y="2245"/>
                    <a:pt x="2440" y="4180"/>
                  </a:cubicBezTo>
                  <a:cubicBezTo>
                    <a:pt x="877" y="6267"/>
                    <a:pt x="1" y="8911"/>
                    <a:pt x="661" y="11505"/>
                  </a:cubicBezTo>
                  <a:cubicBezTo>
                    <a:pt x="1175" y="13521"/>
                    <a:pt x="2542" y="15297"/>
                    <a:pt x="4474" y="15997"/>
                  </a:cubicBezTo>
                  <a:cubicBezTo>
                    <a:pt x="6169" y="17258"/>
                    <a:pt x="8337" y="18017"/>
                    <a:pt x="10414" y="18017"/>
                  </a:cubicBezTo>
                  <a:cubicBezTo>
                    <a:pt x="12074" y="18017"/>
                    <a:pt x="13676" y="17532"/>
                    <a:pt x="14932" y="16430"/>
                  </a:cubicBezTo>
                  <a:cubicBezTo>
                    <a:pt x="18721" y="13109"/>
                    <a:pt x="19489" y="6595"/>
                    <a:pt x="15668" y="3108"/>
                  </a:cubicBezTo>
                  <a:cubicBezTo>
                    <a:pt x="13933" y="1526"/>
                    <a:pt x="11308" y="1"/>
                    <a:pt x="8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0"/>
            <p:cNvSpPr/>
            <p:nvPr/>
          </p:nvSpPr>
          <p:spPr>
            <a:xfrm>
              <a:off x="1611400" y="4264325"/>
              <a:ext cx="204725" cy="224825"/>
            </a:xfrm>
            <a:custGeom>
              <a:avLst/>
              <a:gdLst/>
              <a:ahLst/>
              <a:cxnLst/>
              <a:rect l="l" t="t" r="r" b="b"/>
              <a:pathLst>
                <a:path w="8189" h="8993" extrusionOk="0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0"/>
            <p:cNvSpPr/>
            <p:nvPr/>
          </p:nvSpPr>
          <p:spPr>
            <a:xfrm>
              <a:off x="1688575" y="4506825"/>
              <a:ext cx="60375" cy="62375"/>
            </a:xfrm>
            <a:custGeom>
              <a:avLst/>
              <a:gdLst/>
              <a:ahLst/>
              <a:cxnLst/>
              <a:rect l="l" t="t" r="r" b="b"/>
              <a:pathLst>
                <a:path w="2415" h="2495" extrusionOk="0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60"/>
          <p:cNvSpPr/>
          <p:nvPr/>
        </p:nvSpPr>
        <p:spPr>
          <a:xfrm>
            <a:off x="3562600" y="2371004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Study Page</a:t>
            </a:r>
            <a:endParaRPr/>
          </a:p>
        </p:txBody>
      </p:sp>
      <p:sp>
        <p:nvSpPr>
          <p:cNvPr id="443" name="Google Shape;443;p60"/>
          <p:cNvSpPr txBox="1">
            <a:spLocks noGrp="1"/>
          </p:cNvSpPr>
          <p:nvPr>
            <p:ph type="subTitle" idx="1"/>
          </p:nvPr>
        </p:nvSpPr>
        <p:spPr>
          <a:xfrm>
            <a:off x="801101" y="2389868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mtClean="0"/>
              <a:t>Helping Focusing in study with pomodoro timer technique and to do list</a:t>
            </a:r>
            <a:endParaRPr/>
          </a:p>
        </p:txBody>
      </p:sp>
      <p:sp>
        <p:nvSpPr>
          <p:cNvPr id="444" name="Google Shape;444;p60"/>
          <p:cNvSpPr txBox="1">
            <a:spLocks noGrp="1"/>
          </p:cNvSpPr>
          <p:nvPr>
            <p:ph type="title" idx="2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Books</a:t>
            </a:r>
            <a:endParaRPr/>
          </a:p>
        </p:txBody>
      </p:sp>
      <p:sp>
        <p:nvSpPr>
          <p:cNvPr id="445" name="Google Shape;445;p60"/>
          <p:cNvSpPr txBox="1">
            <a:spLocks noGrp="1"/>
          </p:cNvSpPr>
          <p:nvPr>
            <p:ph type="subTitle" idx="3"/>
          </p:nvPr>
        </p:nvSpPr>
        <p:spPr>
          <a:xfrm>
            <a:off x="5850880" y="2389875"/>
            <a:ext cx="268352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Collection of Books that can be accessible through the internet</a:t>
            </a:r>
            <a:endParaRPr/>
          </a:p>
        </p:txBody>
      </p:sp>
      <p:sp>
        <p:nvSpPr>
          <p:cNvPr id="446" name="Google Shape;446;p60"/>
          <p:cNvSpPr txBox="1">
            <a:spLocks noGrp="1"/>
          </p:cNvSpPr>
          <p:nvPr>
            <p:ph type="title" idx="4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Showcase</a:t>
            </a:r>
            <a:endParaRPr/>
          </a:p>
        </p:txBody>
      </p:sp>
      <p:sp>
        <p:nvSpPr>
          <p:cNvPr id="447" name="Google Shape;447;p60"/>
          <p:cNvSpPr txBox="1">
            <a:spLocks noGrp="1"/>
          </p:cNvSpPr>
          <p:nvPr>
            <p:ph type="subTitle" idx="5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Projects, Arts and other learning materials</a:t>
            </a:r>
            <a:endParaRPr/>
          </a:p>
        </p:txBody>
      </p:sp>
      <p:sp>
        <p:nvSpPr>
          <p:cNvPr id="448" name="Google Shape;448;p60"/>
          <p:cNvSpPr txBox="1">
            <a:spLocks noGrp="1"/>
          </p:cNvSpPr>
          <p:nvPr>
            <p:ph type="title" idx="6"/>
          </p:nvPr>
        </p:nvSpPr>
        <p:spPr>
          <a:xfrm>
            <a:off x="5850882" y="3449699"/>
            <a:ext cx="2683517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Study notes &amp; papers</a:t>
            </a:r>
            <a:endParaRPr/>
          </a:p>
        </p:txBody>
      </p:sp>
      <p:sp>
        <p:nvSpPr>
          <p:cNvPr id="450" name="Google Shape;450;p60"/>
          <p:cNvSpPr/>
          <p:nvPr/>
        </p:nvSpPr>
        <p:spPr>
          <a:xfrm>
            <a:off x="3520525" y="3831400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60"/>
          <p:cNvSpPr/>
          <p:nvPr/>
        </p:nvSpPr>
        <p:spPr>
          <a:xfrm>
            <a:off x="5312158" y="3831400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60"/>
          <p:cNvSpPr/>
          <p:nvPr/>
        </p:nvSpPr>
        <p:spPr>
          <a:xfrm>
            <a:off x="5348620" y="3793204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45;p60"/>
          <p:cNvSpPr txBox="1">
            <a:spLocks noGrp="1"/>
          </p:cNvSpPr>
          <p:nvPr>
            <p:ph type="subTitle" idx="3"/>
          </p:nvPr>
        </p:nvSpPr>
        <p:spPr>
          <a:xfrm>
            <a:off x="5867400" y="3790950"/>
            <a:ext cx="268352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Users can view, download various notes and resources easily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3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04</a:t>
            </a:r>
            <a:endParaRPr/>
          </a:p>
        </p:txBody>
      </p:sp>
      <p:pic>
        <p:nvPicPr>
          <p:cNvPr id="350" name="Google Shape;350;p53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Conclusion</a:t>
            </a:r>
            <a:endParaRPr/>
          </a:p>
        </p:txBody>
      </p:sp>
      <p:sp>
        <p:nvSpPr>
          <p:cNvPr id="353" name="Google Shape;353;p5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mtClean="0"/>
              <a:t>Digital </a:t>
            </a:r>
            <a:r>
              <a:rPr lang="en-US"/>
              <a:t>Transformation Improving Library Services</a:t>
            </a:r>
          </a:p>
          <a:p>
            <a:pPr marL="0" lvl="0" indent="0"/>
            <a:endParaRPr lang="en-US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mtClean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81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106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0822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16" name="Google Shape;1416;p106"/>
          <p:cNvSpPr txBox="1"/>
          <p:nvPr/>
        </p:nvSpPr>
        <p:spPr>
          <a:xfrm>
            <a:off x="609600" y="1601006"/>
            <a:ext cx="7059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A)</a:t>
            </a:r>
            <a:endParaRPr sz="2100" b="1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417" name="Google Shape;1417;p106"/>
          <p:cNvSpPr txBox="1"/>
          <p:nvPr/>
        </p:nvSpPr>
        <p:spPr>
          <a:xfrm>
            <a:off x="609600" y="2769861"/>
            <a:ext cx="7059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B)</a:t>
            </a:r>
            <a:endParaRPr sz="2100" b="1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418" name="Google Shape;1418;p106"/>
          <p:cNvSpPr txBox="1"/>
          <p:nvPr/>
        </p:nvSpPr>
        <p:spPr>
          <a:xfrm>
            <a:off x="609600" y="3931050"/>
            <a:ext cx="7059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C)</a:t>
            </a:r>
            <a:endParaRPr sz="2100" b="1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420" name="Google Shape;1420;p106"/>
          <p:cNvSpPr txBox="1"/>
          <p:nvPr/>
        </p:nvSpPr>
        <p:spPr>
          <a:xfrm>
            <a:off x="1143000" y="1549877"/>
            <a:ext cx="1908900" cy="64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smtClean="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Easy access to resources</a:t>
            </a:r>
            <a:endParaRPr sz="2100" b="1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422" name="Google Shape;1422;p106"/>
          <p:cNvSpPr txBox="1"/>
          <p:nvPr/>
        </p:nvSpPr>
        <p:spPr>
          <a:xfrm>
            <a:off x="1143000" y="3854850"/>
            <a:ext cx="29718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smtClean="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Improved Accuracy &amp; Security of Data</a:t>
            </a:r>
            <a:endParaRPr sz="2100" b="1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424" name="Google Shape;1424;p106"/>
          <p:cNvSpPr txBox="1"/>
          <p:nvPr/>
        </p:nvSpPr>
        <p:spPr>
          <a:xfrm>
            <a:off x="1143000" y="2495550"/>
            <a:ext cx="1908900" cy="112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smtClean="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Efficient organization of information</a:t>
            </a:r>
            <a:endParaRPr sz="2100" b="1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25" name="Google Shape;1456;p109"/>
          <p:cNvSpPr txBox="1">
            <a:spLocks/>
          </p:cNvSpPr>
          <p:nvPr/>
        </p:nvSpPr>
        <p:spPr>
          <a:xfrm>
            <a:off x="5029200" y="1015800"/>
            <a:ext cx="3276600" cy="3308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>
                <a:solidFill>
                  <a:schemeClr val="bg2">
                    <a:lumMod val="75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However, implementation requires proper planning, training, and technical support.</a:t>
            </a:r>
          </a:p>
          <a:p>
            <a:endParaRPr lang="en-US">
              <a:solidFill>
                <a:schemeClr val="bg2">
                  <a:lumMod val="75000"/>
                </a:schemeClr>
              </a:solidFill>
              <a:latin typeface="Roboto Mono Medium" panose="020B0604020202020204" charset="0"/>
              <a:ea typeface="Roboto Mono Medium" panose="020B0604020202020204" charset="0"/>
            </a:endParaRPr>
          </a:p>
          <a:p>
            <a:r>
              <a:rPr lang="en-US" smtClean="0">
                <a:solidFill>
                  <a:schemeClr val="bg2">
                    <a:lumMod val="75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It also needs continuous maintenance and updates to ensure its relevance and usability.</a:t>
            </a:r>
          </a:p>
          <a:p>
            <a:endParaRPr lang="en-US" smtClean="0">
              <a:solidFill>
                <a:schemeClr val="bg2">
                  <a:lumMod val="75000"/>
                </a:schemeClr>
              </a:solidFill>
              <a:latin typeface="Roboto Mono Medium" panose="020B0604020202020204" charset="0"/>
              <a:ea typeface="Roboto Mono Medium" panose="020B0604020202020204" charset="0"/>
            </a:endParaRPr>
          </a:p>
          <a:p>
            <a:r>
              <a:rPr lang="en-US" smtClean="0">
                <a:solidFill>
                  <a:schemeClr val="bg2">
                    <a:lumMod val="75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Overall, online library management systems are a useful tool for modern libraries.</a:t>
            </a:r>
            <a:endParaRPr lang="en-US">
              <a:solidFill>
                <a:schemeClr val="bg2">
                  <a:lumMod val="75000"/>
                </a:schemeClr>
              </a:solidFill>
              <a:latin typeface="Roboto Mono Medium" panose="020B0604020202020204" charset="0"/>
              <a:ea typeface="Roboto Mono Medium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—Steve Jobs</a:t>
            </a:r>
            <a:endParaRPr/>
          </a:p>
        </p:txBody>
      </p:sp>
      <p:sp>
        <p:nvSpPr>
          <p:cNvPr id="381" name="Google Shape;381;p56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0" smtClean="0"/>
              <a:t>"</a:t>
            </a:r>
            <a:r>
              <a:rPr lang="en-US" b="0"/>
              <a:t>The only way to do great work is to love what you </a:t>
            </a:r>
            <a:r>
              <a:rPr lang="en-US" b="0" smtClean="0"/>
              <a:t>do</a:t>
            </a:r>
            <a:r>
              <a:rPr lang="en" smtClean="0"/>
              <a:t>.”</a:t>
            </a:r>
            <a:endParaRPr/>
          </a:p>
        </p:txBody>
      </p:sp>
      <p:pic>
        <p:nvPicPr>
          <p:cNvPr id="382" name="Google Shape;38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5460">
            <a:off x="5811775" y="2292778"/>
            <a:ext cx="1796100" cy="20998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383" name="Google Shape;383;p56"/>
          <p:cNvGrpSpPr/>
          <p:nvPr/>
        </p:nvGrpSpPr>
        <p:grpSpPr>
          <a:xfrm>
            <a:off x="6297734" y="3136796"/>
            <a:ext cx="824184" cy="712067"/>
            <a:chOff x="2341425" y="238100"/>
            <a:chExt cx="1328900" cy="1148125"/>
          </a:xfrm>
        </p:grpSpPr>
        <p:sp>
          <p:nvSpPr>
            <p:cNvPr id="384" name="Google Shape;384;p56"/>
            <p:cNvSpPr/>
            <p:nvPr/>
          </p:nvSpPr>
          <p:spPr>
            <a:xfrm>
              <a:off x="2341425" y="238100"/>
              <a:ext cx="1328900" cy="1148125"/>
            </a:xfrm>
            <a:custGeom>
              <a:avLst/>
              <a:gdLst/>
              <a:ahLst/>
              <a:cxnLst/>
              <a:rect l="l" t="t" r="r" b="b"/>
              <a:pathLst>
                <a:path w="53156" h="45925" extrusionOk="0">
                  <a:moveTo>
                    <a:pt x="49853" y="24103"/>
                  </a:moveTo>
                  <a:cubicBezTo>
                    <a:pt x="50212" y="24609"/>
                    <a:pt x="50681" y="25003"/>
                    <a:pt x="51172" y="25380"/>
                  </a:cubicBezTo>
                  <a:cubicBezTo>
                    <a:pt x="48199" y="26540"/>
                    <a:pt x="45438" y="28144"/>
                    <a:pt x="42987" y="30206"/>
                  </a:cubicBezTo>
                  <a:cubicBezTo>
                    <a:pt x="41727" y="31264"/>
                    <a:pt x="40396" y="32510"/>
                    <a:pt x="39238" y="33887"/>
                  </a:cubicBezTo>
                  <a:cubicBezTo>
                    <a:pt x="39347" y="33688"/>
                    <a:pt x="39460" y="33491"/>
                    <a:pt x="39578" y="33301"/>
                  </a:cubicBezTo>
                  <a:cubicBezTo>
                    <a:pt x="40490" y="31831"/>
                    <a:pt x="41539" y="30449"/>
                    <a:pt x="42711" y="29176"/>
                  </a:cubicBezTo>
                  <a:cubicBezTo>
                    <a:pt x="44775" y="26932"/>
                    <a:pt x="47091" y="25229"/>
                    <a:pt x="49853" y="24103"/>
                  </a:cubicBezTo>
                  <a:close/>
                  <a:moveTo>
                    <a:pt x="35117" y="1053"/>
                  </a:moveTo>
                  <a:lnTo>
                    <a:pt x="35117" y="1053"/>
                  </a:lnTo>
                  <a:cubicBezTo>
                    <a:pt x="36710" y="1715"/>
                    <a:pt x="38294" y="4814"/>
                    <a:pt x="38992" y="5799"/>
                  </a:cubicBezTo>
                  <a:cubicBezTo>
                    <a:pt x="40312" y="7660"/>
                    <a:pt x="41633" y="9523"/>
                    <a:pt x="42954" y="11383"/>
                  </a:cubicBezTo>
                  <a:cubicBezTo>
                    <a:pt x="44182" y="13110"/>
                    <a:pt x="45421" y="14827"/>
                    <a:pt x="46633" y="16564"/>
                  </a:cubicBezTo>
                  <a:cubicBezTo>
                    <a:pt x="46650" y="16588"/>
                    <a:pt x="46667" y="16613"/>
                    <a:pt x="46685" y="16638"/>
                  </a:cubicBezTo>
                  <a:cubicBezTo>
                    <a:pt x="47623" y="18397"/>
                    <a:pt x="48600" y="20134"/>
                    <a:pt x="49618" y="21849"/>
                  </a:cubicBezTo>
                  <a:cubicBezTo>
                    <a:pt x="48693" y="22281"/>
                    <a:pt x="47744" y="23007"/>
                    <a:pt x="47214" y="23343"/>
                  </a:cubicBezTo>
                  <a:cubicBezTo>
                    <a:pt x="45320" y="24544"/>
                    <a:pt x="43587" y="25982"/>
                    <a:pt x="42057" y="27622"/>
                  </a:cubicBezTo>
                  <a:cubicBezTo>
                    <a:pt x="40592" y="29191"/>
                    <a:pt x="39304" y="30938"/>
                    <a:pt x="38281" y="32827"/>
                  </a:cubicBezTo>
                  <a:cubicBezTo>
                    <a:pt x="37877" y="33573"/>
                    <a:pt x="37271" y="34533"/>
                    <a:pt x="36981" y="35496"/>
                  </a:cubicBezTo>
                  <a:cubicBezTo>
                    <a:pt x="36328" y="34434"/>
                    <a:pt x="35635" y="33395"/>
                    <a:pt x="34953" y="32353"/>
                  </a:cubicBezTo>
                  <a:cubicBezTo>
                    <a:pt x="33450" y="30055"/>
                    <a:pt x="31915" y="27777"/>
                    <a:pt x="30347" y="25524"/>
                  </a:cubicBezTo>
                  <a:cubicBezTo>
                    <a:pt x="28841" y="23359"/>
                    <a:pt x="27306" y="21217"/>
                    <a:pt x="25741" y="19095"/>
                  </a:cubicBezTo>
                  <a:cubicBezTo>
                    <a:pt x="24508" y="17421"/>
                    <a:pt x="23256" y="15382"/>
                    <a:pt x="21757" y="13843"/>
                  </a:cubicBezTo>
                  <a:cubicBezTo>
                    <a:pt x="22758" y="10753"/>
                    <a:pt x="24747" y="8361"/>
                    <a:pt x="26903" y="5992"/>
                  </a:cubicBezTo>
                  <a:cubicBezTo>
                    <a:pt x="27357" y="5493"/>
                    <a:pt x="27826" y="4981"/>
                    <a:pt x="28315" y="4481"/>
                  </a:cubicBezTo>
                  <a:cubicBezTo>
                    <a:pt x="29626" y="3498"/>
                    <a:pt x="31045" y="2668"/>
                    <a:pt x="32551" y="2018"/>
                  </a:cubicBezTo>
                  <a:cubicBezTo>
                    <a:pt x="33121" y="1772"/>
                    <a:pt x="33780" y="1496"/>
                    <a:pt x="34476" y="1255"/>
                  </a:cubicBezTo>
                  <a:cubicBezTo>
                    <a:pt x="34702" y="1206"/>
                    <a:pt x="34932" y="1166"/>
                    <a:pt x="35161" y="1125"/>
                  </a:cubicBezTo>
                  <a:cubicBezTo>
                    <a:pt x="35147" y="1101"/>
                    <a:pt x="35132" y="1076"/>
                    <a:pt x="35117" y="1053"/>
                  </a:cubicBezTo>
                  <a:close/>
                  <a:moveTo>
                    <a:pt x="49886" y="22296"/>
                  </a:moveTo>
                  <a:cubicBezTo>
                    <a:pt x="50069" y="22601"/>
                    <a:pt x="50253" y="22905"/>
                    <a:pt x="50437" y="23208"/>
                  </a:cubicBezTo>
                  <a:cubicBezTo>
                    <a:pt x="50328" y="23239"/>
                    <a:pt x="50219" y="23270"/>
                    <a:pt x="50110" y="23305"/>
                  </a:cubicBezTo>
                  <a:cubicBezTo>
                    <a:pt x="50098" y="23304"/>
                    <a:pt x="50086" y="23303"/>
                    <a:pt x="50074" y="23303"/>
                  </a:cubicBezTo>
                  <a:cubicBezTo>
                    <a:pt x="49989" y="23303"/>
                    <a:pt x="49905" y="23334"/>
                    <a:pt x="49839" y="23390"/>
                  </a:cubicBezTo>
                  <a:cubicBezTo>
                    <a:pt x="46983" y="24343"/>
                    <a:pt x="44499" y="26352"/>
                    <a:pt x="42469" y="28520"/>
                  </a:cubicBezTo>
                  <a:cubicBezTo>
                    <a:pt x="40592" y="30525"/>
                    <a:pt x="38254" y="33305"/>
                    <a:pt x="37357" y="36095"/>
                  </a:cubicBezTo>
                  <a:cubicBezTo>
                    <a:pt x="37306" y="36011"/>
                    <a:pt x="37249" y="35923"/>
                    <a:pt x="37190" y="35830"/>
                  </a:cubicBezTo>
                  <a:cubicBezTo>
                    <a:pt x="37565" y="34416"/>
                    <a:pt x="38696" y="32821"/>
                    <a:pt x="39296" y="31878"/>
                  </a:cubicBezTo>
                  <a:cubicBezTo>
                    <a:pt x="40239" y="30393"/>
                    <a:pt x="41330" y="29005"/>
                    <a:pt x="42550" y="27739"/>
                  </a:cubicBezTo>
                  <a:cubicBezTo>
                    <a:pt x="43708" y="26537"/>
                    <a:pt x="44980" y="25451"/>
                    <a:pt x="46348" y="24494"/>
                  </a:cubicBezTo>
                  <a:cubicBezTo>
                    <a:pt x="47234" y="23875"/>
                    <a:pt x="48600" y="22828"/>
                    <a:pt x="49886" y="22296"/>
                  </a:cubicBezTo>
                  <a:close/>
                  <a:moveTo>
                    <a:pt x="20475" y="13918"/>
                  </a:moveTo>
                  <a:cubicBezTo>
                    <a:pt x="20720" y="13985"/>
                    <a:pt x="20968" y="14054"/>
                    <a:pt x="21218" y="14127"/>
                  </a:cubicBezTo>
                  <a:lnTo>
                    <a:pt x="21219" y="14127"/>
                  </a:lnTo>
                  <a:cubicBezTo>
                    <a:pt x="22265" y="15897"/>
                    <a:pt x="23782" y="17534"/>
                    <a:pt x="24979" y="19160"/>
                  </a:cubicBezTo>
                  <a:cubicBezTo>
                    <a:pt x="26409" y="21107"/>
                    <a:pt x="27816" y="23071"/>
                    <a:pt x="29199" y="25052"/>
                  </a:cubicBezTo>
                  <a:cubicBezTo>
                    <a:pt x="30581" y="27035"/>
                    <a:pt x="31937" y="29034"/>
                    <a:pt x="33269" y="31050"/>
                  </a:cubicBezTo>
                  <a:cubicBezTo>
                    <a:pt x="33874" y="31967"/>
                    <a:pt x="34473" y="32886"/>
                    <a:pt x="35069" y="33809"/>
                  </a:cubicBezTo>
                  <a:cubicBezTo>
                    <a:pt x="35425" y="34364"/>
                    <a:pt x="35780" y="34920"/>
                    <a:pt x="36133" y="35475"/>
                  </a:cubicBezTo>
                  <a:lnTo>
                    <a:pt x="36486" y="36032"/>
                  </a:lnTo>
                  <a:cubicBezTo>
                    <a:pt x="36496" y="36074"/>
                    <a:pt x="36508" y="36115"/>
                    <a:pt x="36522" y="36155"/>
                  </a:cubicBezTo>
                  <a:cubicBezTo>
                    <a:pt x="33879" y="32306"/>
                    <a:pt x="31050" y="28568"/>
                    <a:pt x="28325" y="24779"/>
                  </a:cubicBezTo>
                  <a:cubicBezTo>
                    <a:pt x="25722" y="21160"/>
                    <a:pt x="23203" y="17449"/>
                    <a:pt x="20475" y="13918"/>
                  </a:cubicBezTo>
                  <a:close/>
                  <a:moveTo>
                    <a:pt x="37953" y="37630"/>
                  </a:moveTo>
                  <a:cubicBezTo>
                    <a:pt x="37851" y="37834"/>
                    <a:pt x="37753" y="38038"/>
                    <a:pt x="37661" y="38245"/>
                  </a:cubicBezTo>
                  <a:cubicBezTo>
                    <a:pt x="37630" y="38236"/>
                    <a:pt x="37597" y="38231"/>
                    <a:pt x="37565" y="38231"/>
                  </a:cubicBezTo>
                  <a:cubicBezTo>
                    <a:pt x="37533" y="38231"/>
                    <a:pt x="37500" y="38236"/>
                    <a:pt x="37470" y="38245"/>
                  </a:cubicBezTo>
                  <a:cubicBezTo>
                    <a:pt x="37633" y="38041"/>
                    <a:pt x="37793" y="37835"/>
                    <a:pt x="37953" y="37630"/>
                  </a:cubicBezTo>
                  <a:close/>
                  <a:moveTo>
                    <a:pt x="36509" y="38717"/>
                  </a:moveTo>
                  <a:cubicBezTo>
                    <a:pt x="36518" y="38717"/>
                    <a:pt x="36527" y="38717"/>
                    <a:pt x="36536" y="38717"/>
                  </a:cubicBezTo>
                  <a:cubicBezTo>
                    <a:pt x="36609" y="38809"/>
                    <a:pt x="36720" y="38864"/>
                    <a:pt x="36837" y="38865"/>
                  </a:cubicBezTo>
                  <a:cubicBezTo>
                    <a:pt x="36596" y="38971"/>
                    <a:pt x="36282" y="39011"/>
                    <a:pt x="35935" y="39011"/>
                  </a:cubicBezTo>
                  <a:cubicBezTo>
                    <a:pt x="35451" y="39011"/>
                    <a:pt x="34904" y="38934"/>
                    <a:pt x="34409" y="38856"/>
                  </a:cubicBezTo>
                  <a:cubicBezTo>
                    <a:pt x="35105" y="38764"/>
                    <a:pt x="35807" y="38717"/>
                    <a:pt x="36509" y="38717"/>
                  </a:cubicBezTo>
                  <a:close/>
                  <a:moveTo>
                    <a:pt x="15183" y="13113"/>
                  </a:moveTo>
                  <a:cubicBezTo>
                    <a:pt x="16769" y="13113"/>
                    <a:pt x="18319" y="13366"/>
                    <a:pt x="19934" y="13775"/>
                  </a:cubicBezTo>
                  <a:cubicBezTo>
                    <a:pt x="22531" y="17699"/>
                    <a:pt x="25404" y="21460"/>
                    <a:pt x="28149" y="25276"/>
                  </a:cubicBezTo>
                  <a:cubicBezTo>
                    <a:pt x="30879" y="29073"/>
                    <a:pt x="33528" y="32953"/>
                    <a:pt x="36351" y="36684"/>
                  </a:cubicBezTo>
                  <a:cubicBezTo>
                    <a:pt x="34542" y="35843"/>
                    <a:pt x="32568" y="35460"/>
                    <a:pt x="30570" y="35460"/>
                  </a:cubicBezTo>
                  <a:cubicBezTo>
                    <a:pt x="26406" y="35460"/>
                    <a:pt x="22142" y="37123"/>
                    <a:pt x="19074" y="39757"/>
                  </a:cubicBezTo>
                  <a:cubicBezTo>
                    <a:pt x="13793" y="32214"/>
                    <a:pt x="8154" y="24943"/>
                    <a:pt x="2157" y="17945"/>
                  </a:cubicBezTo>
                  <a:lnTo>
                    <a:pt x="2159" y="17945"/>
                  </a:lnTo>
                  <a:cubicBezTo>
                    <a:pt x="5055" y="16227"/>
                    <a:pt x="8015" y="14530"/>
                    <a:pt x="11283" y="13642"/>
                  </a:cubicBezTo>
                  <a:cubicBezTo>
                    <a:pt x="12638" y="13273"/>
                    <a:pt x="13922" y="13113"/>
                    <a:pt x="15183" y="13113"/>
                  </a:cubicBezTo>
                  <a:close/>
                  <a:moveTo>
                    <a:pt x="2578" y="20435"/>
                  </a:moveTo>
                  <a:cubicBezTo>
                    <a:pt x="8168" y="27062"/>
                    <a:pt x="13443" y="33937"/>
                    <a:pt x="18402" y="41058"/>
                  </a:cubicBezTo>
                  <a:cubicBezTo>
                    <a:pt x="18543" y="41262"/>
                    <a:pt x="18758" y="41377"/>
                    <a:pt x="18977" y="41377"/>
                  </a:cubicBezTo>
                  <a:cubicBezTo>
                    <a:pt x="19133" y="41377"/>
                    <a:pt x="19292" y="41318"/>
                    <a:pt x="19427" y="41190"/>
                  </a:cubicBezTo>
                  <a:cubicBezTo>
                    <a:pt x="21632" y="39103"/>
                    <a:pt x="24333" y="37693"/>
                    <a:pt x="27314" y="37090"/>
                  </a:cubicBezTo>
                  <a:cubicBezTo>
                    <a:pt x="28284" y="36894"/>
                    <a:pt x="29226" y="36809"/>
                    <a:pt x="30154" y="36809"/>
                  </a:cubicBezTo>
                  <a:cubicBezTo>
                    <a:pt x="30890" y="36809"/>
                    <a:pt x="31618" y="36863"/>
                    <a:pt x="32345" y="36959"/>
                  </a:cubicBezTo>
                  <a:cubicBezTo>
                    <a:pt x="32139" y="36996"/>
                    <a:pt x="31934" y="37038"/>
                    <a:pt x="31726" y="37085"/>
                  </a:cubicBezTo>
                  <a:cubicBezTo>
                    <a:pt x="29702" y="37535"/>
                    <a:pt x="27672" y="38191"/>
                    <a:pt x="25741" y="38939"/>
                  </a:cubicBezTo>
                  <a:cubicBezTo>
                    <a:pt x="24060" y="39590"/>
                    <a:pt x="22425" y="40379"/>
                    <a:pt x="20975" y="41459"/>
                  </a:cubicBezTo>
                  <a:cubicBezTo>
                    <a:pt x="20335" y="41934"/>
                    <a:pt x="18892" y="42836"/>
                    <a:pt x="18616" y="43758"/>
                  </a:cubicBezTo>
                  <a:cubicBezTo>
                    <a:pt x="15797" y="39642"/>
                    <a:pt x="12269" y="35871"/>
                    <a:pt x="9131" y="31993"/>
                  </a:cubicBezTo>
                  <a:cubicBezTo>
                    <a:pt x="7537" y="30022"/>
                    <a:pt x="5941" y="28055"/>
                    <a:pt x="4343" y="26088"/>
                  </a:cubicBezTo>
                  <a:cubicBezTo>
                    <a:pt x="3509" y="25063"/>
                    <a:pt x="2360" y="24025"/>
                    <a:pt x="1726" y="22872"/>
                  </a:cubicBezTo>
                  <a:lnTo>
                    <a:pt x="1290" y="22336"/>
                  </a:lnTo>
                  <a:cubicBezTo>
                    <a:pt x="1365" y="21812"/>
                    <a:pt x="1612" y="21399"/>
                    <a:pt x="2027" y="21097"/>
                  </a:cubicBezTo>
                  <a:cubicBezTo>
                    <a:pt x="2191" y="20870"/>
                    <a:pt x="2390" y="20654"/>
                    <a:pt x="2578" y="20435"/>
                  </a:cubicBezTo>
                  <a:close/>
                  <a:moveTo>
                    <a:pt x="34214" y="37438"/>
                  </a:moveTo>
                  <a:cubicBezTo>
                    <a:pt x="34480" y="37438"/>
                    <a:pt x="34745" y="37450"/>
                    <a:pt x="35009" y="37476"/>
                  </a:cubicBezTo>
                  <a:cubicBezTo>
                    <a:pt x="35056" y="37488"/>
                    <a:pt x="35104" y="37502"/>
                    <a:pt x="35153" y="37514"/>
                  </a:cubicBezTo>
                  <a:cubicBezTo>
                    <a:pt x="32341" y="37733"/>
                    <a:pt x="29659" y="38637"/>
                    <a:pt x="27141" y="39965"/>
                  </a:cubicBezTo>
                  <a:cubicBezTo>
                    <a:pt x="25564" y="40797"/>
                    <a:pt x="24060" y="41771"/>
                    <a:pt x="22625" y="42823"/>
                  </a:cubicBezTo>
                  <a:cubicBezTo>
                    <a:pt x="22053" y="43241"/>
                    <a:pt x="21266" y="44080"/>
                    <a:pt x="20621" y="44360"/>
                  </a:cubicBezTo>
                  <a:cubicBezTo>
                    <a:pt x="20405" y="44454"/>
                    <a:pt x="20198" y="44493"/>
                    <a:pt x="19997" y="44493"/>
                  </a:cubicBezTo>
                  <a:cubicBezTo>
                    <a:pt x="19802" y="44493"/>
                    <a:pt x="19613" y="44456"/>
                    <a:pt x="19427" y="44400"/>
                  </a:cubicBezTo>
                  <a:cubicBezTo>
                    <a:pt x="19434" y="44391"/>
                    <a:pt x="19440" y="44386"/>
                    <a:pt x="19448" y="44377"/>
                  </a:cubicBezTo>
                  <a:cubicBezTo>
                    <a:pt x="19593" y="44198"/>
                    <a:pt x="19599" y="43995"/>
                    <a:pt x="19448" y="43814"/>
                  </a:cubicBezTo>
                  <a:lnTo>
                    <a:pt x="19430" y="43792"/>
                  </a:lnTo>
                  <a:cubicBezTo>
                    <a:pt x="19697" y="43721"/>
                    <a:pt x="19911" y="43553"/>
                    <a:pt x="20074" y="43287"/>
                  </a:cubicBezTo>
                  <a:cubicBezTo>
                    <a:pt x="20320" y="43038"/>
                    <a:pt x="20576" y="42801"/>
                    <a:pt x="20843" y="42573"/>
                  </a:cubicBezTo>
                  <a:cubicBezTo>
                    <a:pt x="21485" y="42027"/>
                    <a:pt x="22180" y="41552"/>
                    <a:pt x="22907" y="41126"/>
                  </a:cubicBezTo>
                  <a:cubicBezTo>
                    <a:pt x="24188" y="40374"/>
                    <a:pt x="25559" y="39793"/>
                    <a:pt x="26955" y="39291"/>
                  </a:cubicBezTo>
                  <a:cubicBezTo>
                    <a:pt x="29199" y="38484"/>
                    <a:pt x="31750" y="37438"/>
                    <a:pt x="34214" y="37438"/>
                  </a:cubicBezTo>
                  <a:close/>
                  <a:moveTo>
                    <a:pt x="34842" y="0"/>
                  </a:moveTo>
                  <a:cubicBezTo>
                    <a:pt x="34343" y="0"/>
                    <a:pt x="33867" y="188"/>
                    <a:pt x="33507" y="630"/>
                  </a:cubicBezTo>
                  <a:cubicBezTo>
                    <a:pt x="31447" y="1151"/>
                    <a:pt x="29512" y="2015"/>
                    <a:pt x="27862" y="3526"/>
                  </a:cubicBezTo>
                  <a:cubicBezTo>
                    <a:pt x="27217" y="4115"/>
                    <a:pt x="26496" y="4800"/>
                    <a:pt x="25773" y="5555"/>
                  </a:cubicBezTo>
                  <a:cubicBezTo>
                    <a:pt x="23620" y="7604"/>
                    <a:pt x="21769" y="10148"/>
                    <a:pt x="20875" y="12916"/>
                  </a:cubicBezTo>
                  <a:cubicBezTo>
                    <a:pt x="19359" y="12052"/>
                    <a:pt x="17538" y="11727"/>
                    <a:pt x="15721" y="11727"/>
                  </a:cubicBezTo>
                  <a:cubicBezTo>
                    <a:pt x="14356" y="11727"/>
                    <a:pt x="12994" y="11911"/>
                    <a:pt x="11766" y="12185"/>
                  </a:cubicBezTo>
                  <a:cubicBezTo>
                    <a:pt x="7819" y="13067"/>
                    <a:pt x="4277" y="15176"/>
                    <a:pt x="838" y="17217"/>
                  </a:cubicBezTo>
                  <a:cubicBezTo>
                    <a:pt x="458" y="17444"/>
                    <a:pt x="436" y="17923"/>
                    <a:pt x="707" y="18237"/>
                  </a:cubicBezTo>
                  <a:cubicBezTo>
                    <a:pt x="1244" y="18859"/>
                    <a:pt x="1774" y="19488"/>
                    <a:pt x="2305" y="20116"/>
                  </a:cubicBezTo>
                  <a:cubicBezTo>
                    <a:pt x="1441" y="20484"/>
                    <a:pt x="862" y="21064"/>
                    <a:pt x="197" y="21811"/>
                  </a:cubicBezTo>
                  <a:cubicBezTo>
                    <a:pt x="77" y="21947"/>
                    <a:pt x="0" y="22200"/>
                    <a:pt x="127" y="22363"/>
                  </a:cubicBezTo>
                  <a:cubicBezTo>
                    <a:pt x="2951" y="26054"/>
                    <a:pt x="5928" y="29634"/>
                    <a:pt x="8843" y="33254"/>
                  </a:cubicBezTo>
                  <a:cubicBezTo>
                    <a:pt x="11749" y="36861"/>
                    <a:pt x="14485" y="40794"/>
                    <a:pt x="17652" y="44182"/>
                  </a:cubicBezTo>
                  <a:cubicBezTo>
                    <a:pt x="17664" y="44208"/>
                    <a:pt x="17679" y="44232"/>
                    <a:pt x="17699" y="44255"/>
                  </a:cubicBezTo>
                  <a:cubicBezTo>
                    <a:pt x="18282" y="44908"/>
                    <a:pt x="19219" y="45924"/>
                    <a:pt x="20167" y="45924"/>
                  </a:cubicBezTo>
                  <a:cubicBezTo>
                    <a:pt x="20277" y="45924"/>
                    <a:pt x="20387" y="45910"/>
                    <a:pt x="20497" y="45881"/>
                  </a:cubicBezTo>
                  <a:cubicBezTo>
                    <a:pt x="21148" y="45708"/>
                    <a:pt x="21757" y="44978"/>
                    <a:pt x="22286" y="44585"/>
                  </a:cubicBezTo>
                  <a:cubicBezTo>
                    <a:pt x="23162" y="43935"/>
                    <a:pt x="24053" y="43304"/>
                    <a:pt x="24965" y="42705"/>
                  </a:cubicBezTo>
                  <a:cubicBezTo>
                    <a:pt x="27366" y="41130"/>
                    <a:pt x="29934" y="39829"/>
                    <a:pt x="32678" y="39174"/>
                  </a:cubicBezTo>
                  <a:cubicBezTo>
                    <a:pt x="32752" y="39177"/>
                    <a:pt x="32826" y="39174"/>
                    <a:pt x="32900" y="39178"/>
                  </a:cubicBezTo>
                  <a:cubicBezTo>
                    <a:pt x="34054" y="39233"/>
                    <a:pt x="35153" y="39648"/>
                    <a:pt x="36288" y="39715"/>
                  </a:cubicBezTo>
                  <a:cubicBezTo>
                    <a:pt x="36337" y="39718"/>
                    <a:pt x="36385" y="39720"/>
                    <a:pt x="36433" y="39720"/>
                  </a:cubicBezTo>
                  <a:cubicBezTo>
                    <a:pt x="37209" y="39720"/>
                    <a:pt x="37750" y="39337"/>
                    <a:pt x="37827" y="38540"/>
                  </a:cubicBezTo>
                  <a:cubicBezTo>
                    <a:pt x="39593" y="36201"/>
                    <a:pt x="41115" y="33792"/>
                    <a:pt x="43273" y="31744"/>
                  </a:cubicBezTo>
                  <a:cubicBezTo>
                    <a:pt x="44449" y="30626"/>
                    <a:pt x="45716" y="29608"/>
                    <a:pt x="47060" y="28698"/>
                  </a:cubicBezTo>
                  <a:cubicBezTo>
                    <a:pt x="47079" y="28686"/>
                    <a:pt x="47099" y="28675"/>
                    <a:pt x="47118" y="28662"/>
                  </a:cubicBezTo>
                  <a:cubicBezTo>
                    <a:pt x="48826" y="27633"/>
                    <a:pt x="50637" y="26785"/>
                    <a:pt x="52524" y="26133"/>
                  </a:cubicBezTo>
                  <a:cubicBezTo>
                    <a:pt x="52902" y="26003"/>
                    <a:pt x="53156" y="25447"/>
                    <a:pt x="52785" y="25145"/>
                  </a:cubicBezTo>
                  <a:cubicBezTo>
                    <a:pt x="52171" y="24648"/>
                    <a:pt x="51613" y="24099"/>
                    <a:pt x="50959" y="23696"/>
                  </a:cubicBezTo>
                  <a:cubicBezTo>
                    <a:pt x="51006" y="23680"/>
                    <a:pt x="51050" y="23660"/>
                    <a:pt x="51097" y="23645"/>
                  </a:cubicBezTo>
                  <a:cubicBezTo>
                    <a:pt x="51251" y="23594"/>
                    <a:pt x="51309" y="23468"/>
                    <a:pt x="51300" y="23347"/>
                  </a:cubicBezTo>
                  <a:cubicBezTo>
                    <a:pt x="51345" y="23292"/>
                    <a:pt x="51376" y="23227"/>
                    <a:pt x="51391" y="23158"/>
                  </a:cubicBezTo>
                  <a:cubicBezTo>
                    <a:pt x="51657" y="23086"/>
                    <a:pt x="51868" y="22805"/>
                    <a:pt x="51676" y="22507"/>
                  </a:cubicBezTo>
                  <a:cubicBezTo>
                    <a:pt x="51561" y="22326"/>
                    <a:pt x="51447" y="22144"/>
                    <a:pt x="51333" y="21962"/>
                  </a:cubicBezTo>
                  <a:cubicBezTo>
                    <a:pt x="51345" y="21962"/>
                    <a:pt x="51359" y="21961"/>
                    <a:pt x="51371" y="21961"/>
                  </a:cubicBezTo>
                  <a:cubicBezTo>
                    <a:pt x="51374" y="21961"/>
                    <a:pt x="51377" y="21961"/>
                    <a:pt x="51379" y="21961"/>
                  </a:cubicBezTo>
                  <a:cubicBezTo>
                    <a:pt x="51539" y="21961"/>
                    <a:pt x="51585" y="21737"/>
                    <a:pt x="51453" y="21658"/>
                  </a:cubicBezTo>
                  <a:cubicBezTo>
                    <a:pt x="51333" y="21585"/>
                    <a:pt x="51198" y="21544"/>
                    <a:pt x="51056" y="21524"/>
                  </a:cubicBezTo>
                  <a:cubicBezTo>
                    <a:pt x="50796" y="21108"/>
                    <a:pt x="50546" y="20689"/>
                    <a:pt x="50290" y="20269"/>
                  </a:cubicBezTo>
                  <a:cubicBezTo>
                    <a:pt x="50030" y="19581"/>
                    <a:pt x="49589" y="18953"/>
                    <a:pt x="49191" y="18312"/>
                  </a:cubicBezTo>
                  <a:cubicBezTo>
                    <a:pt x="48421" y="17077"/>
                    <a:pt x="47572" y="15893"/>
                    <a:pt x="46728" y="14709"/>
                  </a:cubicBezTo>
                  <a:cubicBezTo>
                    <a:pt x="45005" y="12292"/>
                    <a:pt x="43280" y="9876"/>
                    <a:pt x="41551" y="7464"/>
                  </a:cubicBezTo>
                  <a:cubicBezTo>
                    <a:pt x="40019" y="5325"/>
                    <a:pt x="38618" y="2783"/>
                    <a:pt x="36781" y="897"/>
                  </a:cubicBezTo>
                  <a:cubicBezTo>
                    <a:pt x="36255" y="356"/>
                    <a:pt x="35527" y="0"/>
                    <a:pt x="34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6"/>
            <p:cNvSpPr/>
            <p:nvPr/>
          </p:nvSpPr>
          <p:spPr>
            <a:xfrm>
              <a:off x="2990175" y="381350"/>
              <a:ext cx="254450" cy="209600"/>
            </a:xfrm>
            <a:custGeom>
              <a:avLst/>
              <a:gdLst/>
              <a:ahLst/>
              <a:cxnLst/>
              <a:rect l="l" t="t" r="r" b="b"/>
              <a:pathLst>
                <a:path w="10178" h="8384" extrusionOk="0">
                  <a:moveTo>
                    <a:pt x="9489" y="1"/>
                  </a:moveTo>
                  <a:cubicBezTo>
                    <a:pt x="9460" y="1"/>
                    <a:pt x="9430" y="3"/>
                    <a:pt x="9398" y="7"/>
                  </a:cubicBezTo>
                  <a:cubicBezTo>
                    <a:pt x="5315" y="589"/>
                    <a:pt x="1324" y="4315"/>
                    <a:pt x="48" y="8144"/>
                  </a:cubicBezTo>
                  <a:cubicBezTo>
                    <a:pt x="1" y="8286"/>
                    <a:pt x="119" y="8384"/>
                    <a:pt x="239" y="8384"/>
                  </a:cubicBezTo>
                  <a:cubicBezTo>
                    <a:pt x="302" y="8384"/>
                    <a:pt x="366" y="8357"/>
                    <a:pt x="406" y="8294"/>
                  </a:cubicBezTo>
                  <a:cubicBezTo>
                    <a:pt x="1475" y="6637"/>
                    <a:pt x="2632" y="5068"/>
                    <a:pt x="4157" y="3799"/>
                  </a:cubicBezTo>
                  <a:cubicBezTo>
                    <a:pt x="5839" y="2399"/>
                    <a:pt x="7661" y="1727"/>
                    <a:pt x="9647" y="909"/>
                  </a:cubicBezTo>
                  <a:cubicBezTo>
                    <a:pt x="10177" y="691"/>
                    <a:pt x="10017" y="1"/>
                    <a:pt x="9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6"/>
            <p:cNvSpPr/>
            <p:nvPr/>
          </p:nvSpPr>
          <p:spPr>
            <a:xfrm>
              <a:off x="3026350" y="441550"/>
              <a:ext cx="247225" cy="201350"/>
            </a:xfrm>
            <a:custGeom>
              <a:avLst/>
              <a:gdLst/>
              <a:ahLst/>
              <a:cxnLst/>
              <a:rect l="l" t="t" r="r" b="b"/>
              <a:pathLst>
                <a:path w="9889" h="8054" extrusionOk="0">
                  <a:moveTo>
                    <a:pt x="9472" y="1"/>
                  </a:moveTo>
                  <a:cubicBezTo>
                    <a:pt x="9466" y="1"/>
                    <a:pt x="9460" y="1"/>
                    <a:pt x="9454" y="1"/>
                  </a:cubicBezTo>
                  <a:cubicBezTo>
                    <a:pt x="5735" y="204"/>
                    <a:pt x="1142" y="4281"/>
                    <a:pt x="59" y="7752"/>
                  </a:cubicBezTo>
                  <a:cubicBezTo>
                    <a:pt x="0" y="7941"/>
                    <a:pt x="141" y="8053"/>
                    <a:pt x="292" y="8053"/>
                  </a:cubicBezTo>
                  <a:cubicBezTo>
                    <a:pt x="375" y="8053"/>
                    <a:pt x="460" y="8019"/>
                    <a:pt x="517" y="7945"/>
                  </a:cubicBezTo>
                  <a:cubicBezTo>
                    <a:pt x="1756" y="6329"/>
                    <a:pt x="2771" y="4701"/>
                    <a:pt x="4382" y="3401"/>
                  </a:cubicBezTo>
                  <a:cubicBezTo>
                    <a:pt x="6005" y="2092"/>
                    <a:pt x="7844" y="1590"/>
                    <a:pt x="9618" y="609"/>
                  </a:cubicBezTo>
                  <a:cubicBezTo>
                    <a:pt x="9889" y="460"/>
                    <a:pt x="9783" y="1"/>
                    <a:pt x="9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6"/>
            <p:cNvSpPr/>
            <p:nvPr/>
          </p:nvSpPr>
          <p:spPr>
            <a:xfrm>
              <a:off x="3172850" y="661350"/>
              <a:ext cx="224850" cy="198300"/>
            </a:xfrm>
            <a:custGeom>
              <a:avLst/>
              <a:gdLst/>
              <a:ahLst/>
              <a:cxnLst/>
              <a:rect l="l" t="t" r="r" b="b"/>
              <a:pathLst>
                <a:path w="8994" h="7932" extrusionOk="0">
                  <a:moveTo>
                    <a:pt x="8456" y="0"/>
                  </a:moveTo>
                  <a:cubicBezTo>
                    <a:pt x="8425" y="0"/>
                    <a:pt x="8392" y="4"/>
                    <a:pt x="8358" y="11"/>
                  </a:cubicBezTo>
                  <a:cubicBezTo>
                    <a:pt x="5106" y="738"/>
                    <a:pt x="1076" y="4402"/>
                    <a:pt x="60" y="7579"/>
                  </a:cubicBezTo>
                  <a:cubicBezTo>
                    <a:pt x="1" y="7765"/>
                    <a:pt x="174" y="7931"/>
                    <a:pt x="343" y="7931"/>
                  </a:cubicBezTo>
                  <a:cubicBezTo>
                    <a:pt x="409" y="7931"/>
                    <a:pt x="474" y="7907"/>
                    <a:pt x="524" y="7849"/>
                  </a:cubicBezTo>
                  <a:cubicBezTo>
                    <a:pt x="1689" y="6518"/>
                    <a:pt x="2590" y="5030"/>
                    <a:pt x="3913" y="3818"/>
                  </a:cubicBezTo>
                  <a:cubicBezTo>
                    <a:pt x="5371" y="2483"/>
                    <a:pt x="7047" y="1783"/>
                    <a:pt x="8657" y="718"/>
                  </a:cubicBezTo>
                  <a:cubicBezTo>
                    <a:pt x="8993" y="494"/>
                    <a:pt x="8826" y="0"/>
                    <a:pt x="8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6"/>
            <p:cNvSpPr/>
            <p:nvPr/>
          </p:nvSpPr>
          <p:spPr>
            <a:xfrm>
              <a:off x="3219000" y="725650"/>
              <a:ext cx="226500" cy="215375"/>
            </a:xfrm>
            <a:custGeom>
              <a:avLst/>
              <a:gdLst/>
              <a:ahLst/>
              <a:cxnLst/>
              <a:rect l="l" t="t" r="r" b="b"/>
              <a:pathLst>
                <a:path w="9060" h="8615" extrusionOk="0">
                  <a:moveTo>
                    <a:pt x="8466" y="1"/>
                  </a:moveTo>
                  <a:cubicBezTo>
                    <a:pt x="8403" y="1"/>
                    <a:pt x="8336" y="16"/>
                    <a:pt x="8267" y="50"/>
                  </a:cubicBezTo>
                  <a:cubicBezTo>
                    <a:pt x="6348" y="1017"/>
                    <a:pt x="4571" y="2396"/>
                    <a:pt x="3025" y="3882"/>
                  </a:cubicBezTo>
                  <a:cubicBezTo>
                    <a:pt x="1836" y="5024"/>
                    <a:pt x="0" y="6568"/>
                    <a:pt x="62" y="8367"/>
                  </a:cubicBezTo>
                  <a:cubicBezTo>
                    <a:pt x="66" y="8507"/>
                    <a:pt x="206" y="8614"/>
                    <a:pt x="335" y="8614"/>
                  </a:cubicBezTo>
                  <a:cubicBezTo>
                    <a:pt x="409" y="8614"/>
                    <a:pt x="480" y="8578"/>
                    <a:pt x="518" y="8491"/>
                  </a:cubicBezTo>
                  <a:cubicBezTo>
                    <a:pt x="2016" y="5007"/>
                    <a:pt x="5594" y="2708"/>
                    <a:pt x="8679" y="755"/>
                  </a:cubicBezTo>
                  <a:cubicBezTo>
                    <a:pt x="9059" y="514"/>
                    <a:pt x="8832" y="1"/>
                    <a:pt x="8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6"/>
            <p:cNvSpPr/>
            <p:nvPr/>
          </p:nvSpPr>
          <p:spPr>
            <a:xfrm>
              <a:off x="2528200" y="658025"/>
              <a:ext cx="405900" cy="260600"/>
            </a:xfrm>
            <a:custGeom>
              <a:avLst/>
              <a:gdLst/>
              <a:ahLst/>
              <a:cxnLst/>
              <a:rect l="l" t="t" r="r" b="b"/>
              <a:pathLst>
                <a:path w="16236" h="10424" extrusionOk="0">
                  <a:moveTo>
                    <a:pt x="1382" y="2708"/>
                  </a:moveTo>
                  <a:cubicBezTo>
                    <a:pt x="2705" y="4465"/>
                    <a:pt x="4361" y="5818"/>
                    <a:pt x="5564" y="7549"/>
                  </a:cubicBezTo>
                  <a:cubicBezTo>
                    <a:pt x="5049" y="7000"/>
                    <a:pt x="4518" y="6467"/>
                    <a:pt x="3972" y="5947"/>
                  </a:cubicBezTo>
                  <a:cubicBezTo>
                    <a:pt x="3369" y="5370"/>
                    <a:pt x="2751" y="4825"/>
                    <a:pt x="2113" y="4299"/>
                  </a:cubicBezTo>
                  <a:cubicBezTo>
                    <a:pt x="2286" y="4264"/>
                    <a:pt x="2405" y="4031"/>
                    <a:pt x="2251" y="3877"/>
                  </a:cubicBezTo>
                  <a:cubicBezTo>
                    <a:pt x="1869" y="3498"/>
                    <a:pt x="1454" y="3168"/>
                    <a:pt x="1030" y="2840"/>
                  </a:cubicBezTo>
                  <a:lnTo>
                    <a:pt x="1382" y="2708"/>
                  </a:lnTo>
                  <a:close/>
                  <a:moveTo>
                    <a:pt x="9295" y="739"/>
                  </a:moveTo>
                  <a:cubicBezTo>
                    <a:pt x="10900" y="739"/>
                    <a:pt x="11714" y="2042"/>
                    <a:pt x="12738" y="3153"/>
                  </a:cubicBezTo>
                  <a:cubicBezTo>
                    <a:pt x="13607" y="4096"/>
                    <a:pt x="14464" y="5049"/>
                    <a:pt x="15310" y="6013"/>
                  </a:cubicBezTo>
                  <a:cubicBezTo>
                    <a:pt x="13936" y="6363"/>
                    <a:pt x="12589" y="6790"/>
                    <a:pt x="11275" y="7331"/>
                  </a:cubicBezTo>
                  <a:cubicBezTo>
                    <a:pt x="10703" y="7567"/>
                    <a:pt x="10139" y="7820"/>
                    <a:pt x="9583" y="8091"/>
                  </a:cubicBezTo>
                  <a:cubicBezTo>
                    <a:pt x="9104" y="8323"/>
                    <a:pt x="7997" y="9216"/>
                    <a:pt x="7494" y="9216"/>
                  </a:cubicBezTo>
                  <a:cubicBezTo>
                    <a:pt x="7280" y="9214"/>
                    <a:pt x="7087" y="9143"/>
                    <a:pt x="6911" y="9028"/>
                  </a:cubicBezTo>
                  <a:cubicBezTo>
                    <a:pt x="5976" y="6497"/>
                    <a:pt x="3660" y="4237"/>
                    <a:pt x="1564" y="2642"/>
                  </a:cubicBezTo>
                  <a:cubicBezTo>
                    <a:pt x="3992" y="1737"/>
                    <a:pt x="6804" y="749"/>
                    <a:pt x="9284" y="739"/>
                  </a:cubicBezTo>
                  <a:cubicBezTo>
                    <a:pt x="9288" y="739"/>
                    <a:pt x="9291" y="739"/>
                    <a:pt x="9295" y="739"/>
                  </a:cubicBezTo>
                  <a:close/>
                  <a:moveTo>
                    <a:pt x="9522" y="0"/>
                  </a:moveTo>
                  <a:cubicBezTo>
                    <a:pt x="8353" y="0"/>
                    <a:pt x="6970" y="475"/>
                    <a:pt x="5977" y="700"/>
                  </a:cubicBezTo>
                  <a:cubicBezTo>
                    <a:pt x="4041" y="1140"/>
                    <a:pt x="2155" y="1729"/>
                    <a:pt x="300" y="2432"/>
                  </a:cubicBezTo>
                  <a:cubicBezTo>
                    <a:pt x="25" y="2536"/>
                    <a:pt x="1" y="2846"/>
                    <a:pt x="223" y="3018"/>
                  </a:cubicBezTo>
                  <a:cubicBezTo>
                    <a:pt x="702" y="3388"/>
                    <a:pt x="1169" y="3763"/>
                    <a:pt x="1673" y="4093"/>
                  </a:cubicBezTo>
                  <a:cubicBezTo>
                    <a:pt x="3491" y="5760"/>
                    <a:pt x="5144" y="7550"/>
                    <a:pt x="6623" y="9541"/>
                  </a:cubicBezTo>
                  <a:cubicBezTo>
                    <a:pt x="6713" y="9781"/>
                    <a:pt x="6797" y="10028"/>
                    <a:pt x="6867" y="10287"/>
                  </a:cubicBezTo>
                  <a:cubicBezTo>
                    <a:pt x="6892" y="10382"/>
                    <a:pt x="6963" y="10423"/>
                    <a:pt x="7035" y="10423"/>
                  </a:cubicBezTo>
                  <a:cubicBezTo>
                    <a:pt x="7146" y="10423"/>
                    <a:pt x="7261" y="10329"/>
                    <a:pt x="7234" y="10186"/>
                  </a:cubicBezTo>
                  <a:cubicBezTo>
                    <a:pt x="7224" y="10130"/>
                    <a:pt x="7207" y="10076"/>
                    <a:pt x="7196" y="10021"/>
                  </a:cubicBezTo>
                  <a:cubicBezTo>
                    <a:pt x="7219" y="10016"/>
                    <a:pt x="7243" y="10009"/>
                    <a:pt x="7264" y="9998"/>
                  </a:cubicBezTo>
                  <a:cubicBezTo>
                    <a:pt x="9998" y="8390"/>
                    <a:pt x="12869" y="7216"/>
                    <a:pt x="15954" y="6481"/>
                  </a:cubicBezTo>
                  <a:cubicBezTo>
                    <a:pt x="16193" y="6424"/>
                    <a:pt x="16235" y="6133"/>
                    <a:pt x="16091" y="5967"/>
                  </a:cubicBezTo>
                  <a:cubicBezTo>
                    <a:pt x="14926" y="4637"/>
                    <a:pt x="13744" y="3322"/>
                    <a:pt x="12545" y="2023"/>
                  </a:cubicBezTo>
                  <a:cubicBezTo>
                    <a:pt x="11928" y="1357"/>
                    <a:pt x="11266" y="350"/>
                    <a:pt x="10341" y="98"/>
                  </a:cubicBezTo>
                  <a:cubicBezTo>
                    <a:pt x="10087" y="29"/>
                    <a:pt x="9811" y="0"/>
                    <a:pt x="9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6"/>
            <p:cNvSpPr/>
            <p:nvPr/>
          </p:nvSpPr>
          <p:spPr>
            <a:xfrm>
              <a:off x="2739725" y="878000"/>
              <a:ext cx="265375" cy="114400"/>
            </a:xfrm>
            <a:custGeom>
              <a:avLst/>
              <a:gdLst/>
              <a:ahLst/>
              <a:cxnLst/>
              <a:rect l="l" t="t" r="r" b="b"/>
              <a:pathLst>
                <a:path w="10615" h="4576" extrusionOk="0">
                  <a:moveTo>
                    <a:pt x="8807" y="0"/>
                  </a:moveTo>
                  <a:cubicBezTo>
                    <a:pt x="5620" y="0"/>
                    <a:pt x="1581" y="1966"/>
                    <a:pt x="54" y="4386"/>
                  </a:cubicBezTo>
                  <a:cubicBezTo>
                    <a:pt x="1" y="4471"/>
                    <a:pt x="79" y="4576"/>
                    <a:pt x="166" y="4576"/>
                  </a:cubicBezTo>
                  <a:cubicBezTo>
                    <a:pt x="186" y="4576"/>
                    <a:pt x="207" y="4570"/>
                    <a:pt x="226" y="4558"/>
                  </a:cubicBezTo>
                  <a:cubicBezTo>
                    <a:pt x="1875" y="3508"/>
                    <a:pt x="3258" y="2278"/>
                    <a:pt x="5131" y="1591"/>
                  </a:cubicBezTo>
                  <a:cubicBezTo>
                    <a:pt x="6861" y="957"/>
                    <a:pt x="8587" y="1026"/>
                    <a:pt x="10351" y="694"/>
                  </a:cubicBezTo>
                  <a:cubicBezTo>
                    <a:pt x="10615" y="644"/>
                    <a:pt x="10595" y="242"/>
                    <a:pt x="10351" y="180"/>
                  </a:cubicBezTo>
                  <a:cubicBezTo>
                    <a:pt x="9872" y="58"/>
                    <a:pt x="9352" y="0"/>
                    <a:pt x="8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6"/>
            <p:cNvSpPr/>
            <p:nvPr/>
          </p:nvSpPr>
          <p:spPr>
            <a:xfrm>
              <a:off x="2783475" y="946275"/>
              <a:ext cx="254775" cy="113000"/>
            </a:xfrm>
            <a:custGeom>
              <a:avLst/>
              <a:gdLst/>
              <a:ahLst/>
              <a:cxnLst/>
              <a:rect l="l" t="t" r="r" b="b"/>
              <a:pathLst>
                <a:path w="10191" h="4520" extrusionOk="0">
                  <a:moveTo>
                    <a:pt x="9024" y="1"/>
                  </a:moveTo>
                  <a:cubicBezTo>
                    <a:pt x="7296" y="1"/>
                    <a:pt x="5453" y="625"/>
                    <a:pt x="3919" y="1282"/>
                  </a:cubicBezTo>
                  <a:cubicBezTo>
                    <a:pt x="2789" y="1765"/>
                    <a:pt x="261" y="2658"/>
                    <a:pt x="23" y="4060"/>
                  </a:cubicBezTo>
                  <a:cubicBezTo>
                    <a:pt x="1" y="4188"/>
                    <a:pt x="41" y="4285"/>
                    <a:pt x="145" y="4359"/>
                  </a:cubicBezTo>
                  <a:lnTo>
                    <a:pt x="328" y="4490"/>
                  </a:lnTo>
                  <a:cubicBezTo>
                    <a:pt x="356" y="4510"/>
                    <a:pt x="386" y="4519"/>
                    <a:pt x="416" y="4519"/>
                  </a:cubicBezTo>
                  <a:cubicBezTo>
                    <a:pt x="528" y="4519"/>
                    <a:pt x="634" y="4397"/>
                    <a:pt x="599" y="4281"/>
                  </a:cubicBezTo>
                  <a:cubicBezTo>
                    <a:pt x="310" y="3333"/>
                    <a:pt x="4773" y="1735"/>
                    <a:pt x="5289" y="1569"/>
                  </a:cubicBezTo>
                  <a:cubicBezTo>
                    <a:pt x="6773" y="1093"/>
                    <a:pt x="8295" y="1027"/>
                    <a:pt x="9799" y="688"/>
                  </a:cubicBezTo>
                  <a:cubicBezTo>
                    <a:pt x="10190" y="600"/>
                    <a:pt x="10059" y="73"/>
                    <a:pt x="9711" y="36"/>
                  </a:cubicBezTo>
                  <a:cubicBezTo>
                    <a:pt x="9485" y="12"/>
                    <a:pt x="9255" y="1"/>
                    <a:pt x="9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6"/>
            <p:cNvSpPr/>
            <p:nvPr/>
          </p:nvSpPr>
          <p:spPr>
            <a:xfrm>
              <a:off x="2839925" y="1007825"/>
              <a:ext cx="259925" cy="117700"/>
            </a:xfrm>
            <a:custGeom>
              <a:avLst/>
              <a:gdLst/>
              <a:ahLst/>
              <a:cxnLst/>
              <a:rect l="l" t="t" r="r" b="b"/>
              <a:pathLst>
                <a:path w="10397" h="4708" extrusionOk="0">
                  <a:moveTo>
                    <a:pt x="9045" y="1"/>
                  </a:moveTo>
                  <a:cubicBezTo>
                    <a:pt x="5729" y="1"/>
                    <a:pt x="2019" y="2104"/>
                    <a:pt x="58" y="4551"/>
                  </a:cubicBezTo>
                  <a:cubicBezTo>
                    <a:pt x="0" y="4623"/>
                    <a:pt x="54" y="4707"/>
                    <a:pt x="124" y="4707"/>
                  </a:cubicBezTo>
                  <a:cubicBezTo>
                    <a:pt x="145" y="4707"/>
                    <a:pt x="167" y="4700"/>
                    <a:pt x="188" y="4683"/>
                  </a:cubicBezTo>
                  <a:cubicBezTo>
                    <a:pt x="1738" y="3418"/>
                    <a:pt x="3324" y="2289"/>
                    <a:pt x="5224" y="1613"/>
                  </a:cubicBezTo>
                  <a:cubicBezTo>
                    <a:pt x="6821" y="1047"/>
                    <a:pt x="8433" y="1014"/>
                    <a:pt x="10074" y="712"/>
                  </a:cubicBezTo>
                  <a:cubicBezTo>
                    <a:pt x="10385" y="655"/>
                    <a:pt x="10396" y="120"/>
                    <a:pt x="10074" y="73"/>
                  </a:cubicBezTo>
                  <a:cubicBezTo>
                    <a:pt x="9737" y="24"/>
                    <a:pt x="9393" y="1"/>
                    <a:pt x="9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56"/>
          <p:cNvSpPr txBox="1">
            <a:spLocks noGrp="1"/>
          </p:cNvSpPr>
          <p:nvPr>
            <p:ph type="title"/>
          </p:nvPr>
        </p:nvSpPr>
        <p:spPr>
          <a:xfrm rot="-694782">
            <a:off x="6078363" y="3823654"/>
            <a:ext cx="1661926" cy="488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1" smtClean="0">
                <a:latin typeface="Roboto Mono Medium"/>
                <a:ea typeface="Roboto Mono Medium"/>
                <a:cs typeface="Roboto Mono Medium"/>
                <a:sym typeface="Roboto Mono Medium"/>
              </a:rPr>
              <a:t>Out of the box</a:t>
            </a:r>
            <a:endParaRPr sz="1000" b="0" i="1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Contents!</a:t>
            </a:r>
            <a:endParaRPr/>
          </a:p>
        </p:txBody>
      </p:sp>
      <p:sp>
        <p:nvSpPr>
          <p:cNvPr id="333" name="Google Shape;333;p52"/>
          <p:cNvSpPr/>
          <p:nvPr/>
        </p:nvSpPr>
        <p:spPr>
          <a:xfrm>
            <a:off x="7639575" y="711175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52"/>
          <p:cNvSpPr/>
          <p:nvPr/>
        </p:nvSpPr>
        <p:spPr>
          <a:xfrm>
            <a:off x="7125750" y="544900"/>
            <a:ext cx="564034" cy="445373"/>
          </a:xfrm>
          <a:custGeom>
            <a:avLst/>
            <a:gdLst/>
            <a:ahLst/>
            <a:cxnLst/>
            <a:rect l="l" t="t" r="r" b="b"/>
            <a:pathLst>
              <a:path w="39020" h="30811" extrusionOk="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52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uFill>
                  <a:noFill/>
                </a:uFill>
                <a:hlinkClick r:id="rId3" action="ppaction://hlinksldjump"/>
              </a:rPr>
              <a:t>Overview</a:t>
            </a:r>
            <a:endParaRPr/>
          </a:p>
        </p:txBody>
      </p:sp>
      <p:sp>
        <p:nvSpPr>
          <p:cNvPr id="336" name="Google Shape;336;p52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Introduction &amp; Goals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2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uFill>
                  <a:noFill/>
                </a:uFill>
                <a:hlinkClick r:id="" action="ppaction://noaction"/>
              </a:rPr>
              <a:t>Challenges</a:t>
            </a:r>
            <a:endParaRPr/>
          </a:p>
        </p:txBody>
      </p:sp>
      <p:sp>
        <p:nvSpPr>
          <p:cNvPr id="338" name="Google Shape;338;p52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mtClean="0"/>
              <a:t>Problems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mtClean="0"/>
              <a:t>and solutions</a:t>
            </a:r>
            <a:endParaRPr/>
          </a:p>
        </p:txBody>
      </p:sp>
      <p:sp>
        <p:nvSpPr>
          <p:cNvPr id="339" name="Google Shape;339;p52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uFill>
                  <a:noFill/>
                </a:uFill>
                <a:hlinkClick r:id="rId4" action="ppaction://hlinksldjump"/>
              </a:rPr>
              <a:t>Analysis</a:t>
            </a:r>
            <a:endParaRPr/>
          </a:p>
        </p:txBody>
      </p:sp>
      <p:sp>
        <p:nvSpPr>
          <p:cNvPr id="340" name="Google Shape;340;p52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mtClean="0"/>
              <a:t>Needs,Essentials &amp; Process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41" name="Google Shape;341;p52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uFill>
                  <a:noFill/>
                </a:uFill>
                <a:hlinkClick r:id="rId5" action="ppaction://hlinksldjump"/>
              </a:rPr>
              <a:t>Conclusion</a:t>
            </a:r>
            <a:endParaRPr/>
          </a:p>
        </p:txBody>
      </p:sp>
      <p:sp>
        <p:nvSpPr>
          <p:cNvPr id="342" name="Google Shape;342;p52"/>
          <p:cNvSpPr txBox="1">
            <a:spLocks noGrp="1"/>
          </p:cNvSpPr>
          <p:nvPr>
            <p:ph type="subTitle" idx="7"/>
          </p:nvPr>
        </p:nvSpPr>
        <p:spPr>
          <a:xfrm>
            <a:off x="5181600" y="3685874"/>
            <a:ext cx="3193788" cy="867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mtClean="0"/>
              <a:t>Digital Transformation </a:t>
            </a:r>
            <a:r>
              <a:rPr lang="en-US"/>
              <a:t>Improving Library </a:t>
            </a:r>
            <a:r>
              <a:rPr lang="en-US" smtClean="0"/>
              <a:t>Services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3" name="Google Shape;343;p52"/>
          <p:cNvPicPr preferRelativeResize="0"/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 rot="-8782544" flipH="1">
            <a:off x="249054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106"/>
          <p:cNvSpPr txBox="1">
            <a:spLocks noGrp="1"/>
          </p:cNvSpPr>
          <p:nvPr>
            <p:ph type="title"/>
          </p:nvPr>
        </p:nvSpPr>
        <p:spPr>
          <a:xfrm>
            <a:off x="838200" y="943950"/>
            <a:ext cx="30822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smtClean="0"/>
              <a:t>Thanks</a:t>
            </a:r>
            <a:endParaRPr sz="4800"/>
          </a:p>
        </p:txBody>
      </p:sp>
      <p:sp>
        <p:nvSpPr>
          <p:cNvPr id="26" name="Google Shape;1456;p109"/>
          <p:cNvSpPr txBox="1">
            <a:spLocks/>
          </p:cNvSpPr>
          <p:nvPr/>
        </p:nvSpPr>
        <p:spPr>
          <a:xfrm>
            <a:off x="838200" y="1882350"/>
            <a:ext cx="3276600" cy="13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>
                <a:solidFill>
                  <a:schemeClr val="bg2">
                    <a:lumMod val="75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Do you have any questions? </a:t>
            </a:r>
          </a:p>
          <a:p>
            <a:r>
              <a:rPr lang="en-US" smtClean="0">
                <a:solidFill>
                  <a:schemeClr val="bg2">
                    <a:lumMod val="75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Email us at:</a:t>
            </a:r>
            <a:endParaRPr lang="en-US">
              <a:solidFill>
                <a:schemeClr val="bg2">
                  <a:lumMod val="75000"/>
                </a:schemeClr>
              </a:solidFill>
              <a:latin typeface="Roboto Mono Medium" panose="020B0604020202020204" charset="0"/>
              <a:ea typeface="Roboto Mono Medium" panose="020B0604020202020204" charset="0"/>
            </a:endParaRPr>
          </a:p>
          <a:p>
            <a:r>
              <a:rPr lang="en-US" smtClean="0">
                <a:solidFill>
                  <a:schemeClr val="bg2">
                    <a:lumMod val="75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librariansupervisor@gmail.com</a:t>
            </a:r>
          </a:p>
          <a:p>
            <a:endParaRPr lang="en-US">
              <a:solidFill>
                <a:schemeClr val="bg2">
                  <a:lumMod val="75000"/>
                </a:schemeClr>
              </a:solidFill>
              <a:latin typeface="Roboto Mono Medium" panose="020B0604020202020204" charset="0"/>
              <a:ea typeface="Roboto Mono Medium" panose="020B0604020202020204" charset="0"/>
            </a:endParaRPr>
          </a:p>
        </p:txBody>
      </p:sp>
      <p:grpSp>
        <p:nvGrpSpPr>
          <p:cNvPr id="27" name="Google Shape;1778;p113"/>
          <p:cNvGrpSpPr/>
          <p:nvPr/>
        </p:nvGrpSpPr>
        <p:grpSpPr>
          <a:xfrm>
            <a:off x="6686090" y="2716272"/>
            <a:ext cx="1650483" cy="1672933"/>
            <a:chOff x="-331425" y="1579700"/>
            <a:chExt cx="1880250" cy="1905825"/>
          </a:xfrm>
        </p:grpSpPr>
        <p:sp>
          <p:nvSpPr>
            <p:cNvPr id="28" name="Google Shape;1779;p113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80;p113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81;p113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Google Shape;1774;p113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>
            <a:off x="-304800" y="3955549"/>
            <a:ext cx="1744308" cy="69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775;p113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-304800" y="3486150"/>
            <a:ext cx="1744308" cy="72453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1456;p109"/>
          <p:cNvSpPr txBox="1">
            <a:spLocks/>
          </p:cNvSpPr>
          <p:nvPr/>
        </p:nvSpPr>
        <p:spPr>
          <a:xfrm rot="549281">
            <a:off x="7006716" y="3461586"/>
            <a:ext cx="1299084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>
                <a:solidFill>
                  <a:schemeClr val="bg2">
                    <a:lumMod val="75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Keep</a:t>
            </a:r>
          </a:p>
          <a:p>
            <a:r>
              <a:rPr lang="en-US" smtClean="0">
                <a:solidFill>
                  <a:schemeClr val="bg2">
                    <a:lumMod val="75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Learning</a:t>
            </a:r>
          </a:p>
          <a:p>
            <a:endParaRPr lang="en-US">
              <a:solidFill>
                <a:schemeClr val="bg2">
                  <a:lumMod val="75000"/>
                </a:schemeClr>
              </a:solidFill>
              <a:latin typeface="Roboto Mono Medium" panose="020B0604020202020204" charset="0"/>
              <a:ea typeface="Roboto Mono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9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3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350" name="Google Shape;350;p53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53" name="Google Shape;353;p5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mtClean="0"/>
              <a:t>Introduction &amp; Goals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 txBox="1">
            <a:spLocks noGrp="1"/>
          </p:cNvSpPr>
          <p:nvPr>
            <p:ph type="body" idx="1"/>
          </p:nvPr>
        </p:nvSpPr>
        <p:spPr>
          <a:xfrm>
            <a:off x="990600" y="1582682"/>
            <a:ext cx="2901600" cy="2889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smtClean="0"/>
              <a:t>E-Library is all about organizing, managing the library and library oriented tasks.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" smtClean="0"/>
              <a:t>The main aim of this project is providing an easy to handle and automate library management system.</a:t>
            </a:r>
            <a:endParaRPr lang="en-US" sz="20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/>
          </a:p>
        </p:txBody>
      </p:sp>
      <p:sp>
        <p:nvSpPr>
          <p:cNvPr id="359" name="Google Shape;359;p54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360" name="Google Shape;360;p54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1124175" y="110365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4"/>
          <p:cNvPicPr preferRelativeResize="0"/>
          <p:nvPr/>
        </p:nvPicPr>
        <p:blipFill rotWithShape="1">
          <a:blip r:embed="rId4">
            <a:alphaModFix/>
          </a:blip>
          <a:srcRect l="8880" r="18745"/>
          <a:stretch/>
        </p:blipFill>
        <p:spPr>
          <a:xfrm rot="473094">
            <a:off x="6001750" y="2654026"/>
            <a:ext cx="1844901" cy="169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62" name="Google Shape;362;p54"/>
          <p:cNvSpPr/>
          <p:nvPr/>
        </p:nvSpPr>
        <p:spPr>
          <a:xfrm rot="-391042">
            <a:off x="5665714" y="2448475"/>
            <a:ext cx="1101258" cy="64900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3" name="Google Shape;36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0267" y="1103650"/>
            <a:ext cx="1999856" cy="13347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64" name="Google Shape;364;p54"/>
          <p:cNvSpPr/>
          <p:nvPr/>
        </p:nvSpPr>
        <p:spPr>
          <a:xfrm rot="-2148808">
            <a:off x="5649174" y="1078575"/>
            <a:ext cx="647414" cy="266322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65" name="Google Shape;365;p54"/>
          <p:cNvSpPr/>
          <p:nvPr/>
        </p:nvSpPr>
        <p:spPr>
          <a:xfrm>
            <a:off x="7449875" y="914336"/>
            <a:ext cx="504629" cy="656495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366" name="Google Shape;366;p54"/>
          <p:cNvPicPr preferRelativeResize="0"/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 rot="6023610" flipH="1">
            <a:off x="4575756" y="2456753"/>
            <a:ext cx="1579416" cy="71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xampp\htdocs\Projects\MajorProject\src\assets\img3-mi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52060" y="4801234"/>
            <a:ext cx="2000336" cy="133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 txBox="1">
            <a:spLocks noGrp="1"/>
          </p:cNvSpPr>
          <p:nvPr>
            <p:ph type="body" idx="1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smtClean="0"/>
              <a:t>Book Sharing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smtClean="0"/>
              <a:t>Resources Stock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smtClean="0"/>
              <a:t>Online Reading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smtClean="0"/>
              <a:t>Curriculum notes &amp; question paper availabilities</a:t>
            </a:r>
            <a:endParaRPr/>
          </a:p>
        </p:txBody>
      </p:sp>
      <p:sp>
        <p:nvSpPr>
          <p:cNvPr id="372" name="Google Shape;372;p55"/>
          <p:cNvSpPr txBox="1">
            <a:spLocks noGrp="1"/>
          </p:cNvSpPr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Goals</a:t>
            </a:r>
            <a:endParaRPr/>
          </a:p>
        </p:txBody>
      </p:sp>
      <p:pic>
        <p:nvPicPr>
          <p:cNvPr id="373" name="Google Shape;373;p55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3618463" y="183990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55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385650" y="1079132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5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385650" y="1685357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3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02</a:t>
            </a:r>
            <a:endParaRPr/>
          </a:p>
        </p:txBody>
      </p:sp>
      <p:pic>
        <p:nvPicPr>
          <p:cNvPr id="350" name="Google Shape;350;p53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Analysis</a:t>
            </a:r>
            <a:endParaRPr/>
          </a:p>
        </p:txBody>
      </p:sp>
      <p:sp>
        <p:nvSpPr>
          <p:cNvPr id="353" name="Google Shape;353;p5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mtClean="0"/>
              <a:t>Needs,Essentials &amp; Process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81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3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Requirements</a:t>
            </a:r>
            <a:endParaRPr/>
          </a:p>
        </p:txBody>
      </p:sp>
      <p:grpSp>
        <p:nvGrpSpPr>
          <p:cNvPr id="496" name="Google Shape;496;p63"/>
          <p:cNvGrpSpPr/>
          <p:nvPr/>
        </p:nvGrpSpPr>
        <p:grpSpPr>
          <a:xfrm>
            <a:off x="1448811" y="1982208"/>
            <a:ext cx="2140289" cy="2169401"/>
            <a:chOff x="-331425" y="1579700"/>
            <a:chExt cx="1880250" cy="1905825"/>
          </a:xfrm>
        </p:grpSpPr>
        <p:sp>
          <p:nvSpPr>
            <p:cNvPr id="497" name="Google Shape;497;p63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3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3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63"/>
          <p:cNvSpPr txBox="1">
            <a:spLocks noGrp="1"/>
          </p:cNvSpPr>
          <p:nvPr>
            <p:ph type="body" idx="4294967295"/>
          </p:nvPr>
        </p:nvSpPr>
        <p:spPr>
          <a:xfrm rot="390862">
            <a:off x="1931498" y="2725345"/>
            <a:ext cx="1438488" cy="1131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400" smtClean="0">
                <a:solidFill>
                  <a:schemeClr val="dk2"/>
                </a:solidFill>
              </a:rPr>
              <a:t>Laptop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400" smtClean="0">
                <a:solidFill>
                  <a:schemeClr val="dk2"/>
                </a:solidFill>
              </a:rPr>
              <a:t>Pendrive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400" smtClean="0">
                <a:solidFill>
                  <a:schemeClr val="dk2"/>
                </a:solidFill>
              </a:rPr>
              <a:t>Printer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chemeClr val="dk2"/>
              </a:solidFill>
            </a:endParaRPr>
          </a:p>
        </p:txBody>
      </p:sp>
      <p:sp>
        <p:nvSpPr>
          <p:cNvPr id="501" name="Google Shape;501;p63"/>
          <p:cNvSpPr txBox="1">
            <a:spLocks noGrp="1"/>
          </p:cNvSpPr>
          <p:nvPr>
            <p:ph type="title"/>
          </p:nvPr>
        </p:nvSpPr>
        <p:spPr>
          <a:xfrm>
            <a:off x="5878601" y="1213354"/>
            <a:ext cx="1066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VsCode</a:t>
            </a:r>
            <a:endParaRPr/>
          </a:p>
        </p:txBody>
      </p:sp>
      <p:sp>
        <p:nvSpPr>
          <p:cNvPr id="503" name="Google Shape;503;p63"/>
          <p:cNvSpPr txBox="1">
            <a:spLocks noGrp="1"/>
          </p:cNvSpPr>
          <p:nvPr>
            <p:ph type="title" idx="2"/>
          </p:nvPr>
        </p:nvSpPr>
        <p:spPr>
          <a:xfrm>
            <a:off x="5872404" y="2203954"/>
            <a:ext cx="1453997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Ms Office</a:t>
            </a:r>
            <a:endParaRPr/>
          </a:p>
        </p:txBody>
      </p:sp>
      <p:sp>
        <p:nvSpPr>
          <p:cNvPr id="505" name="Google Shape;505;p63"/>
          <p:cNvSpPr txBox="1">
            <a:spLocks noGrp="1"/>
          </p:cNvSpPr>
          <p:nvPr>
            <p:ph type="title" idx="4"/>
          </p:nvPr>
        </p:nvSpPr>
        <p:spPr>
          <a:xfrm>
            <a:off x="5878601" y="3226350"/>
            <a:ext cx="1530182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Photoshop</a:t>
            </a:r>
            <a:endParaRPr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78353"/>
            <a:ext cx="457200" cy="4572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18501"/>
            <a:ext cx="457200" cy="4572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20" y="324195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4"/>
          <p:cNvSpPr txBox="1">
            <a:spLocks noGrp="1"/>
          </p:cNvSpPr>
          <p:nvPr>
            <p:ph type="title" idx="6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FrontEnd</a:t>
            </a:r>
            <a:endParaRPr/>
          </a:p>
        </p:txBody>
      </p:sp>
      <p:pic>
        <p:nvPicPr>
          <p:cNvPr id="545" name="Google Shape;54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011150" y="3560300"/>
            <a:ext cx="2015919" cy="10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1686;p63"/>
          <p:cNvSpPr/>
          <p:nvPr/>
        </p:nvSpPr>
        <p:spPr>
          <a:xfrm>
            <a:off x="6434800" y="1966617"/>
            <a:ext cx="1431300" cy="1431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687;p63"/>
          <p:cNvSpPr/>
          <p:nvPr/>
        </p:nvSpPr>
        <p:spPr>
          <a:xfrm>
            <a:off x="6553289" y="2085106"/>
            <a:ext cx="1194300" cy="1194300"/>
          </a:xfrm>
          <a:prstGeom prst="pie">
            <a:avLst>
              <a:gd name="adj1" fmla="val 12172092"/>
              <a:gd name="adj2" fmla="val 1620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688;p63"/>
          <p:cNvSpPr/>
          <p:nvPr/>
        </p:nvSpPr>
        <p:spPr>
          <a:xfrm>
            <a:off x="3954400" y="1966617"/>
            <a:ext cx="1431300" cy="1431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689;p63"/>
          <p:cNvSpPr/>
          <p:nvPr/>
        </p:nvSpPr>
        <p:spPr>
          <a:xfrm>
            <a:off x="4072889" y="2085106"/>
            <a:ext cx="1194300" cy="1194300"/>
          </a:xfrm>
          <a:prstGeom prst="pie">
            <a:avLst>
              <a:gd name="adj1" fmla="val 6220361"/>
              <a:gd name="adj2" fmla="val 1620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690;p63"/>
          <p:cNvSpPr/>
          <p:nvPr/>
        </p:nvSpPr>
        <p:spPr>
          <a:xfrm>
            <a:off x="1480896" y="1966617"/>
            <a:ext cx="1431300" cy="1431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691;p63"/>
          <p:cNvSpPr/>
          <p:nvPr/>
        </p:nvSpPr>
        <p:spPr>
          <a:xfrm>
            <a:off x="1599385" y="2085106"/>
            <a:ext cx="1194300" cy="1194300"/>
          </a:xfrm>
          <a:prstGeom prst="pie">
            <a:avLst>
              <a:gd name="adj1" fmla="val 8425253"/>
              <a:gd name="adj2" fmla="val 1620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695;p63"/>
          <p:cNvSpPr txBox="1">
            <a:spLocks/>
          </p:cNvSpPr>
          <p:nvPr/>
        </p:nvSpPr>
        <p:spPr>
          <a:xfrm flipH="1">
            <a:off x="1371600" y="3441650"/>
            <a:ext cx="14313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smtClean="0"/>
              <a:t>HTML</a:t>
            </a:r>
            <a:endParaRPr lang="en-US" sz="2000"/>
          </a:p>
        </p:txBody>
      </p:sp>
      <p:sp>
        <p:nvSpPr>
          <p:cNvPr id="32" name="Google Shape;1696;p63"/>
          <p:cNvSpPr txBox="1">
            <a:spLocks/>
          </p:cNvSpPr>
          <p:nvPr/>
        </p:nvSpPr>
        <p:spPr>
          <a:xfrm flipH="1">
            <a:off x="3973550" y="3445950"/>
            <a:ext cx="14313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000" smtClean="0"/>
              <a:t>CSS</a:t>
            </a:r>
            <a:endParaRPr lang="en-GB" sz="2000">
              <a:solidFill>
                <a:schemeClr val="accent3"/>
              </a:solidFill>
            </a:endParaRPr>
          </a:p>
        </p:txBody>
      </p:sp>
      <p:sp>
        <p:nvSpPr>
          <p:cNvPr id="33" name="Google Shape;1697;p63"/>
          <p:cNvSpPr txBox="1">
            <a:spLocks/>
          </p:cNvSpPr>
          <p:nvPr/>
        </p:nvSpPr>
        <p:spPr>
          <a:xfrm flipH="1">
            <a:off x="6434800" y="3445950"/>
            <a:ext cx="14313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000" smtClean="0"/>
              <a:t>JavaScript</a:t>
            </a:r>
            <a:endParaRPr lang="en-GB" sz="20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4"/>
          <p:cNvSpPr txBox="1">
            <a:spLocks noGrp="1"/>
          </p:cNvSpPr>
          <p:nvPr>
            <p:ph type="title" idx="6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BackEnd</a:t>
            </a:r>
            <a:endParaRPr/>
          </a:p>
        </p:txBody>
      </p:sp>
      <p:pic>
        <p:nvPicPr>
          <p:cNvPr id="545" name="Google Shape;54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011150" y="3560300"/>
            <a:ext cx="2015919" cy="10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688;p63"/>
          <p:cNvSpPr/>
          <p:nvPr/>
        </p:nvSpPr>
        <p:spPr>
          <a:xfrm>
            <a:off x="5331350" y="1809750"/>
            <a:ext cx="1431300" cy="1431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689;p63"/>
          <p:cNvSpPr/>
          <p:nvPr/>
        </p:nvSpPr>
        <p:spPr>
          <a:xfrm>
            <a:off x="5449839" y="1928239"/>
            <a:ext cx="1194300" cy="1194300"/>
          </a:xfrm>
          <a:prstGeom prst="pie">
            <a:avLst>
              <a:gd name="adj1" fmla="val 7672099"/>
              <a:gd name="adj2" fmla="val 1620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690;p63"/>
          <p:cNvSpPr/>
          <p:nvPr/>
        </p:nvSpPr>
        <p:spPr>
          <a:xfrm>
            <a:off x="2857846" y="1809750"/>
            <a:ext cx="1431300" cy="1431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691;p63"/>
          <p:cNvSpPr/>
          <p:nvPr/>
        </p:nvSpPr>
        <p:spPr>
          <a:xfrm>
            <a:off x="2976335" y="1928239"/>
            <a:ext cx="1194300" cy="1194300"/>
          </a:xfrm>
          <a:prstGeom prst="pie">
            <a:avLst>
              <a:gd name="adj1" fmla="val 4028993"/>
              <a:gd name="adj2" fmla="val 1620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695;p63"/>
          <p:cNvSpPr txBox="1">
            <a:spLocks/>
          </p:cNvSpPr>
          <p:nvPr/>
        </p:nvSpPr>
        <p:spPr>
          <a:xfrm flipH="1">
            <a:off x="2748550" y="3284783"/>
            <a:ext cx="14313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smtClean="0"/>
              <a:t>PHP</a:t>
            </a:r>
            <a:endParaRPr lang="en-US" sz="2000"/>
          </a:p>
        </p:txBody>
      </p:sp>
      <p:sp>
        <p:nvSpPr>
          <p:cNvPr id="32" name="Google Shape;1696;p63"/>
          <p:cNvSpPr txBox="1">
            <a:spLocks/>
          </p:cNvSpPr>
          <p:nvPr/>
        </p:nvSpPr>
        <p:spPr>
          <a:xfrm flipH="1">
            <a:off x="5350500" y="3289083"/>
            <a:ext cx="14313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000" smtClean="0"/>
              <a:t>MYSQL</a:t>
            </a:r>
            <a:endParaRPr lang="en-GB" sz="20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7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379</Words>
  <Application>Microsoft Office PowerPoint</Application>
  <PresentationFormat>On-screen Show (16:9)</PresentationFormat>
  <Paragraphs>115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Roboto Mono Medium</vt:lpstr>
      <vt:lpstr>Concert One</vt:lpstr>
      <vt:lpstr>Anonymous Pro</vt:lpstr>
      <vt:lpstr>Coming Soon</vt:lpstr>
      <vt:lpstr>Notebook Lesson by Slidesgo</vt:lpstr>
      <vt:lpstr>E-LIBRARY SYSTEM</vt:lpstr>
      <vt:lpstr>Table of Contents!</vt:lpstr>
      <vt:lpstr>01</vt:lpstr>
      <vt:lpstr>Introduction</vt:lpstr>
      <vt:lpstr>Goals</vt:lpstr>
      <vt:lpstr>02</vt:lpstr>
      <vt:lpstr>Requirements</vt:lpstr>
      <vt:lpstr>FrontEnd</vt:lpstr>
      <vt:lpstr>BackEnd</vt:lpstr>
      <vt:lpstr>Process</vt:lpstr>
      <vt:lpstr>This is a gantt chart</vt:lpstr>
      <vt:lpstr>03</vt:lpstr>
      <vt:lpstr>Problem</vt:lpstr>
      <vt:lpstr>Learn the difference</vt:lpstr>
      <vt:lpstr>Problems in traditional libraries</vt:lpstr>
      <vt:lpstr>Progress Check </vt:lpstr>
      <vt:lpstr>04</vt:lpstr>
      <vt:lpstr>Conclusions</vt:lpstr>
      <vt:lpstr>—Steve Jobs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E-LIBRARY SYSTEM</dc:title>
  <cp:lastModifiedBy>Kushal Shakya</cp:lastModifiedBy>
  <cp:revision>34</cp:revision>
  <dcterms:modified xsi:type="dcterms:W3CDTF">2023-02-20T10:52:32Z</dcterms:modified>
</cp:coreProperties>
</file>