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57" r:id="rId7"/>
    <p:sldId id="258" r:id="rId8"/>
    <p:sldId id="259" r:id="rId9"/>
    <p:sldId id="264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D49DD-35AB-4E25-9E45-705D0A30CCC6}" type="doc">
      <dgm:prSet loTypeId="urn:microsoft.com/office/officeart/2008/layout/LinedList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131F58-6776-4E85-ACA2-77C64949C6B3}">
      <dgm:prSet custT="1"/>
      <dgm:spPr/>
      <dgm:t>
        <a:bodyPr/>
        <a:lstStyle/>
        <a:p>
          <a:r>
            <a:rPr lang="en-US" sz="2000" b="1" dirty="0"/>
            <a:t>Class &amp; Object:</a:t>
          </a:r>
        </a:p>
      </dgm:t>
    </dgm:pt>
    <dgm:pt modelId="{E9C1812D-5137-4545-99C3-E081D0ECE198}" type="parTrans" cxnId="{E6303684-DF81-431A-81BA-2C21E31EC331}">
      <dgm:prSet/>
      <dgm:spPr/>
      <dgm:t>
        <a:bodyPr/>
        <a:lstStyle/>
        <a:p>
          <a:endParaRPr lang="en-US"/>
        </a:p>
      </dgm:t>
    </dgm:pt>
    <dgm:pt modelId="{858DEF72-99AE-4F60-993D-BCF8933A7257}" type="sibTrans" cxnId="{E6303684-DF81-431A-81BA-2C21E31EC331}">
      <dgm:prSet/>
      <dgm:spPr/>
      <dgm:t>
        <a:bodyPr/>
        <a:lstStyle/>
        <a:p>
          <a:endParaRPr lang="en-US"/>
        </a:p>
      </dgm:t>
    </dgm:pt>
    <dgm:pt modelId="{C5A91BD0-1F38-457D-920B-E27A1C48551F}">
      <dgm:prSet custT="1"/>
      <dgm:spPr/>
      <dgm:t>
        <a:bodyPr/>
        <a:lstStyle/>
        <a:p>
          <a:r>
            <a:rPr lang="en-US" sz="1800" dirty="0"/>
            <a:t>Create classes like Product, Cart, </a:t>
          </a:r>
          <a:r>
            <a:rPr lang="en-US" sz="1800" dirty="0" err="1"/>
            <a:t>CartItem</a:t>
          </a:r>
          <a:r>
            <a:rPr lang="en-US" sz="1800" dirty="0"/>
            <a:t>, and </a:t>
          </a:r>
          <a:r>
            <a:rPr lang="en-US" sz="1800" dirty="0" err="1"/>
            <a:t>SupermarketDriver</a:t>
          </a:r>
          <a:r>
            <a:rPr lang="en-US" sz="1800" dirty="0"/>
            <a:t>, and create their objects.</a:t>
          </a:r>
        </a:p>
      </dgm:t>
    </dgm:pt>
    <dgm:pt modelId="{D2657E39-587B-4E6D-B672-2A76F73F2D14}" type="parTrans" cxnId="{F1C2FA01-E2F1-4971-8A1C-3F69036204E2}">
      <dgm:prSet/>
      <dgm:spPr/>
      <dgm:t>
        <a:bodyPr/>
        <a:lstStyle/>
        <a:p>
          <a:endParaRPr lang="en-US"/>
        </a:p>
      </dgm:t>
    </dgm:pt>
    <dgm:pt modelId="{670B3B0F-8CA0-4586-9CA6-F3B014A95589}" type="sibTrans" cxnId="{F1C2FA01-E2F1-4971-8A1C-3F69036204E2}">
      <dgm:prSet/>
      <dgm:spPr/>
      <dgm:t>
        <a:bodyPr/>
        <a:lstStyle/>
        <a:p>
          <a:endParaRPr lang="en-US"/>
        </a:p>
      </dgm:t>
    </dgm:pt>
    <dgm:pt modelId="{B849AB0D-9686-424D-92B0-D92863DC795D}">
      <dgm:prSet custT="1"/>
      <dgm:spPr/>
      <dgm:t>
        <a:bodyPr/>
        <a:lstStyle/>
        <a:p>
          <a:r>
            <a:rPr lang="en-US" sz="2000" b="1" dirty="0"/>
            <a:t>Interface:</a:t>
          </a:r>
        </a:p>
      </dgm:t>
    </dgm:pt>
    <dgm:pt modelId="{5D0ED2DA-C6B8-4CD6-BFA5-755D9ADDBAFD}" type="parTrans" cxnId="{6E197ACF-8093-4B43-AD17-5B276F121D27}">
      <dgm:prSet/>
      <dgm:spPr/>
      <dgm:t>
        <a:bodyPr/>
        <a:lstStyle/>
        <a:p>
          <a:endParaRPr lang="en-US"/>
        </a:p>
      </dgm:t>
    </dgm:pt>
    <dgm:pt modelId="{50C7B31B-6E6A-4D7F-B435-62BAD8B91D02}" type="sibTrans" cxnId="{6E197ACF-8093-4B43-AD17-5B276F121D27}">
      <dgm:prSet/>
      <dgm:spPr/>
      <dgm:t>
        <a:bodyPr/>
        <a:lstStyle/>
        <a:p>
          <a:endParaRPr lang="en-US"/>
        </a:p>
      </dgm:t>
    </dgm:pt>
    <dgm:pt modelId="{2D4D8FC4-9953-4823-9CAB-A0B19C84F802}">
      <dgm:prSet custT="1"/>
      <dgm:spPr/>
      <dgm:t>
        <a:bodyPr/>
        <a:lstStyle/>
        <a:p>
          <a:r>
            <a:rPr lang="en-US" sz="1800" dirty="0"/>
            <a:t>Provide common methods for product types using the </a:t>
          </a:r>
          <a:r>
            <a:rPr lang="en-US" sz="1800" dirty="0" err="1"/>
            <a:t>AccSall</a:t>
          </a:r>
          <a:r>
            <a:rPr lang="en-US" sz="1800" dirty="0"/>
            <a:t> interface.</a:t>
          </a:r>
          <a:br>
            <a:rPr lang="en-US" sz="1800" dirty="0"/>
          </a:br>
          <a:endParaRPr lang="en-US" sz="1800" dirty="0"/>
        </a:p>
      </dgm:t>
    </dgm:pt>
    <dgm:pt modelId="{ED26F6CB-CE74-4273-808F-1DE59F56091B}" type="parTrans" cxnId="{BAD3D1A6-E330-4A87-B66F-F8CEC01A7F9C}">
      <dgm:prSet/>
      <dgm:spPr/>
      <dgm:t>
        <a:bodyPr/>
        <a:lstStyle/>
        <a:p>
          <a:endParaRPr lang="en-US"/>
        </a:p>
      </dgm:t>
    </dgm:pt>
    <dgm:pt modelId="{A18705D9-AD97-456F-AF41-F9BADE14787E}" type="sibTrans" cxnId="{BAD3D1A6-E330-4A87-B66F-F8CEC01A7F9C}">
      <dgm:prSet/>
      <dgm:spPr/>
      <dgm:t>
        <a:bodyPr/>
        <a:lstStyle/>
        <a:p>
          <a:endParaRPr lang="en-US"/>
        </a:p>
      </dgm:t>
    </dgm:pt>
    <dgm:pt modelId="{6F534AE9-25B4-4326-9D62-12B09915DBCF}">
      <dgm:prSet custT="1"/>
      <dgm:spPr/>
      <dgm:t>
        <a:bodyPr/>
        <a:lstStyle/>
        <a:p>
          <a:r>
            <a:rPr lang="en-US" sz="2000" b="1" dirty="0"/>
            <a:t>Encapsulation</a:t>
          </a:r>
          <a:r>
            <a:rPr lang="en-US" sz="1200" b="1" dirty="0"/>
            <a:t>:</a:t>
          </a:r>
        </a:p>
      </dgm:t>
    </dgm:pt>
    <dgm:pt modelId="{9C715571-4A05-41AF-A33F-482E8EAFFDD7}" type="parTrans" cxnId="{A039B9F5-CE91-497D-A9C9-CE7B6B9EB3CC}">
      <dgm:prSet/>
      <dgm:spPr/>
      <dgm:t>
        <a:bodyPr/>
        <a:lstStyle/>
        <a:p>
          <a:endParaRPr lang="en-US"/>
        </a:p>
      </dgm:t>
    </dgm:pt>
    <dgm:pt modelId="{2CFBEF1A-E9AF-4BA9-B378-8864CDCACF58}" type="sibTrans" cxnId="{A039B9F5-CE91-497D-A9C9-CE7B6B9EB3CC}">
      <dgm:prSet/>
      <dgm:spPr/>
      <dgm:t>
        <a:bodyPr/>
        <a:lstStyle/>
        <a:p>
          <a:endParaRPr lang="en-US"/>
        </a:p>
      </dgm:t>
    </dgm:pt>
    <dgm:pt modelId="{1BD22D10-5B14-437E-BA2B-1857550EE9CD}">
      <dgm:prSet custT="1"/>
      <dgm:spPr/>
      <dgm:t>
        <a:bodyPr/>
        <a:lstStyle/>
        <a:p>
          <a:r>
            <a:rPr lang="en-US" sz="1800" dirty="0"/>
            <a:t>Hide data (fields) in classes as private and control them with public getter and setter methods.</a:t>
          </a:r>
        </a:p>
      </dgm:t>
    </dgm:pt>
    <dgm:pt modelId="{13865E07-9FF6-479F-9350-EB01085167BA}" type="parTrans" cxnId="{18D5D051-73C0-4216-985A-8D8B3B06187C}">
      <dgm:prSet/>
      <dgm:spPr/>
      <dgm:t>
        <a:bodyPr/>
        <a:lstStyle/>
        <a:p>
          <a:endParaRPr lang="en-US"/>
        </a:p>
      </dgm:t>
    </dgm:pt>
    <dgm:pt modelId="{9730A9C3-6E58-448C-9B2F-193504DC16E7}" type="sibTrans" cxnId="{18D5D051-73C0-4216-985A-8D8B3B06187C}">
      <dgm:prSet/>
      <dgm:spPr/>
      <dgm:t>
        <a:bodyPr/>
        <a:lstStyle/>
        <a:p>
          <a:endParaRPr lang="en-US"/>
        </a:p>
      </dgm:t>
    </dgm:pt>
    <dgm:pt modelId="{349BBAEE-5B34-4D9B-91EC-6A899C50885D}">
      <dgm:prSet custT="1"/>
      <dgm:spPr/>
      <dgm:t>
        <a:bodyPr/>
        <a:lstStyle/>
        <a:p>
          <a:r>
            <a:rPr lang="en-US" sz="2000" b="1" dirty="0"/>
            <a:t>Abstraction</a:t>
          </a:r>
          <a:r>
            <a:rPr lang="en-US" sz="1200" b="1" dirty="0"/>
            <a:t>:</a:t>
          </a:r>
        </a:p>
      </dgm:t>
    </dgm:pt>
    <dgm:pt modelId="{3D2DD9C7-AC38-457D-A9A1-0EB86DDE4A29}" type="parTrans" cxnId="{8163C170-42B8-4FB4-A587-D86EA17E0784}">
      <dgm:prSet/>
      <dgm:spPr/>
      <dgm:t>
        <a:bodyPr/>
        <a:lstStyle/>
        <a:p>
          <a:endParaRPr lang="en-US"/>
        </a:p>
      </dgm:t>
    </dgm:pt>
    <dgm:pt modelId="{9957B923-8ED4-4882-B485-49B95CE92C5C}" type="sibTrans" cxnId="{8163C170-42B8-4FB4-A587-D86EA17E0784}">
      <dgm:prSet/>
      <dgm:spPr/>
      <dgm:t>
        <a:bodyPr/>
        <a:lstStyle/>
        <a:p>
          <a:endParaRPr lang="en-US"/>
        </a:p>
      </dgm:t>
    </dgm:pt>
    <dgm:pt modelId="{78BF0AC3-4E43-4D20-ACD0-04D7E779AE7D}">
      <dgm:prSet custT="1"/>
      <dgm:spPr/>
      <dgm:t>
        <a:bodyPr/>
        <a:lstStyle/>
        <a:p>
          <a:r>
            <a:rPr lang="en-US" sz="1800" dirty="0"/>
            <a:t>Hide internal functionality and provide only the details needed by the user.</a:t>
          </a:r>
        </a:p>
        <a:p>
          <a:endParaRPr lang="en-US" sz="1800" dirty="0"/>
        </a:p>
      </dgm:t>
    </dgm:pt>
    <dgm:pt modelId="{6D6E077B-94CB-48F2-9744-29F5E1BC3392}" type="parTrans" cxnId="{2F2CC006-14DA-4F40-8348-C35EEE17890D}">
      <dgm:prSet/>
      <dgm:spPr/>
      <dgm:t>
        <a:bodyPr/>
        <a:lstStyle/>
        <a:p>
          <a:endParaRPr lang="en-US"/>
        </a:p>
      </dgm:t>
    </dgm:pt>
    <dgm:pt modelId="{910AD7C8-E353-4FC8-B24D-B6985A1B3998}" type="sibTrans" cxnId="{2F2CC006-14DA-4F40-8348-C35EEE17890D}">
      <dgm:prSet/>
      <dgm:spPr/>
      <dgm:t>
        <a:bodyPr/>
        <a:lstStyle/>
        <a:p>
          <a:endParaRPr lang="en-US"/>
        </a:p>
      </dgm:t>
    </dgm:pt>
    <dgm:pt modelId="{17705F1A-5F8E-4761-8A64-41042D2C7019}">
      <dgm:prSet custT="1"/>
      <dgm:spPr/>
      <dgm:t>
        <a:bodyPr/>
        <a:lstStyle/>
        <a:p>
          <a:r>
            <a:rPr lang="en-US" sz="2000" b="1" dirty="0"/>
            <a:t>Polymorphism:</a:t>
          </a:r>
        </a:p>
      </dgm:t>
    </dgm:pt>
    <dgm:pt modelId="{6D89345D-FDA5-4D89-811A-649EED7B1D96}" type="parTrans" cxnId="{1169CEDC-5897-401F-94A6-AA74E1DEF6BF}">
      <dgm:prSet/>
      <dgm:spPr/>
      <dgm:t>
        <a:bodyPr/>
        <a:lstStyle/>
        <a:p>
          <a:endParaRPr lang="en-US"/>
        </a:p>
      </dgm:t>
    </dgm:pt>
    <dgm:pt modelId="{29D10F7F-BA05-40FF-9F01-1912C04ABDDF}" type="sibTrans" cxnId="{1169CEDC-5897-401F-94A6-AA74E1DEF6BF}">
      <dgm:prSet/>
      <dgm:spPr/>
      <dgm:t>
        <a:bodyPr/>
        <a:lstStyle/>
        <a:p>
          <a:endParaRPr lang="en-US"/>
        </a:p>
      </dgm:t>
    </dgm:pt>
    <dgm:pt modelId="{1A20E0A5-7611-432C-BE90-E06DB69005CD}">
      <dgm:prSet custT="1"/>
      <dgm:spPr/>
      <dgm:t>
        <a:bodyPr/>
        <a:lstStyle/>
        <a:p>
          <a:r>
            <a:rPr lang="en-US" sz="1800" dirty="0"/>
            <a:t>Manage different product types with the same methods using an interface.</a:t>
          </a:r>
        </a:p>
      </dgm:t>
    </dgm:pt>
    <dgm:pt modelId="{27BD140E-C4FD-4A26-8BFE-95F675ABF7E5}" type="parTrans" cxnId="{569DFB84-8804-4D01-9DC2-33B4F5F3FB90}">
      <dgm:prSet/>
      <dgm:spPr/>
      <dgm:t>
        <a:bodyPr/>
        <a:lstStyle/>
        <a:p>
          <a:endParaRPr lang="en-US"/>
        </a:p>
      </dgm:t>
    </dgm:pt>
    <dgm:pt modelId="{BB91CD4E-2EE9-4A95-8550-C43420BE649F}" type="sibTrans" cxnId="{569DFB84-8804-4D01-9DC2-33B4F5F3FB90}">
      <dgm:prSet/>
      <dgm:spPr/>
      <dgm:t>
        <a:bodyPr/>
        <a:lstStyle/>
        <a:p>
          <a:endParaRPr lang="en-US"/>
        </a:p>
      </dgm:t>
    </dgm:pt>
    <dgm:pt modelId="{91EB4792-F390-47D8-AD4F-F0ED5AE99DC5}" type="pres">
      <dgm:prSet presAssocID="{FC8D49DD-35AB-4E25-9E45-705D0A30CCC6}" presName="vert0" presStyleCnt="0">
        <dgm:presLayoutVars>
          <dgm:dir/>
          <dgm:animOne val="branch"/>
          <dgm:animLvl val="lvl"/>
        </dgm:presLayoutVars>
      </dgm:prSet>
      <dgm:spPr/>
    </dgm:pt>
    <dgm:pt modelId="{645D4BEF-2B9E-4702-9A1E-F673147CBF00}" type="pres">
      <dgm:prSet presAssocID="{E3131F58-6776-4E85-ACA2-77C64949C6B3}" presName="thickLine" presStyleLbl="alignNode1" presStyleIdx="0" presStyleCnt="10"/>
      <dgm:spPr/>
    </dgm:pt>
    <dgm:pt modelId="{77333A77-20F7-4407-BB64-9956C1DA4C0F}" type="pres">
      <dgm:prSet presAssocID="{E3131F58-6776-4E85-ACA2-77C64949C6B3}" presName="horz1" presStyleCnt="0"/>
      <dgm:spPr/>
    </dgm:pt>
    <dgm:pt modelId="{C2853036-062A-489B-9EA8-D0C9755209AD}" type="pres">
      <dgm:prSet presAssocID="{E3131F58-6776-4E85-ACA2-77C64949C6B3}" presName="tx1" presStyleLbl="revTx" presStyleIdx="0" presStyleCnt="10"/>
      <dgm:spPr/>
    </dgm:pt>
    <dgm:pt modelId="{B7C470B0-7492-4DD5-A63A-4A594AF642D6}" type="pres">
      <dgm:prSet presAssocID="{E3131F58-6776-4E85-ACA2-77C64949C6B3}" presName="vert1" presStyleCnt="0"/>
      <dgm:spPr/>
    </dgm:pt>
    <dgm:pt modelId="{B2BE569F-B5F6-4C82-9C02-3DCEFABB38D4}" type="pres">
      <dgm:prSet presAssocID="{C5A91BD0-1F38-457D-920B-E27A1C48551F}" presName="thickLine" presStyleLbl="alignNode1" presStyleIdx="1" presStyleCnt="10"/>
      <dgm:spPr/>
    </dgm:pt>
    <dgm:pt modelId="{BA9829B2-BEE4-4C9C-90EC-BFA4D8D10CE0}" type="pres">
      <dgm:prSet presAssocID="{C5A91BD0-1F38-457D-920B-E27A1C48551F}" presName="horz1" presStyleCnt="0"/>
      <dgm:spPr/>
    </dgm:pt>
    <dgm:pt modelId="{4AAD996D-EFDD-4DE7-946F-50DFE751EA86}" type="pres">
      <dgm:prSet presAssocID="{C5A91BD0-1F38-457D-920B-E27A1C48551F}" presName="tx1" presStyleLbl="revTx" presStyleIdx="1" presStyleCnt="10" custLinFactNeighborX="-181" custLinFactNeighborY="-47308"/>
      <dgm:spPr/>
    </dgm:pt>
    <dgm:pt modelId="{EE3C5ED6-1240-4899-9C2F-3E9CC4544E7B}" type="pres">
      <dgm:prSet presAssocID="{C5A91BD0-1F38-457D-920B-E27A1C48551F}" presName="vert1" presStyleCnt="0"/>
      <dgm:spPr/>
    </dgm:pt>
    <dgm:pt modelId="{EF444606-51BA-4E89-AF81-8DC4F4224F72}" type="pres">
      <dgm:prSet presAssocID="{B849AB0D-9686-424D-92B0-D92863DC795D}" presName="thickLine" presStyleLbl="alignNode1" presStyleIdx="2" presStyleCnt="10"/>
      <dgm:spPr/>
    </dgm:pt>
    <dgm:pt modelId="{08864873-618F-4A53-8818-EC1E9F47D0A2}" type="pres">
      <dgm:prSet presAssocID="{B849AB0D-9686-424D-92B0-D92863DC795D}" presName="horz1" presStyleCnt="0"/>
      <dgm:spPr/>
    </dgm:pt>
    <dgm:pt modelId="{32FD74D8-4D61-485A-9EC2-5F05544BB19E}" type="pres">
      <dgm:prSet presAssocID="{B849AB0D-9686-424D-92B0-D92863DC795D}" presName="tx1" presStyleLbl="revTx" presStyleIdx="2" presStyleCnt="10"/>
      <dgm:spPr/>
    </dgm:pt>
    <dgm:pt modelId="{8E2EA862-A034-4ABE-A354-5C728A3E0570}" type="pres">
      <dgm:prSet presAssocID="{B849AB0D-9686-424D-92B0-D92863DC795D}" presName="vert1" presStyleCnt="0"/>
      <dgm:spPr/>
    </dgm:pt>
    <dgm:pt modelId="{51082E26-62F3-405F-9218-E3B60C97953E}" type="pres">
      <dgm:prSet presAssocID="{2D4D8FC4-9953-4823-9CAB-A0B19C84F802}" presName="thickLine" presStyleLbl="alignNode1" presStyleIdx="3" presStyleCnt="10"/>
      <dgm:spPr/>
    </dgm:pt>
    <dgm:pt modelId="{FA7A026A-F628-452A-847F-5939C382CCB9}" type="pres">
      <dgm:prSet presAssocID="{2D4D8FC4-9953-4823-9CAB-A0B19C84F802}" presName="horz1" presStyleCnt="0"/>
      <dgm:spPr/>
    </dgm:pt>
    <dgm:pt modelId="{54F61762-BBC3-4871-BA1E-92BF8D4EB258}" type="pres">
      <dgm:prSet presAssocID="{2D4D8FC4-9953-4823-9CAB-A0B19C84F802}" presName="tx1" presStyleLbl="revTx" presStyleIdx="3" presStyleCnt="10" custLinFactNeighborX="322" custLinFactNeighborY="-33291"/>
      <dgm:spPr/>
    </dgm:pt>
    <dgm:pt modelId="{69A6DABC-DB56-49CF-81BE-1F55CA97B5CC}" type="pres">
      <dgm:prSet presAssocID="{2D4D8FC4-9953-4823-9CAB-A0B19C84F802}" presName="vert1" presStyleCnt="0"/>
      <dgm:spPr/>
    </dgm:pt>
    <dgm:pt modelId="{D4C8AAB9-706B-416F-9E3B-981A5826CC81}" type="pres">
      <dgm:prSet presAssocID="{6F534AE9-25B4-4326-9D62-12B09915DBCF}" presName="thickLine" presStyleLbl="alignNode1" presStyleIdx="4" presStyleCnt="10"/>
      <dgm:spPr/>
    </dgm:pt>
    <dgm:pt modelId="{E7E9BAE2-11C6-4B92-B8FA-F6B165D0B74A}" type="pres">
      <dgm:prSet presAssocID="{6F534AE9-25B4-4326-9D62-12B09915DBCF}" presName="horz1" presStyleCnt="0"/>
      <dgm:spPr/>
    </dgm:pt>
    <dgm:pt modelId="{BCDF1944-44C4-4725-BE4B-6E1D109D5980}" type="pres">
      <dgm:prSet presAssocID="{6F534AE9-25B4-4326-9D62-12B09915DBCF}" presName="tx1" presStyleLbl="revTx" presStyleIdx="4" presStyleCnt="10"/>
      <dgm:spPr/>
    </dgm:pt>
    <dgm:pt modelId="{EEFDFBDC-F766-40B4-BC7E-B9189C6E0240}" type="pres">
      <dgm:prSet presAssocID="{6F534AE9-25B4-4326-9D62-12B09915DBCF}" presName="vert1" presStyleCnt="0"/>
      <dgm:spPr/>
    </dgm:pt>
    <dgm:pt modelId="{0EDB46A1-2C66-427C-9098-7870FC4D385F}" type="pres">
      <dgm:prSet presAssocID="{1BD22D10-5B14-437E-BA2B-1857550EE9CD}" presName="thickLine" presStyleLbl="alignNode1" presStyleIdx="5" presStyleCnt="10"/>
      <dgm:spPr/>
    </dgm:pt>
    <dgm:pt modelId="{9FD28719-8459-44E7-AA62-FC36BCA0F431}" type="pres">
      <dgm:prSet presAssocID="{1BD22D10-5B14-437E-BA2B-1857550EE9CD}" presName="horz1" presStyleCnt="0"/>
      <dgm:spPr/>
    </dgm:pt>
    <dgm:pt modelId="{A7049623-8A00-4533-B7F8-946747E10C09}" type="pres">
      <dgm:prSet presAssocID="{1BD22D10-5B14-437E-BA2B-1857550EE9CD}" presName="tx1" presStyleLbl="revTx" presStyleIdx="5" presStyleCnt="10" custLinFactNeighborX="2380" custLinFactNeighborY="-33291"/>
      <dgm:spPr/>
    </dgm:pt>
    <dgm:pt modelId="{73D8E517-0A10-4B2B-8307-9F1C4B05E785}" type="pres">
      <dgm:prSet presAssocID="{1BD22D10-5B14-437E-BA2B-1857550EE9CD}" presName="vert1" presStyleCnt="0"/>
      <dgm:spPr/>
    </dgm:pt>
    <dgm:pt modelId="{25613EEB-E44B-4391-AEEC-37D615F646EF}" type="pres">
      <dgm:prSet presAssocID="{349BBAEE-5B34-4D9B-91EC-6A899C50885D}" presName="thickLine" presStyleLbl="alignNode1" presStyleIdx="6" presStyleCnt="10"/>
      <dgm:spPr/>
    </dgm:pt>
    <dgm:pt modelId="{B6E89277-3F9F-45D7-A918-7B83D6ABFC9F}" type="pres">
      <dgm:prSet presAssocID="{349BBAEE-5B34-4D9B-91EC-6A899C50885D}" presName="horz1" presStyleCnt="0"/>
      <dgm:spPr/>
    </dgm:pt>
    <dgm:pt modelId="{7D9AEEA8-A026-4DBA-B1BE-945A6B35E864}" type="pres">
      <dgm:prSet presAssocID="{349BBAEE-5B34-4D9B-91EC-6A899C50885D}" presName="tx1" presStyleLbl="revTx" presStyleIdx="6" presStyleCnt="10" custLinFactNeighborX="2530" custLinFactNeighborY="-7070"/>
      <dgm:spPr/>
    </dgm:pt>
    <dgm:pt modelId="{4260CC73-9ED6-4DCF-9AEE-0C465A67BB4B}" type="pres">
      <dgm:prSet presAssocID="{349BBAEE-5B34-4D9B-91EC-6A899C50885D}" presName="vert1" presStyleCnt="0"/>
      <dgm:spPr/>
    </dgm:pt>
    <dgm:pt modelId="{32328AE6-91A0-4F92-A7F7-D886EE37CE0C}" type="pres">
      <dgm:prSet presAssocID="{78BF0AC3-4E43-4D20-ACD0-04D7E779AE7D}" presName="thickLine" presStyleLbl="alignNode1" presStyleIdx="7" presStyleCnt="10"/>
      <dgm:spPr/>
    </dgm:pt>
    <dgm:pt modelId="{992BE71A-0C2E-4A6E-8C44-62EB7338CB87}" type="pres">
      <dgm:prSet presAssocID="{78BF0AC3-4E43-4D20-ACD0-04D7E779AE7D}" presName="horz1" presStyleCnt="0"/>
      <dgm:spPr/>
    </dgm:pt>
    <dgm:pt modelId="{B937CAD2-4627-43C4-A935-5F2ECAE7E834}" type="pres">
      <dgm:prSet presAssocID="{78BF0AC3-4E43-4D20-ACD0-04D7E779AE7D}" presName="tx1" presStyleLbl="revTx" presStyleIdx="7" presStyleCnt="10" custLinFactNeighborX="2380" custLinFactNeighborY="-57070"/>
      <dgm:spPr/>
    </dgm:pt>
    <dgm:pt modelId="{B690A2E5-0803-4B70-AEB6-B33BB928861E}" type="pres">
      <dgm:prSet presAssocID="{78BF0AC3-4E43-4D20-ACD0-04D7E779AE7D}" presName="vert1" presStyleCnt="0"/>
      <dgm:spPr/>
    </dgm:pt>
    <dgm:pt modelId="{61369F1A-E1D5-4A96-8FFC-B826CD98AB10}" type="pres">
      <dgm:prSet presAssocID="{17705F1A-5F8E-4761-8A64-41042D2C7019}" presName="thickLine" presStyleLbl="alignNode1" presStyleIdx="8" presStyleCnt="10"/>
      <dgm:spPr/>
    </dgm:pt>
    <dgm:pt modelId="{8F0793E6-0146-415A-8E54-3F521B893F7A}" type="pres">
      <dgm:prSet presAssocID="{17705F1A-5F8E-4761-8A64-41042D2C7019}" presName="horz1" presStyleCnt="0"/>
      <dgm:spPr/>
    </dgm:pt>
    <dgm:pt modelId="{8A376663-7137-4803-8C0E-F06DA28F5E31}" type="pres">
      <dgm:prSet presAssocID="{17705F1A-5F8E-4761-8A64-41042D2C7019}" presName="tx1" presStyleLbl="revTx" presStyleIdx="8" presStyleCnt="10"/>
      <dgm:spPr/>
    </dgm:pt>
    <dgm:pt modelId="{6CA4194C-AA58-4C8B-9C8C-9CFF2F245535}" type="pres">
      <dgm:prSet presAssocID="{17705F1A-5F8E-4761-8A64-41042D2C7019}" presName="vert1" presStyleCnt="0"/>
      <dgm:spPr/>
    </dgm:pt>
    <dgm:pt modelId="{34299E2D-A967-4DDE-950B-7481F5E3D4D5}" type="pres">
      <dgm:prSet presAssocID="{1A20E0A5-7611-432C-BE90-E06DB69005CD}" presName="thickLine" presStyleLbl="alignNode1" presStyleIdx="9" presStyleCnt="10"/>
      <dgm:spPr/>
    </dgm:pt>
    <dgm:pt modelId="{AC501FD5-4EED-4C9F-BEDA-C830607268C1}" type="pres">
      <dgm:prSet presAssocID="{1A20E0A5-7611-432C-BE90-E06DB69005CD}" presName="horz1" presStyleCnt="0"/>
      <dgm:spPr/>
    </dgm:pt>
    <dgm:pt modelId="{21808577-937E-4072-99D2-A78DD92553B8}" type="pres">
      <dgm:prSet presAssocID="{1A20E0A5-7611-432C-BE90-E06DB69005CD}" presName="tx1" presStyleLbl="revTx" presStyleIdx="9" presStyleCnt="10" custLinFactNeighborX="181" custLinFactNeighborY="-37734"/>
      <dgm:spPr/>
    </dgm:pt>
    <dgm:pt modelId="{5B92D2E5-517F-48E2-AD1B-BE61BB6AFDC7}" type="pres">
      <dgm:prSet presAssocID="{1A20E0A5-7611-432C-BE90-E06DB69005CD}" presName="vert1" presStyleCnt="0"/>
      <dgm:spPr/>
    </dgm:pt>
  </dgm:ptLst>
  <dgm:cxnLst>
    <dgm:cxn modelId="{F1C2FA01-E2F1-4971-8A1C-3F69036204E2}" srcId="{FC8D49DD-35AB-4E25-9E45-705D0A30CCC6}" destId="{C5A91BD0-1F38-457D-920B-E27A1C48551F}" srcOrd="1" destOrd="0" parTransId="{D2657E39-587B-4E6D-B672-2A76F73F2D14}" sibTransId="{670B3B0F-8CA0-4586-9CA6-F3B014A95589}"/>
    <dgm:cxn modelId="{2F2CC006-14DA-4F40-8348-C35EEE17890D}" srcId="{FC8D49DD-35AB-4E25-9E45-705D0A30CCC6}" destId="{78BF0AC3-4E43-4D20-ACD0-04D7E779AE7D}" srcOrd="7" destOrd="0" parTransId="{6D6E077B-94CB-48F2-9744-29F5E1BC3392}" sibTransId="{910AD7C8-E353-4FC8-B24D-B6985A1B3998}"/>
    <dgm:cxn modelId="{CFABCC09-973E-45AF-A68D-131C8D0AA5CE}" type="presOf" srcId="{FC8D49DD-35AB-4E25-9E45-705D0A30CCC6}" destId="{91EB4792-F390-47D8-AD4F-F0ED5AE99DC5}" srcOrd="0" destOrd="0" presId="urn:microsoft.com/office/officeart/2008/layout/LinedList"/>
    <dgm:cxn modelId="{565EB30F-3593-405C-B6D7-3B2240959DF9}" type="presOf" srcId="{6F534AE9-25B4-4326-9D62-12B09915DBCF}" destId="{BCDF1944-44C4-4725-BE4B-6E1D109D5980}" srcOrd="0" destOrd="0" presId="urn:microsoft.com/office/officeart/2008/layout/LinedList"/>
    <dgm:cxn modelId="{01892512-CDCF-4627-9837-C1B987EB94B9}" type="presOf" srcId="{2D4D8FC4-9953-4823-9CAB-A0B19C84F802}" destId="{54F61762-BBC3-4871-BA1E-92BF8D4EB258}" srcOrd="0" destOrd="0" presId="urn:microsoft.com/office/officeart/2008/layout/LinedList"/>
    <dgm:cxn modelId="{93C21F17-E218-4893-895B-986406EF1087}" type="presOf" srcId="{78BF0AC3-4E43-4D20-ACD0-04D7E779AE7D}" destId="{B937CAD2-4627-43C4-A935-5F2ECAE7E834}" srcOrd="0" destOrd="0" presId="urn:microsoft.com/office/officeart/2008/layout/LinedList"/>
    <dgm:cxn modelId="{8163C170-42B8-4FB4-A587-D86EA17E0784}" srcId="{FC8D49DD-35AB-4E25-9E45-705D0A30CCC6}" destId="{349BBAEE-5B34-4D9B-91EC-6A899C50885D}" srcOrd="6" destOrd="0" parTransId="{3D2DD9C7-AC38-457D-A9A1-0EB86DDE4A29}" sibTransId="{9957B923-8ED4-4882-B485-49B95CE92C5C}"/>
    <dgm:cxn modelId="{18D5D051-73C0-4216-985A-8D8B3B06187C}" srcId="{FC8D49DD-35AB-4E25-9E45-705D0A30CCC6}" destId="{1BD22D10-5B14-437E-BA2B-1857550EE9CD}" srcOrd="5" destOrd="0" parTransId="{13865E07-9FF6-479F-9350-EB01085167BA}" sibTransId="{9730A9C3-6E58-448C-9B2F-193504DC16E7}"/>
    <dgm:cxn modelId="{AC1F7C58-2089-4684-8BFE-C41B366173A2}" type="presOf" srcId="{1A20E0A5-7611-432C-BE90-E06DB69005CD}" destId="{21808577-937E-4072-99D2-A78DD92553B8}" srcOrd="0" destOrd="0" presId="urn:microsoft.com/office/officeart/2008/layout/LinedList"/>
    <dgm:cxn modelId="{E6303684-DF81-431A-81BA-2C21E31EC331}" srcId="{FC8D49DD-35AB-4E25-9E45-705D0A30CCC6}" destId="{E3131F58-6776-4E85-ACA2-77C64949C6B3}" srcOrd="0" destOrd="0" parTransId="{E9C1812D-5137-4545-99C3-E081D0ECE198}" sibTransId="{858DEF72-99AE-4F60-993D-BCF8933A7257}"/>
    <dgm:cxn modelId="{569DFB84-8804-4D01-9DC2-33B4F5F3FB90}" srcId="{FC8D49DD-35AB-4E25-9E45-705D0A30CCC6}" destId="{1A20E0A5-7611-432C-BE90-E06DB69005CD}" srcOrd="9" destOrd="0" parTransId="{27BD140E-C4FD-4A26-8BFE-95F675ABF7E5}" sibTransId="{BB91CD4E-2EE9-4A95-8550-C43420BE649F}"/>
    <dgm:cxn modelId="{3DA415A6-415E-4A19-AD10-2CF359D2219E}" type="presOf" srcId="{349BBAEE-5B34-4D9B-91EC-6A899C50885D}" destId="{7D9AEEA8-A026-4DBA-B1BE-945A6B35E864}" srcOrd="0" destOrd="0" presId="urn:microsoft.com/office/officeart/2008/layout/LinedList"/>
    <dgm:cxn modelId="{BAD3D1A6-E330-4A87-B66F-F8CEC01A7F9C}" srcId="{FC8D49DD-35AB-4E25-9E45-705D0A30CCC6}" destId="{2D4D8FC4-9953-4823-9CAB-A0B19C84F802}" srcOrd="3" destOrd="0" parTransId="{ED26F6CB-CE74-4273-808F-1DE59F56091B}" sibTransId="{A18705D9-AD97-456F-AF41-F9BADE14787E}"/>
    <dgm:cxn modelId="{19A1C3AA-CCB1-493F-A6E6-7F6DE46F867B}" type="presOf" srcId="{C5A91BD0-1F38-457D-920B-E27A1C48551F}" destId="{4AAD996D-EFDD-4DE7-946F-50DFE751EA86}" srcOrd="0" destOrd="0" presId="urn:microsoft.com/office/officeart/2008/layout/LinedList"/>
    <dgm:cxn modelId="{766E80C5-9827-4186-91E5-EA3A7995C382}" type="presOf" srcId="{1BD22D10-5B14-437E-BA2B-1857550EE9CD}" destId="{A7049623-8A00-4533-B7F8-946747E10C09}" srcOrd="0" destOrd="0" presId="urn:microsoft.com/office/officeart/2008/layout/LinedList"/>
    <dgm:cxn modelId="{4D9E02C9-E74B-40AE-B39B-083FE1D777E7}" type="presOf" srcId="{E3131F58-6776-4E85-ACA2-77C64949C6B3}" destId="{C2853036-062A-489B-9EA8-D0C9755209AD}" srcOrd="0" destOrd="0" presId="urn:microsoft.com/office/officeart/2008/layout/LinedList"/>
    <dgm:cxn modelId="{6E197ACF-8093-4B43-AD17-5B276F121D27}" srcId="{FC8D49DD-35AB-4E25-9E45-705D0A30CCC6}" destId="{B849AB0D-9686-424D-92B0-D92863DC795D}" srcOrd="2" destOrd="0" parTransId="{5D0ED2DA-C6B8-4CD6-BFA5-755D9ADDBAFD}" sibTransId="{50C7B31B-6E6A-4D7F-B435-62BAD8B91D02}"/>
    <dgm:cxn modelId="{1169CEDC-5897-401F-94A6-AA74E1DEF6BF}" srcId="{FC8D49DD-35AB-4E25-9E45-705D0A30CCC6}" destId="{17705F1A-5F8E-4761-8A64-41042D2C7019}" srcOrd="8" destOrd="0" parTransId="{6D89345D-FDA5-4D89-811A-649EED7B1D96}" sibTransId="{29D10F7F-BA05-40FF-9F01-1912C04ABDDF}"/>
    <dgm:cxn modelId="{C64CB5DD-1AD5-4142-B0FD-7480F6DDD584}" type="presOf" srcId="{B849AB0D-9686-424D-92B0-D92863DC795D}" destId="{32FD74D8-4D61-485A-9EC2-5F05544BB19E}" srcOrd="0" destOrd="0" presId="urn:microsoft.com/office/officeart/2008/layout/LinedList"/>
    <dgm:cxn modelId="{070E15E2-754A-4B9C-B189-6A1755811A05}" type="presOf" srcId="{17705F1A-5F8E-4761-8A64-41042D2C7019}" destId="{8A376663-7137-4803-8C0E-F06DA28F5E31}" srcOrd="0" destOrd="0" presId="urn:microsoft.com/office/officeart/2008/layout/LinedList"/>
    <dgm:cxn modelId="{A039B9F5-CE91-497D-A9C9-CE7B6B9EB3CC}" srcId="{FC8D49DD-35AB-4E25-9E45-705D0A30CCC6}" destId="{6F534AE9-25B4-4326-9D62-12B09915DBCF}" srcOrd="4" destOrd="0" parTransId="{9C715571-4A05-41AF-A33F-482E8EAFFDD7}" sibTransId="{2CFBEF1A-E9AF-4BA9-B378-8864CDCACF58}"/>
    <dgm:cxn modelId="{D9FFDEC9-1FB5-4372-82E0-33D2F90929B4}" type="presParOf" srcId="{91EB4792-F390-47D8-AD4F-F0ED5AE99DC5}" destId="{645D4BEF-2B9E-4702-9A1E-F673147CBF00}" srcOrd="0" destOrd="0" presId="urn:microsoft.com/office/officeart/2008/layout/LinedList"/>
    <dgm:cxn modelId="{41F7966C-118B-4C79-B848-BCDBB9E82DA3}" type="presParOf" srcId="{91EB4792-F390-47D8-AD4F-F0ED5AE99DC5}" destId="{77333A77-20F7-4407-BB64-9956C1DA4C0F}" srcOrd="1" destOrd="0" presId="urn:microsoft.com/office/officeart/2008/layout/LinedList"/>
    <dgm:cxn modelId="{7B98A949-F4D6-4A73-9456-90996E898EAE}" type="presParOf" srcId="{77333A77-20F7-4407-BB64-9956C1DA4C0F}" destId="{C2853036-062A-489B-9EA8-D0C9755209AD}" srcOrd="0" destOrd="0" presId="urn:microsoft.com/office/officeart/2008/layout/LinedList"/>
    <dgm:cxn modelId="{9199615D-594A-46D1-BFA6-57844C46E457}" type="presParOf" srcId="{77333A77-20F7-4407-BB64-9956C1DA4C0F}" destId="{B7C470B0-7492-4DD5-A63A-4A594AF642D6}" srcOrd="1" destOrd="0" presId="urn:microsoft.com/office/officeart/2008/layout/LinedList"/>
    <dgm:cxn modelId="{52144DEA-796E-4C3C-BE0A-C7D71AD9499E}" type="presParOf" srcId="{91EB4792-F390-47D8-AD4F-F0ED5AE99DC5}" destId="{B2BE569F-B5F6-4C82-9C02-3DCEFABB38D4}" srcOrd="2" destOrd="0" presId="urn:microsoft.com/office/officeart/2008/layout/LinedList"/>
    <dgm:cxn modelId="{3A5AE140-90C8-40FE-8AA8-D4C048EF9DAB}" type="presParOf" srcId="{91EB4792-F390-47D8-AD4F-F0ED5AE99DC5}" destId="{BA9829B2-BEE4-4C9C-90EC-BFA4D8D10CE0}" srcOrd="3" destOrd="0" presId="urn:microsoft.com/office/officeart/2008/layout/LinedList"/>
    <dgm:cxn modelId="{B9943716-8474-4387-962C-E8A0A74A5612}" type="presParOf" srcId="{BA9829B2-BEE4-4C9C-90EC-BFA4D8D10CE0}" destId="{4AAD996D-EFDD-4DE7-946F-50DFE751EA86}" srcOrd="0" destOrd="0" presId="urn:microsoft.com/office/officeart/2008/layout/LinedList"/>
    <dgm:cxn modelId="{122728D3-EA99-405B-A1A8-8E4172B9942D}" type="presParOf" srcId="{BA9829B2-BEE4-4C9C-90EC-BFA4D8D10CE0}" destId="{EE3C5ED6-1240-4899-9C2F-3E9CC4544E7B}" srcOrd="1" destOrd="0" presId="urn:microsoft.com/office/officeart/2008/layout/LinedList"/>
    <dgm:cxn modelId="{B72952CF-0F78-4284-B36E-EA713CB629DE}" type="presParOf" srcId="{91EB4792-F390-47D8-AD4F-F0ED5AE99DC5}" destId="{EF444606-51BA-4E89-AF81-8DC4F4224F72}" srcOrd="4" destOrd="0" presId="urn:microsoft.com/office/officeart/2008/layout/LinedList"/>
    <dgm:cxn modelId="{E8DFE157-F676-4451-8222-3A61114F7124}" type="presParOf" srcId="{91EB4792-F390-47D8-AD4F-F0ED5AE99DC5}" destId="{08864873-618F-4A53-8818-EC1E9F47D0A2}" srcOrd="5" destOrd="0" presId="urn:microsoft.com/office/officeart/2008/layout/LinedList"/>
    <dgm:cxn modelId="{BB157894-A3ED-4FFA-A2EF-BF4F80A67DF8}" type="presParOf" srcId="{08864873-618F-4A53-8818-EC1E9F47D0A2}" destId="{32FD74D8-4D61-485A-9EC2-5F05544BB19E}" srcOrd="0" destOrd="0" presId="urn:microsoft.com/office/officeart/2008/layout/LinedList"/>
    <dgm:cxn modelId="{1773C68F-12DF-4799-9882-722F05093389}" type="presParOf" srcId="{08864873-618F-4A53-8818-EC1E9F47D0A2}" destId="{8E2EA862-A034-4ABE-A354-5C728A3E0570}" srcOrd="1" destOrd="0" presId="urn:microsoft.com/office/officeart/2008/layout/LinedList"/>
    <dgm:cxn modelId="{80B069D2-AB98-4DFF-B4A5-31471D8CF7FB}" type="presParOf" srcId="{91EB4792-F390-47D8-AD4F-F0ED5AE99DC5}" destId="{51082E26-62F3-405F-9218-E3B60C97953E}" srcOrd="6" destOrd="0" presId="urn:microsoft.com/office/officeart/2008/layout/LinedList"/>
    <dgm:cxn modelId="{5163A7B7-D154-4521-A726-F0F1EA273B5B}" type="presParOf" srcId="{91EB4792-F390-47D8-AD4F-F0ED5AE99DC5}" destId="{FA7A026A-F628-452A-847F-5939C382CCB9}" srcOrd="7" destOrd="0" presId="urn:microsoft.com/office/officeart/2008/layout/LinedList"/>
    <dgm:cxn modelId="{A5D72157-A06C-40DE-AD93-B8746AEA85BB}" type="presParOf" srcId="{FA7A026A-F628-452A-847F-5939C382CCB9}" destId="{54F61762-BBC3-4871-BA1E-92BF8D4EB258}" srcOrd="0" destOrd="0" presId="urn:microsoft.com/office/officeart/2008/layout/LinedList"/>
    <dgm:cxn modelId="{A2DC8902-EF39-4229-BB25-E7F1E162E76E}" type="presParOf" srcId="{FA7A026A-F628-452A-847F-5939C382CCB9}" destId="{69A6DABC-DB56-49CF-81BE-1F55CA97B5CC}" srcOrd="1" destOrd="0" presId="urn:microsoft.com/office/officeart/2008/layout/LinedList"/>
    <dgm:cxn modelId="{CAB3D53E-5D9C-4E28-A1B0-405463A990C4}" type="presParOf" srcId="{91EB4792-F390-47D8-AD4F-F0ED5AE99DC5}" destId="{D4C8AAB9-706B-416F-9E3B-981A5826CC81}" srcOrd="8" destOrd="0" presId="urn:microsoft.com/office/officeart/2008/layout/LinedList"/>
    <dgm:cxn modelId="{C9C87390-EB66-4BEC-A713-3DB958DF3E51}" type="presParOf" srcId="{91EB4792-F390-47D8-AD4F-F0ED5AE99DC5}" destId="{E7E9BAE2-11C6-4B92-B8FA-F6B165D0B74A}" srcOrd="9" destOrd="0" presId="urn:microsoft.com/office/officeart/2008/layout/LinedList"/>
    <dgm:cxn modelId="{6BD71A88-9F3B-41FD-9FB4-33D7A9F8DC5C}" type="presParOf" srcId="{E7E9BAE2-11C6-4B92-B8FA-F6B165D0B74A}" destId="{BCDF1944-44C4-4725-BE4B-6E1D109D5980}" srcOrd="0" destOrd="0" presId="urn:microsoft.com/office/officeart/2008/layout/LinedList"/>
    <dgm:cxn modelId="{9795B088-399B-4F2E-92CC-1CC396FE32F7}" type="presParOf" srcId="{E7E9BAE2-11C6-4B92-B8FA-F6B165D0B74A}" destId="{EEFDFBDC-F766-40B4-BC7E-B9189C6E0240}" srcOrd="1" destOrd="0" presId="urn:microsoft.com/office/officeart/2008/layout/LinedList"/>
    <dgm:cxn modelId="{E79884BA-D775-4A7A-BC99-592A48E58E43}" type="presParOf" srcId="{91EB4792-F390-47D8-AD4F-F0ED5AE99DC5}" destId="{0EDB46A1-2C66-427C-9098-7870FC4D385F}" srcOrd="10" destOrd="0" presId="urn:microsoft.com/office/officeart/2008/layout/LinedList"/>
    <dgm:cxn modelId="{E996923F-ED3D-47B0-9541-82FC1E9509D6}" type="presParOf" srcId="{91EB4792-F390-47D8-AD4F-F0ED5AE99DC5}" destId="{9FD28719-8459-44E7-AA62-FC36BCA0F431}" srcOrd="11" destOrd="0" presId="urn:microsoft.com/office/officeart/2008/layout/LinedList"/>
    <dgm:cxn modelId="{788A901D-4BD5-4B9F-8138-A1BABD5C02A3}" type="presParOf" srcId="{9FD28719-8459-44E7-AA62-FC36BCA0F431}" destId="{A7049623-8A00-4533-B7F8-946747E10C09}" srcOrd="0" destOrd="0" presId="urn:microsoft.com/office/officeart/2008/layout/LinedList"/>
    <dgm:cxn modelId="{417E2AC5-733C-4A92-9627-F9827C9898A1}" type="presParOf" srcId="{9FD28719-8459-44E7-AA62-FC36BCA0F431}" destId="{73D8E517-0A10-4B2B-8307-9F1C4B05E785}" srcOrd="1" destOrd="0" presId="urn:microsoft.com/office/officeart/2008/layout/LinedList"/>
    <dgm:cxn modelId="{266FA980-1AD8-4460-8005-E2D3AB351A2C}" type="presParOf" srcId="{91EB4792-F390-47D8-AD4F-F0ED5AE99DC5}" destId="{25613EEB-E44B-4391-AEEC-37D615F646EF}" srcOrd="12" destOrd="0" presId="urn:microsoft.com/office/officeart/2008/layout/LinedList"/>
    <dgm:cxn modelId="{D7985293-7D91-49C9-BDEF-C5E418544697}" type="presParOf" srcId="{91EB4792-F390-47D8-AD4F-F0ED5AE99DC5}" destId="{B6E89277-3F9F-45D7-A918-7B83D6ABFC9F}" srcOrd="13" destOrd="0" presId="urn:microsoft.com/office/officeart/2008/layout/LinedList"/>
    <dgm:cxn modelId="{4A4D0AEC-F1C9-4BB6-BD1E-2137C6528C79}" type="presParOf" srcId="{B6E89277-3F9F-45D7-A918-7B83D6ABFC9F}" destId="{7D9AEEA8-A026-4DBA-B1BE-945A6B35E864}" srcOrd="0" destOrd="0" presId="urn:microsoft.com/office/officeart/2008/layout/LinedList"/>
    <dgm:cxn modelId="{2251346D-D4E5-4B48-8CEB-FB46E36A9561}" type="presParOf" srcId="{B6E89277-3F9F-45D7-A918-7B83D6ABFC9F}" destId="{4260CC73-9ED6-4DCF-9AEE-0C465A67BB4B}" srcOrd="1" destOrd="0" presId="urn:microsoft.com/office/officeart/2008/layout/LinedList"/>
    <dgm:cxn modelId="{A15B6B13-C3AA-41BE-ABBD-4518CDF44AF3}" type="presParOf" srcId="{91EB4792-F390-47D8-AD4F-F0ED5AE99DC5}" destId="{32328AE6-91A0-4F92-A7F7-D886EE37CE0C}" srcOrd="14" destOrd="0" presId="urn:microsoft.com/office/officeart/2008/layout/LinedList"/>
    <dgm:cxn modelId="{FF97D4DC-E2EE-4548-A4F1-D2C2D89C8E33}" type="presParOf" srcId="{91EB4792-F390-47D8-AD4F-F0ED5AE99DC5}" destId="{992BE71A-0C2E-4A6E-8C44-62EB7338CB87}" srcOrd="15" destOrd="0" presId="urn:microsoft.com/office/officeart/2008/layout/LinedList"/>
    <dgm:cxn modelId="{9AB6C65F-828D-4C96-9D01-D397F3A963E4}" type="presParOf" srcId="{992BE71A-0C2E-4A6E-8C44-62EB7338CB87}" destId="{B937CAD2-4627-43C4-A935-5F2ECAE7E834}" srcOrd="0" destOrd="0" presId="urn:microsoft.com/office/officeart/2008/layout/LinedList"/>
    <dgm:cxn modelId="{EA85A40A-0B76-40D6-9D43-C7EF90F5A762}" type="presParOf" srcId="{992BE71A-0C2E-4A6E-8C44-62EB7338CB87}" destId="{B690A2E5-0803-4B70-AEB6-B33BB928861E}" srcOrd="1" destOrd="0" presId="urn:microsoft.com/office/officeart/2008/layout/LinedList"/>
    <dgm:cxn modelId="{C5C9B254-70D9-4992-A402-F32A1ABD9D03}" type="presParOf" srcId="{91EB4792-F390-47D8-AD4F-F0ED5AE99DC5}" destId="{61369F1A-E1D5-4A96-8FFC-B826CD98AB10}" srcOrd="16" destOrd="0" presId="urn:microsoft.com/office/officeart/2008/layout/LinedList"/>
    <dgm:cxn modelId="{EAA5F86A-BFB4-4482-92AB-D13781F82F62}" type="presParOf" srcId="{91EB4792-F390-47D8-AD4F-F0ED5AE99DC5}" destId="{8F0793E6-0146-415A-8E54-3F521B893F7A}" srcOrd="17" destOrd="0" presId="urn:microsoft.com/office/officeart/2008/layout/LinedList"/>
    <dgm:cxn modelId="{51B6BF2C-F81E-4E4D-B43A-A12AA32E83F3}" type="presParOf" srcId="{8F0793E6-0146-415A-8E54-3F521B893F7A}" destId="{8A376663-7137-4803-8C0E-F06DA28F5E31}" srcOrd="0" destOrd="0" presId="urn:microsoft.com/office/officeart/2008/layout/LinedList"/>
    <dgm:cxn modelId="{B50D7E55-4E53-4F69-BDD0-6E6F20F6364F}" type="presParOf" srcId="{8F0793E6-0146-415A-8E54-3F521B893F7A}" destId="{6CA4194C-AA58-4C8B-9C8C-9CFF2F245535}" srcOrd="1" destOrd="0" presId="urn:microsoft.com/office/officeart/2008/layout/LinedList"/>
    <dgm:cxn modelId="{5467FEC2-2EE1-4F12-8C66-0ACEA7B982DE}" type="presParOf" srcId="{91EB4792-F390-47D8-AD4F-F0ED5AE99DC5}" destId="{34299E2D-A967-4DDE-950B-7481F5E3D4D5}" srcOrd="18" destOrd="0" presId="urn:microsoft.com/office/officeart/2008/layout/LinedList"/>
    <dgm:cxn modelId="{B293D0AD-D99B-4A99-8369-E1C70B058C5F}" type="presParOf" srcId="{91EB4792-F390-47D8-AD4F-F0ED5AE99DC5}" destId="{AC501FD5-4EED-4C9F-BEDA-C830607268C1}" srcOrd="19" destOrd="0" presId="urn:microsoft.com/office/officeart/2008/layout/LinedList"/>
    <dgm:cxn modelId="{88423B77-FAD1-4271-9079-427E2ACDA6EB}" type="presParOf" srcId="{AC501FD5-4EED-4C9F-BEDA-C830607268C1}" destId="{21808577-937E-4072-99D2-A78DD92553B8}" srcOrd="0" destOrd="0" presId="urn:microsoft.com/office/officeart/2008/layout/LinedList"/>
    <dgm:cxn modelId="{65910FE9-CE0C-41C0-9086-BE8B01568290}" type="presParOf" srcId="{AC501FD5-4EED-4C9F-BEDA-C830607268C1}" destId="{5B92D2E5-517F-48E2-AD1B-BE61BB6AFD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D4BEF-2B9E-4702-9A1E-F673147CBF00}">
      <dsp:nvSpPr>
        <dsp:cNvPr id="0" name=""/>
        <dsp:cNvSpPr/>
      </dsp:nvSpPr>
      <dsp:spPr>
        <a:xfrm>
          <a:off x="0" y="685"/>
          <a:ext cx="543723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853036-062A-489B-9EA8-D0C9755209AD}">
      <dsp:nvSpPr>
        <dsp:cNvPr id="0" name=""/>
        <dsp:cNvSpPr/>
      </dsp:nvSpPr>
      <dsp:spPr>
        <a:xfrm>
          <a:off x="0" y="685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Class &amp; Object:</a:t>
          </a:r>
        </a:p>
      </dsp:txBody>
      <dsp:txXfrm>
        <a:off x="0" y="685"/>
        <a:ext cx="5437234" cy="561148"/>
      </dsp:txXfrm>
    </dsp:sp>
    <dsp:sp modelId="{B2BE569F-B5F6-4C82-9C02-3DCEFABB38D4}">
      <dsp:nvSpPr>
        <dsp:cNvPr id="0" name=""/>
        <dsp:cNvSpPr/>
      </dsp:nvSpPr>
      <dsp:spPr>
        <a:xfrm>
          <a:off x="0" y="561833"/>
          <a:ext cx="5437234" cy="0"/>
        </a:xfrm>
        <a:prstGeom prst="line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AD996D-EFDD-4DE7-946F-50DFE751EA86}">
      <dsp:nvSpPr>
        <dsp:cNvPr id="0" name=""/>
        <dsp:cNvSpPr/>
      </dsp:nvSpPr>
      <dsp:spPr>
        <a:xfrm>
          <a:off x="0" y="296365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classes like Product, Cart, </a:t>
          </a:r>
          <a:r>
            <a:rPr lang="en-US" sz="1800" kern="1200" dirty="0" err="1"/>
            <a:t>CartItem</a:t>
          </a:r>
          <a:r>
            <a:rPr lang="en-US" sz="1800" kern="1200" dirty="0"/>
            <a:t>, and </a:t>
          </a:r>
          <a:r>
            <a:rPr lang="en-US" sz="1800" kern="1200" dirty="0" err="1"/>
            <a:t>SupermarketDriver</a:t>
          </a:r>
          <a:r>
            <a:rPr lang="en-US" sz="1800" kern="1200" dirty="0"/>
            <a:t>, and create their objects.</a:t>
          </a:r>
        </a:p>
      </dsp:txBody>
      <dsp:txXfrm>
        <a:off x="0" y="296365"/>
        <a:ext cx="5437234" cy="561148"/>
      </dsp:txXfrm>
    </dsp:sp>
    <dsp:sp modelId="{EF444606-51BA-4E89-AF81-8DC4F4224F72}">
      <dsp:nvSpPr>
        <dsp:cNvPr id="0" name=""/>
        <dsp:cNvSpPr/>
      </dsp:nvSpPr>
      <dsp:spPr>
        <a:xfrm>
          <a:off x="0" y="1122982"/>
          <a:ext cx="5437234" cy="0"/>
        </a:xfrm>
        <a:prstGeom prst="lin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FD74D8-4D61-485A-9EC2-5F05544BB19E}">
      <dsp:nvSpPr>
        <dsp:cNvPr id="0" name=""/>
        <dsp:cNvSpPr/>
      </dsp:nvSpPr>
      <dsp:spPr>
        <a:xfrm>
          <a:off x="0" y="1122982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Interface:</a:t>
          </a:r>
        </a:p>
      </dsp:txBody>
      <dsp:txXfrm>
        <a:off x="0" y="1122982"/>
        <a:ext cx="5437234" cy="561148"/>
      </dsp:txXfrm>
    </dsp:sp>
    <dsp:sp modelId="{51082E26-62F3-405F-9218-E3B60C97953E}">
      <dsp:nvSpPr>
        <dsp:cNvPr id="0" name=""/>
        <dsp:cNvSpPr/>
      </dsp:nvSpPr>
      <dsp:spPr>
        <a:xfrm>
          <a:off x="0" y="1684131"/>
          <a:ext cx="5437234" cy="0"/>
        </a:xfrm>
        <a:prstGeom prst="lin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F61762-BBC3-4871-BA1E-92BF8D4EB258}">
      <dsp:nvSpPr>
        <dsp:cNvPr id="0" name=""/>
        <dsp:cNvSpPr/>
      </dsp:nvSpPr>
      <dsp:spPr>
        <a:xfrm>
          <a:off x="0" y="1497319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 common methods for product types using the </a:t>
          </a:r>
          <a:r>
            <a:rPr lang="en-US" sz="1800" kern="1200" dirty="0" err="1"/>
            <a:t>AccSall</a:t>
          </a:r>
          <a:r>
            <a:rPr lang="en-US" sz="1800" kern="1200" dirty="0"/>
            <a:t> interface.</a:t>
          </a:r>
          <a:br>
            <a:rPr lang="en-US" sz="1800" kern="1200" dirty="0"/>
          </a:br>
          <a:endParaRPr lang="en-US" sz="1800" kern="1200" dirty="0"/>
        </a:p>
      </dsp:txBody>
      <dsp:txXfrm>
        <a:off x="0" y="1497319"/>
        <a:ext cx="5437234" cy="561148"/>
      </dsp:txXfrm>
    </dsp:sp>
    <dsp:sp modelId="{D4C8AAB9-706B-416F-9E3B-981A5826CC81}">
      <dsp:nvSpPr>
        <dsp:cNvPr id="0" name=""/>
        <dsp:cNvSpPr/>
      </dsp:nvSpPr>
      <dsp:spPr>
        <a:xfrm>
          <a:off x="0" y="2245279"/>
          <a:ext cx="5437234" cy="0"/>
        </a:xfrm>
        <a:prstGeom prst="lin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DF1944-44C4-4725-BE4B-6E1D109D5980}">
      <dsp:nvSpPr>
        <dsp:cNvPr id="0" name=""/>
        <dsp:cNvSpPr/>
      </dsp:nvSpPr>
      <dsp:spPr>
        <a:xfrm>
          <a:off x="0" y="2245279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Encapsulation</a:t>
          </a:r>
          <a:r>
            <a:rPr lang="en-US" sz="1200" b="1" kern="1200" dirty="0"/>
            <a:t>:</a:t>
          </a:r>
        </a:p>
      </dsp:txBody>
      <dsp:txXfrm>
        <a:off x="0" y="2245279"/>
        <a:ext cx="5437234" cy="561148"/>
      </dsp:txXfrm>
    </dsp:sp>
    <dsp:sp modelId="{0EDB46A1-2C66-427C-9098-7870FC4D385F}">
      <dsp:nvSpPr>
        <dsp:cNvPr id="0" name=""/>
        <dsp:cNvSpPr/>
      </dsp:nvSpPr>
      <dsp:spPr>
        <a:xfrm>
          <a:off x="0" y="2806428"/>
          <a:ext cx="5437234" cy="0"/>
        </a:xfrm>
        <a:prstGeom prst="line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49623-8A00-4533-B7F8-946747E10C09}">
      <dsp:nvSpPr>
        <dsp:cNvPr id="0" name=""/>
        <dsp:cNvSpPr/>
      </dsp:nvSpPr>
      <dsp:spPr>
        <a:xfrm>
          <a:off x="0" y="2619616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Hide data (fields) in classes as private and control them with public getter and setter methods.</a:t>
          </a:r>
        </a:p>
      </dsp:txBody>
      <dsp:txXfrm>
        <a:off x="0" y="2619616"/>
        <a:ext cx="5437234" cy="561148"/>
      </dsp:txXfrm>
    </dsp:sp>
    <dsp:sp modelId="{25613EEB-E44B-4391-AEEC-37D615F646EF}">
      <dsp:nvSpPr>
        <dsp:cNvPr id="0" name=""/>
        <dsp:cNvSpPr/>
      </dsp:nvSpPr>
      <dsp:spPr>
        <a:xfrm>
          <a:off x="0" y="3367577"/>
          <a:ext cx="5437234" cy="0"/>
        </a:xfrm>
        <a:prstGeom prst="lin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9AEEA8-A026-4DBA-B1BE-945A6B35E864}">
      <dsp:nvSpPr>
        <dsp:cNvPr id="0" name=""/>
        <dsp:cNvSpPr/>
      </dsp:nvSpPr>
      <dsp:spPr>
        <a:xfrm>
          <a:off x="0" y="3327903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Abstraction</a:t>
          </a:r>
          <a:r>
            <a:rPr lang="en-US" sz="1200" b="1" kern="1200" dirty="0"/>
            <a:t>:</a:t>
          </a:r>
        </a:p>
      </dsp:txBody>
      <dsp:txXfrm>
        <a:off x="0" y="3327903"/>
        <a:ext cx="5437234" cy="561148"/>
      </dsp:txXfrm>
    </dsp:sp>
    <dsp:sp modelId="{32328AE6-91A0-4F92-A7F7-D886EE37CE0C}">
      <dsp:nvSpPr>
        <dsp:cNvPr id="0" name=""/>
        <dsp:cNvSpPr/>
      </dsp:nvSpPr>
      <dsp:spPr>
        <a:xfrm>
          <a:off x="0" y="3928725"/>
          <a:ext cx="5437234" cy="0"/>
        </a:xfrm>
        <a:prstGeom prst="line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37CAD2-4627-43C4-A935-5F2ECAE7E834}">
      <dsp:nvSpPr>
        <dsp:cNvPr id="0" name=""/>
        <dsp:cNvSpPr/>
      </dsp:nvSpPr>
      <dsp:spPr>
        <a:xfrm>
          <a:off x="0" y="3608478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Hide internal functionality and provide only the details needed by the user.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3608478"/>
        <a:ext cx="5437234" cy="561148"/>
      </dsp:txXfrm>
    </dsp:sp>
    <dsp:sp modelId="{61369F1A-E1D5-4A96-8FFC-B826CD98AB10}">
      <dsp:nvSpPr>
        <dsp:cNvPr id="0" name=""/>
        <dsp:cNvSpPr/>
      </dsp:nvSpPr>
      <dsp:spPr>
        <a:xfrm>
          <a:off x="0" y="4489874"/>
          <a:ext cx="5437234" cy="0"/>
        </a:xfrm>
        <a:prstGeom prst="lin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376663-7137-4803-8C0E-F06DA28F5E31}">
      <dsp:nvSpPr>
        <dsp:cNvPr id="0" name=""/>
        <dsp:cNvSpPr/>
      </dsp:nvSpPr>
      <dsp:spPr>
        <a:xfrm>
          <a:off x="0" y="4489874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Polymorphism:</a:t>
          </a:r>
        </a:p>
      </dsp:txBody>
      <dsp:txXfrm>
        <a:off x="0" y="4489874"/>
        <a:ext cx="5437234" cy="561148"/>
      </dsp:txXfrm>
    </dsp:sp>
    <dsp:sp modelId="{34299E2D-A967-4DDE-950B-7481F5E3D4D5}">
      <dsp:nvSpPr>
        <dsp:cNvPr id="0" name=""/>
        <dsp:cNvSpPr/>
      </dsp:nvSpPr>
      <dsp:spPr>
        <a:xfrm>
          <a:off x="0" y="5051023"/>
          <a:ext cx="543723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808577-937E-4072-99D2-A78DD92553B8}">
      <dsp:nvSpPr>
        <dsp:cNvPr id="0" name=""/>
        <dsp:cNvSpPr/>
      </dsp:nvSpPr>
      <dsp:spPr>
        <a:xfrm>
          <a:off x="0" y="4839279"/>
          <a:ext cx="5437234" cy="561148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Manage different product types with the same methods using an interface.</a:t>
          </a:r>
        </a:p>
      </dsp:txBody>
      <dsp:txXfrm>
        <a:off x="0" y="4839279"/>
        <a:ext cx="5437234" cy="561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0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6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B02E3F9-8DE1-491C-B362-38321049E6D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0F247C6-39DB-455E-9715-1D70FB10C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94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541063-B9B5-AAD5-177E-D61DB441822E}"/>
              </a:ext>
            </a:extLst>
          </p:cNvPr>
          <p:cNvSpPr txBox="1"/>
          <p:nvPr/>
        </p:nvSpPr>
        <p:spPr>
          <a:xfrm>
            <a:off x="3502731" y="1542402"/>
            <a:ext cx="5186842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WELCOME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487A6-7F69-241F-4239-0CBC640CDFE5}"/>
              </a:ext>
            </a:extLst>
          </p:cNvPr>
          <p:cNvSpPr txBox="1"/>
          <p:nvPr/>
        </p:nvSpPr>
        <p:spPr>
          <a:xfrm>
            <a:off x="3502135" y="4001587"/>
            <a:ext cx="518803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simple supermarket Point-Of-Sale (POS) system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2AC46D7-AC2D-54FB-C7A1-AE68059E988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72" y="1827253"/>
            <a:ext cx="4248150" cy="1076325"/>
          </a:xfrm>
          <a:prstGeom prst="rect">
            <a:avLst/>
          </a:prstGeom>
        </p:spPr>
      </p:pic>
      <p:pic>
        <p:nvPicPr>
          <p:cNvPr id="9" name="Picture 8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0DBB7D9C-72E4-D7E3-65C1-8355ADE0F9A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76" y="5919072"/>
            <a:ext cx="1140389" cy="1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07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DDCD0-9B71-96CA-E8ED-9BE5274E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D639D0-F983-0CC5-13FE-30477D0D7609}"/>
              </a:ext>
            </a:extLst>
          </p:cNvPr>
          <p:cNvSpPr txBox="1"/>
          <p:nvPr/>
        </p:nvSpPr>
        <p:spPr>
          <a:xfrm>
            <a:off x="804672" y="3121701"/>
            <a:ext cx="3658053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WELCOME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7DB90-D882-AB13-DE84-ED453E7607CF}"/>
              </a:ext>
            </a:extLst>
          </p:cNvPr>
          <p:cNvSpPr txBox="1"/>
          <p:nvPr/>
        </p:nvSpPr>
        <p:spPr>
          <a:xfrm>
            <a:off x="804672" y="2032347"/>
            <a:ext cx="3658053" cy="955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 simple supermarket Point-Of-Sale (POS)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D3497-C7D2-E6F0-DC9D-31285E0226EA}"/>
              </a:ext>
            </a:extLst>
          </p:cNvPr>
          <p:cNvSpPr txBox="1"/>
          <p:nvPr/>
        </p:nvSpPr>
        <p:spPr>
          <a:xfrm>
            <a:off x="383459" y="4699819"/>
            <a:ext cx="885886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KUDSE24.3F - 011 | KUSHAN RANDIKA HERATH - </a:t>
            </a:r>
            <a:r>
              <a:rPr lang="en-US" b="1" dirty="0"/>
              <a:t>Project Leader/Documentation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KUDSE24.3F - 003 | DESAN YASANDU - </a:t>
            </a:r>
            <a:r>
              <a:rPr lang="en-US" b="1" dirty="0"/>
              <a:t>Developer/ Tester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dirty="0"/>
              <a:t>KUDSE24.3F - 004 | PRABHASHI PRAVEENA  - </a:t>
            </a:r>
            <a:r>
              <a:rPr lang="en-US" b="1" dirty="0"/>
              <a:t>Developer</a:t>
            </a:r>
            <a:endParaRPr lang="en-US" b="1"/>
          </a:p>
          <a:p>
            <a:pPr>
              <a:spcAft>
                <a:spcPts val="600"/>
              </a:spcAft>
            </a:pPr>
            <a:r>
              <a:rPr lang="en-US" dirty="0"/>
              <a:t>KUDSE24.3F - 019 | Harsha Herath - </a:t>
            </a:r>
            <a:r>
              <a:rPr lang="en-US" b="1" dirty="0"/>
              <a:t>Tester/Debugger</a:t>
            </a:r>
            <a:endParaRPr lang="en-US" b="1"/>
          </a:p>
        </p:txBody>
      </p:sp>
      <p:pic>
        <p:nvPicPr>
          <p:cNvPr id="3" name="Picture 2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A48B2DF3-C4BC-22CC-E000-CA3A5376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76" y="5919072"/>
            <a:ext cx="1140389" cy="1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12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B2755-59EF-8CFB-45B6-774226BB8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7B0E2-4691-1CF2-AA21-A25A9C2518FE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B2B7E-4CF8-DC92-44CB-C087BC9AA0C5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Point-Of-Sale (POS) systems are essential for facilitating the daily sales process in supermarkets. A POS system is a computer system used to manage product inventory, handle customer purchases, and process payments efficiently.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This simple POS system is designed in Java using Object-Oriented Programming (OOP) methodology. It enables the management of key functions such as product inventory, customer carts, and payment processing in a simple and fast manner.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Using this system, the sales process in supermarkets becomes more efficient, accurate, and convenient for customers.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hopping basket">
            <a:extLst>
              <a:ext uri="{FF2B5EF4-FFF2-40B4-BE49-F238E27FC236}">
                <a16:creationId xmlns:a16="http://schemas.microsoft.com/office/drawing/2014/main" id="{7D05E377-26B5-BE5E-0E4C-15693EFC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627D970A-2383-01F5-F629-8EDFA0A440F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76" y="5919072"/>
            <a:ext cx="1140389" cy="1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86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0EA0D-E858-07C0-8488-B6727542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28EFFA-4ECE-860A-A8C4-3BF9B07230AE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Purpose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AD173B-9874-7CCE-C731-FD481D2D892B}"/>
              </a:ext>
            </a:extLst>
          </p:cNvPr>
          <p:cNvSpPr txBox="1"/>
          <p:nvPr/>
        </p:nvSpPr>
        <p:spPr>
          <a:xfrm>
            <a:off x="6172200" y="804672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 simple POS system for efficient warehouse management, customer cart control, and payment processing.</a:t>
            </a:r>
          </a:p>
        </p:txBody>
      </p:sp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144D1350-D24E-E71D-7ADF-788E834EC84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76" y="5919072"/>
            <a:ext cx="1140389" cy="1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3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9486D6-5210-24C0-6F91-A385692FC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59CA7-EC25-BAF3-0925-98A570754EC3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Problems Addressed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6FB24B-B117-7D23-FC92-39EE49126A66}"/>
              </a:ext>
            </a:extLst>
          </p:cNvPr>
          <p:cNvSpPr txBox="1"/>
          <p:nvPr/>
        </p:nvSpPr>
        <p:spPr>
          <a:xfrm>
            <a:off x="804672" y="2059912"/>
            <a:ext cx="5291328" cy="400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Inventory Management Issues: Errors in saving and  updating product inventory.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Payment Calculation Errors: Over or underpayments reported.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Customer Service Delays: Slow Payment Speed.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Information Deduction and Manual Calculation: Additional Work and Errors.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Product ID Errors: Incorrect ID or Inventory Quantity.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8917A081-C287-5D6C-CF44-920C7BF6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79265D23-6CD5-8903-E006-E55FC9438A1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76" y="5919072"/>
            <a:ext cx="1140389" cy="1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4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F28D3-1F68-1A3B-5F78-D4839CD4A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00BEE1-189D-B41F-F547-649A05770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71D500-9FFC-04C8-F63C-9681A554C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FEC706-3B80-9CA1-61A5-5C4E428A9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22275A2-2C79-3AEA-191A-5711C9F2D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D905C9B-7DBD-DF13-04CA-A459BB9D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291046-742C-2B73-210B-927299856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A5D229-1A7E-A6C9-E82F-2FDB56411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211BC50-4409-2BB6-D9D0-79A58B8CD9CF}"/>
              </a:ext>
            </a:extLst>
          </p:cNvPr>
          <p:cNvSpPr txBox="1"/>
          <p:nvPr/>
        </p:nvSpPr>
        <p:spPr>
          <a:xfrm>
            <a:off x="804672" y="2023236"/>
            <a:ext cx="3659777" cy="2820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OOP Concepts Used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A19F8536-6CF2-3BEA-7DF3-0897CFC92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433435"/>
              </p:ext>
            </p:extLst>
          </p:nvPr>
        </p:nvGraphicFramePr>
        <p:xfrm>
          <a:off x="6322147" y="955090"/>
          <a:ext cx="5437234" cy="5612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B709D3F4-5BCA-9A85-2E24-F11B7F5DFC2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76" y="5919072"/>
            <a:ext cx="1140389" cy="1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86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2A6E39-A04B-E776-4CD5-2298BCA0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A9B149-AC2E-95E4-D8FD-1FD742231C7C}"/>
              </a:ext>
            </a:extLst>
          </p:cNvPr>
          <p:cNvSpPr txBox="1"/>
          <p:nvPr/>
        </p:nvSpPr>
        <p:spPr>
          <a:xfrm>
            <a:off x="640080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Further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27828-5899-A90F-232A-03B2F04DF610}"/>
              </a:ext>
            </a:extLst>
          </p:cNvPr>
          <p:cNvSpPr txBox="1"/>
          <p:nvPr/>
        </p:nvSpPr>
        <p:spPr>
          <a:xfrm>
            <a:off x="5176223" y="729634"/>
            <a:ext cx="6973824" cy="55513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Dynamic Data Structures: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Release the cart size limit by using data structures like </a:t>
            </a:r>
            <a:r>
              <a:rPr lang="en-US" sz="1600" dirty="0" err="1">
                <a:solidFill>
                  <a:schemeClr val="tx2"/>
                </a:solidFill>
              </a:rPr>
              <a:t>ArrayList</a:t>
            </a:r>
            <a:r>
              <a:rPr lang="en-US" sz="1600" dirty="0">
                <a:solidFill>
                  <a:schemeClr val="tx2"/>
                </a:solidFill>
              </a:rPr>
              <a:t>&lt;</a:t>
            </a:r>
            <a:r>
              <a:rPr lang="en-US" sz="1600" dirty="0" err="1">
                <a:solidFill>
                  <a:schemeClr val="tx2"/>
                </a:solidFill>
              </a:rPr>
              <a:t>CartItem</a:t>
            </a:r>
            <a:r>
              <a:rPr lang="en-US" sz="1600" dirty="0">
                <a:solidFill>
                  <a:schemeClr val="tx2"/>
                </a:solidFill>
              </a:rPr>
              <a:t>&gt;.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Database Integration: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To protect product inventory, sales reports, and customer information.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Graphical User Interface (GUI):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To make the user interface easier to use using Swing, JavaFX, or another GUI framework.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Barcode Scanner Integration: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To identify products and enter them quickly.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User Authentication &amp; Roles: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Different access control according to staff.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Discounts, Offers &amp; Tax Calculations: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Calculate and charge discounts, promotions, and taxes.</a:t>
            </a:r>
          </a:p>
        </p:txBody>
      </p:sp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AB95018C-0A34-BEFC-CFDB-51D89989A1F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76" y="5919072"/>
            <a:ext cx="1140389" cy="1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6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6A7D2-7CB1-EC22-3189-42B37F4A4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091AB-A955-E8EC-6ED6-B10A4EFA85CF}"/>
              </a:ext>
            </a:extLst>
          </p:cNvPr>
          <p:cNvSpPr txBox="1"/>
          <p:nvPr/>
        </p:nvSpPr>
        <p:spPr>
          <a:xfrm>
            <a:off x="753925" y="1321056"/>
            <a:ext cx="10684151" cy="19919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YOU….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E48C84-530E-0046-7A00-13F44C4C17E1}"/>
              </a:ext>
            </a:extLst>
          </p:cNvPr>
          <p:cNvSpPr txBox="1"/>
          <p:nvPr/>
        </p:nvSpPr>
        <p:spPr>
          <a:xfrm>
            <a:off x="432620" y="5591977"/>
            <a:ext cx="61549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 Hub Clone the repository: </a:t>
            </a:r>
            <a:r>
              <a:rPr lang="en-US" dirty="0"/>
              <a:t>https://github.com/Kushan20070126/Point-of-sales-for-a-super-market.git</a:t>
            </a:r>
          </a:p>
        </p:txBody>
      </p:sp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3BDD61E0-2864-E8C8-0683-02789EEF89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76" y="5919072"/>
            <a:ext cx="1140389" cy="11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1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5F61EC1C3BA845AF59D5BFC3CBE556" ma:contentTypeVersion="4" ma:contentTypeDescription="Create a new document." ma:contentTypeScope="" ma:versionID="f23ec36cba9e10f7116e1388d6482cba">
  <xsd:schema xmlns:xsd="http://www.w3.org/2001/XMLSchema" xmlns:xs="http://www.w3.org/2001/XMLSchema" xmlns:p="http://schemas.microsoft.com/office/2006/metadata/properties" xmlns:ns3="009def93-4bae-4fe9-90c2-7a2de3ba21fd" targetNamespace="http://schemas.microsoft.com/office/2006/metadata/properties" ma:root="true" ma:fieldsID="9038c0d0b15392a331b6eb99c9914b00" ns3:_="">
    <xsd:import namespace="009def93-4bae-4fe9-90c2-7a2de3ba21f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def93-4bae-4fe9-90c2-7a2de3ba21f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9EB8D4-3949-44AC-A3D3-4502AECD76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9def93-4bae-4fe9-90c2-7a2de3ba21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941C92-2F8F-430E-8453-BD45072232D6}">
  <ds:schemaRefs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009def93-4bae-4fe9-90c2-7a2de3ba21fd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E77467-9334-4602-B222-51FC7696E9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436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HERATH H M K R</dc:creator>
  <cp:lastModifiedBy>HERATH H M K R</cp:lastModifiedBy>
  <cp:revision>3</cp:revision>
  <dcterms:created xsi:type="dcterms:W3CDTF">2025-07-10T12:21:03Z</dcterms:created>
  <dcterms:modified xsi:type="dcterms:W3CDTF">2025-07-10T17:13:27Z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0x010100B45F61EC1C3BA845AF59D5BFC3CBE556</vt:lpwstr>
  </property>
</Properties>
</file>