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Pr algn="l"/>
            <a:r>
              <a:rPr sz="1200"/>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br/>
            <a:br/>
            <a:r>
              <a:rPr sz="1200"/>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br/>
            <a:br/>
            <a:r>
              <a:rPr sz="1200"/>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br/>
            <a:br/>
            <a:r>
              <a:rPr sz="1200"/>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br/>
            <a:br/>
            <a:r>
              <a:rPr sz="1200"/>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b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Pr algn="l"/>
            <a:r>
              <a:rPr sz="1200"/>
              <a:t>Lorem ipsum dolor sit amet, consectetur adipiscing elit.</a:t>
            </a:r>
            <a:br/>
            <a:r>
              <a:rPr sz="1200"/>
              <a:t>Donec finibus lorem et dui commodo ullamcorper.</a:t>
            </a:r>
            <a:br/>
            <a:r>
              <a:rPr sz="1200"/>
              <a:t>Duis quis massa eget eros imperdiet cursus in at arcu.</a:t>
            </a:r>
            <a:br/>
            <a:r>
              <a:rPr sz="1200"/>
              <a:t>Suspendisse in mi sed ligula malesuada facilisis.</a:t>
            </a:r>
            <a:br/>
            <a:r>
              <a:rPr sz="1200"/>
              <a:t>Sed laoreet purus eget eros accumsan, ac accumsan tellus hendrerit.</a:t>
            </a:r>
            <a:br/>
            <a:r>
              <a:rPr sz="1200"/>
              <a:t>Morbi eu nisl egestas mi sagittis ornare a in est.</a:t>
            </a:r>
            <a:br/>
            <a:br/>
            <a:r>
              <a:rPr sz="1200"/>
              <a:t>Suspendisse dignissim nisi quis tempus lobortis.</a:t>
            </a:r>
            <a:br/>
            <a:br/>
            <a:r>
              <a:rPr sz="1200"/>
              <a:t>Donec commodo dolor a rutrum eleifend.</a:t>
            </a:r>
            <a:br/>
            <a:r>
              <a:rPr sz="1200"/>
              <a:t>Ut in orci ut magna vehicula cursus.</a:t>
            </a:r>
            <a:br/>
            <a:br/>
            <a:r>
              <a:rPr sz="1200"/>
              <a:t>Nulla at eros mollis, ultrices felis ut, pellentesque sem.</a:t>
            </a:r>
            <a:br/>
            <a:r>
              <a:rPr sz="1200"/>
              <a:t>Cras ut turpis a sem lacinia dapibus.</a:t>
            </a:r>
            <a:br/>
            <a:br/>
            <a:r>
              <a:rPr sz="1200"/>
              <a:t>Suspendisse eu enim at quam ullamcorper sagittis non ac tellus.</a:t>
            </a:r>
            <a:br/>
            <a:r>
              <a:rPr sz="1200"/>
              <a:t>Donec malesuada ex eu lobortis sagittis.</a:t>
            </a:r>
            <a:br/>
            <a:r>
              <a:rPr sz="1200"/>
              <a:t>Duis ultrices neque in arcu sollicitudin, non mollis justo porta.</a:t>
            </a:r>
            <a:b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