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2279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1307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690153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7245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540325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82341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85542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57276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059936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74076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10/1/2024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73935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92390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10/1/2024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4550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10/1/2024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433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10/1/2024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25261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51757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10/1/2024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42261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10/1/2024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4039105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 </a:t>
            </a:r>
            <a:r>
              <a:rPr lang="en-US" sz="2400" dirty="0" err="1"/>
              <a:t>V.Kushboo</a:t>
            </a:r>
            <a:r>
              <a:rPr lang="en-US" sz="2400" dirty="0"/>
              <a:t> kumari</a:t>
            </a:r>
          </a:p>
          <a:p>
            <a:r>
              <a:rPr lang="en-US" sz="2400" dirty="0"/>
              <a:t>REGISTER NO : 312210402</a:t>
            </a:r>
          </a:p>
          <a:p>
            <a:r>
              <a:rPr lang="en-US" sz="2400" dirty="0"/>
              <a:t>DEPARTMENT : </a:t>
            </a:r>
            <a:r>
              <a:rPr lang="en-US" sz="2400" dirty="0" err="1"/>
              <a:t>B.Com</a:t>
            </a:r>
            <a:r>
              <a:rPr lang="en-US" sz="2400" dirty="0"/>
              <a:t> (general)</a:t>
            </a:r>
          </a:p>
          <a:p>
            <a:r>
              <a:rPr lang="en-US" sz="2400" dirty="0"/>
              <a:t>COLLEGE : Guru Shree </a:t>
            </a:r>
            <a:r>
              <a:rPr lang="en-US" sz="2400" dirty="0" err="1"/>
              <a:t>Shantivijai</a:t>
            </a:r>
            <a:r>
              <a:rPr lang="en-US" sz="2400" dirty="0"/>
              <a:t> Jain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u="sng" spc="15" dirty="0">
                <a:latin typeface="Trebuchet MS"/>
                <a:cs typeface="Trebuchet MS"/>
              </a:rPr>
              <a:t>M</a:t>
            </a:r>
            <a:r>
              <a:rPr sz="4800" b="1" u="sng" dirty="0">
                <a:latin typeface="Trebuchet MS"/>
                <a:cs typeface="Trebuchet MS"/>
              </a:rPr>
              <a:t>O</a:t>
            </a:r>
            <a:r>
              <a:rPr sz="4800" b="1" u="sng" spc="-15" dirty="0">
                <a:latin typeface="Trebuchet MS"/>
                <a:cs typeface="Trebuchet MS"/>
              </a:rPr>
              <a:t>D</a:t>
            </a:r>
            <a:r>
              <a:rPr sz="4800" b="1" u="sng" spc="-35" dirty="0">
                <a:latin typeface="Trebuchet MS"/>
                <a:cs typeface="Trebuchet MS"/>
              </a:rPr>
              <a:t>E</a:t>
            </a:r>
            <a:r>
              <a:rPr sz="4800" b="1" u="sng" spc="-30" dirty="0">
                <a:latin typeface="Trebuchet MS"/>
                <a:cs typeface="Trebuchet MS"/>
              </a:rPr>
              <a:t>LL</a:t>
            </a:r>
            <a:r>
              <a:rPr sz="4800" b="1" u="sng" spc="-5" dirty="0">
                <a:latin typeface="Trebuchet MS"/>
                <a:cs typeface="Trebuchet MS"/>
              </a:rPr>
              <a:t>I</a:t>
            </a:r>
            <a:r>
              <a:rPr sz="4800" b="1" u="sng" spc="30" dirty="0">
                <a:latin typeface="Trebuchet MS"/>
                <a:cs typeface="Trebuchet MS"/>
              </a:rPr>
              <a:t>N</a:t>
            </a:r>
            <a:r>
              <a:rPr sz="4800" b="1" u="sng" spc="5" dirty="0">
                <a:latin typeface="Trebuchet MS"/>
                <a:cs typeface="Trebuchet MS"/>
              </a:rPr>
              <a:t>G</a:t>
            </a:r>
            <a:endParaRPr sz="4800" b="1" u="sng"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76DFEF-2DC6-374E-9240-6F7ABF940511}"/>
              </a:ext>
            </a:extLst>
          </p:cNvPr>
          <p:cNvSpPr txBox="1"/>
          <p:nvPr/>
        </p:nvSpPr>
        <p:spPr>
          <a:xfrm>
            <a:off x="609600" y="1219200"/>
            <a:ext cx="6100916" cy="4401205"/>
          </a:xfrm>
          <a:prstGeom prst="rect">
            <a:avLst/>
          </a:prstGeom>
          <a:noFill/>
        </p:spPr>
        <p:txBody>
          <a:bodyPr wrap="square">
            <a:spAutoFit/>
          </a:bodyPr>
          <a:lstStyle/>
          <a:p>
            <a:r>
              <a:rPr lang="en-IN" sz="2000" b="1" dirty="0"/>
              <a:t>The modelling for employee performance analysis in Excel involves creating a structured framework to evaluate key performance indicators (KPIs). This includes setting up data tables to input employee information, performance scores, and attendance records. Using formulas and functions, we calculate metrics like efficiency rates and task completion percentages. Pivot tables are employed to summarize data, while charts visually represent trends and performance distributions. This model allows for dynamic analysis, enabling users to filter and compare performance across departments and time periods easily.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u="sng" dirty="0"/>
              <a:t>R</a:t>
            </a:r>
            <a:r>
              <a:rPr u="sng" spc="-40" dirty="0"/>
              <a:t>E</a:t>
            </a:r>
            <a:r>
              <a:rPr u="sng" spc="15" dirty="0"/>
              <a:t>S</a:t>
            </a:r>
            <a:r>
              <a:rPr u="sng" spc="-30" dirty="0"/>
              <a:t>U</a:t>
            </a:r>
            <a:r>
              <a:rPr u="sng" spc="-405" dirty="0"/>
              <a:t>L</a:t>
            </a:r>
            <a:r>
              <a:rPr u="sng"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77FDBF3-82E1-F85A-C241-52D45C6B2A2F}"/>
              </a:ext>
            </a:extLst>
          </p:cNvPr>
          <p:cNvSpPr txBox="1"/>
          <p:nvPr/>
        </p:nvSpPr>
        <p:spPr>
          <a:xfrm>
            <a:off x="685800" y="1143634"/>
            <a:ext cx="6100916" cy="4401205"/>
          </a:xfrm>
          <a:prstGeom prst="rect">
            <a:avLst/>
          </a:prstGeom>
          <a:noFill/>
        </p:spPr>
        <p:txBody>
          <a:bodyPr wrap="square">
            <a:spAutoFit/>
          </a:bodyPr>
          <a:lstStyle/>
          <a:p>
            <a:r>
              <a:rPr lang="en-IN" sz="2000" b="1" dirty="0"/>
              <a:t>The results of the employee performance analysis using Excel reveal actionable insights into workforce productivity and effectiveness. Key findings include the identification of top performers and areas for improvement, trends in attendance and task completion rates, and performance discrepancies across departments. The analysis provides management with a clear view of employee strengths and weaknesses, enabling informed decisions regarding promotions, training needs, and performance management strategies. Overall, the results support enhanced employee engagement and organizational efficiency</a:t>
            </a:r>
            <a:r>
              <a:rPr lang="en-IN"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F1EC754-4DB4-1E75-8B48-FB7E443C671B}"/>
              </a:ext>
            </a:extLst>
          </p:cNvPr>
          <p:cNvSpPr txBox="1"/>
          <p:nvPr/>
        </p:nvSpPr>
        <p:spPr>
          <a:xfrm>
            <a:off x="677334" y="1304413"/>
            <a:ext cx="6100916" cy="5262979"/>
          </a:xfrm>
          <a:prstGeom prst="rect">
            <a:avLst/>
          </a:prstGeom>
          <a:noFill/>
        </p:spPr>
        <p:txBody>
          <a:bodyPr wrap="square">
            <a:spAutoFit/>
          </a:bodyPr>
          <a:lstStyle/>
          <a:p>
            <a:r>
              <a:rPr lang="en-IN" sz="2400" b="1" dirty="0"/>
              <a:t>In conclusion, the employee performance analysis using Excel offers a valuable tool for organizations to systematically evaluate and enhance workforce productivity. By leveraging key performance indicators and visual data representations, management can make informed decisions that drive employee development and operational efficiency. This analysis not only identifies high performers and areas needing improvement but also fosters a culture of accountability and continuous growth within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u="sng" spc="5" dirty="0"/>
              <a:t>PROJECT</a:t>
            </a:r>
            <a:r>
              <a:rPr sz="4250" u="sng" spc="-85" dirty="0"/>
              <a:t> </a:t>
            </a:r>
            <a:r>
              <a:rPr sz="4250" u="sng" spc="25" dirty="0"/>
              <a:t>TITLE</a:t>
            </a:r>
            <a:endParaRPr sz="4250" u="sng"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567463"/>
          </a:xfrm>
          <a:prstGeom prst="rect">
            <a:avLst/>
          </a:prstGeom>
        </p:spPr>
        <p:txBody>
          <a:bodyPr vert="horz" wrap="square" lIns="0" tIns="13335" rIns="0" bIns="0" rtlCol="0">
            <a:spAutoFit/>
          </a:bodyPr>
          <a:lstStyle/>
          <a:p>
            <a:pPr marL="12700">
              <a:lnSpc>
                <a:spcPct val="100000"/>
              </a:lnSpc>
              <a:spcBef>
                <a:spcPts val="105"/>
              </a:spcBef>
            </a:pPr>
            <a:r>
              <a:rPr u="sng" spc="25" dirty="0"/>
              <a:t>A</a:t>
            </a:r>
            <a:r>
              <a:rPr u="sng" spc="-5" dirty="0"/>
              <a:t>G</a:t>
            </a:r>
            <a:r>
              <a:rPr u="sng" spc="-35" dirty="0"/>
              <a:t>E</a:t>
            </a:r>
            <a:r>
              <a:rPr u="sng" spc="15" dirty="0"/>
              <a:t>N</a:t>
            </a:r>
            <a:r>
              <a:rPr u="sng"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A5EABFE3-58AF-2A51-706E-CCDB70F531BC}"/>
              </a:ext>
            </a:extLst>
          </p:cNvPr>
          <p:cNvSpPr txBox="1"/>
          <p:nvPr/>
        </p:nvSpPr>
        <p:spPr>
          <a:xfrm>
            <a:off x="684437" y="1318066"/>
            <a:ext cx="7096279" cy="4154984"/>
          </a:xfrm>
          <a:prstGeom prst="rect">
            <a:avLst/>
          </a:prstGeom>
          <a:noFill/>
        </p:spPr>
        <p:txBody>
          <a:bodyPr wrap="square">
            <a:spAutoFit/>
          </a:bodyPr>
          <a:lstStyle/>
          <a:p>
            <a:r>
              <a:rPr lang="en-US" sz="2400" b="1" dirty="0"/>
              <a:t>Employee performance analysis using Excel helps organizations evaluate workforce productivity and identify top performers. By tracking KPIs such as efficiency, attendance, and task completion, management can make informed decisions on promotions, training, and rewards. Excel tools like pivot tables, charts, and conditional formatting enable the creation of performance dashboards that highlight trends and insights. This process supports data-driven decisions to improve employee performance and optimize workforce management.</a:t>
            </a:r>
            <a:endParaRPr lang="en-IN" sz="24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u="sng" spc="5" dirty="0"/>
              <a:t>PROJECT	</a:t>
            </a:r>
            <a:r>
              <a:rPr sz="4250" u="sng" spc="-20" dirty="0"/>
              <a:t>OVERVIEW</a:t>
            </a:r>
            <a:endParaRPr sz="4250" u="sng"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BEA3A4F-E134-2A60-1310-4CE1A920FD74}"/>
              </a:ext>
            </a:extLst>
          </p:cNvPr>
          <p:cNvSpPr txBox="1"/>
          <p:nvPr/>
        </p:nvSpPr>
        <p:spPr>
          <a:xfrm>
            <a:off x="668901" y="1695450"/>
            <a:ext cx="6100916" cy="4893647"/>
          </a:xfrm>
          <a:prstGeom prst="rect">
            <a:avLst/>
          </a:prstGeom>
          <a:noFill/>
        </p:spPr>
        <p:txBody>
          <a:bodyPr wrap="square">
            <a:spAutoFit/>
          </a:bodyPr>
          <a:lstStyle/>
          <a:p>
            <a:r>
              <a:rPr lang="en-IN" sz="2400" b="1" dirty="0"/>
              <a:t>The employee performance analysis project in Excel focuses on evaluating employee productivity through key metrics like task completion, efficiency, and attendance. By using tools such as pivot tables, charts, and conditional formatting, the project aims to create a dashboard that highlights top performers and areas needing improvement. This analysis helps management make informed decisions regarding promotions, training, and workforce optimization</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23900" y="891793"/>
            <a:ext cx="4990147" cy="518159"/>
          </a:xfrm>
          <a:prstGeom prst="rect">
            <a:avLst/>
          </a:prstGeom>
        </p:spPr>
        <p:txBody>
          <a:bodyPr vert="horz" wrap="square" lIns="0" tIns="16510" rIns="0" bIns="0" rtlCol="0">
            <a:spAutoFit/>
          </a:bodyPr>
          <a:lstStyle/>
          <a:p>
            <a:pPr marL="12700">
              <a:lnSpc>
                <a:spcPct val="100000"/>
              </a:lnSpc>
              <a:spcBef>
                <a:spcPts val="130"/>
              </a:spcBef>
            </a:pPr>
            <a:r>
              <a:rPr sz="3200" u="sng" spc="25" dirty="0"/>
              <a:t>W</a:t>
            </a:r>
            <a:r>
              <a:rPr sz="3200" u="sng" spc="-20" dirty="0"/>
              <a:t>H</a:t>
            </a:r>
            <a:r>
              <a:rPr sz="3200" u="sng" spc="20" dirty="0"/>
              <a:t>O</a:t>
            </a:r>
            <a:r>
              <a:rPr sz="3200" u="sng" spc="-235" dirty="0"/>
              <a:t> </a:t>
            </a:r>
            <a:r>
              <a:rPr sz="3200" u="sng" spc="-10" dirty="0"/>
              <a:t>AR</a:t>
            </a:r>
            <a:r>
              <a:rPr sz="3200" u="sng" spc="15" dirty="0"/>
              <a:t>E</a:t>
            </a:r>
            <a:r>
              <a:rPr sz="3200" u="sng" spc="-35" dirty="0"/>
              <a:t> </a:t>
            </a:r>
            <a:r>
              <a:rPr sz="3200" u="sng" spc="-10" dirty="0"/>
              <a:t>T</a:t>
            </a:r>
            <a:r>
              <a:rPr sz="3200" u="sng" spc="-15" dirty="0"/>
              <a:t>H</a:t>
            </a:r>
            <a:r>
              <a:rPr sz="3200" u="sng" spc="15" dirty="0"/>
              <a:t>E</a:t>
            </a:r>
            <a:r>
              <a:rPr sz="3200" u="sng" spc="-35" dirty="0"/>
              <a:t> </a:t>
            </a:r>
            <a:r>
              <a:rPr sz="3200" u="sng" spc="-20" dirty="0"/>
              <a:t>E</a:t>
            </a:r>
            <a:r>
              <a:rPr sz="3200" u="sng" spc="30" dirty="0"/>
              <a:t>N</a:t>
            </a:r>
            <a:r>
              <a:rPr sz="3200" u="sng" spc="15" dirty="0"/>
              <a:t>D</a:t>
            </a:r>
            <a:r>
              <a:rPr sz="3200" u="sng" spc="-45" dirty="0"/>
              <a:t> </a:t>
            </a:r>
            <a:r>
              <a:rPr sz="3200" u="sng" dirty="0"/>
              <a:t>U</a:t>
            </a:r>
            <a:r>
              <a:rPr sz="3200" u="sng" spc="10" dirty="0"/>
              <a:t>S</a:t>
            </a:r>
            <a:r>
              <a:rPr sz="3200" u="sng" spc="-25" dirty="0"/>
              <a:t>E</a:t>
            </a:r>
            <a:r>
              <a:rPr sz="3200" u="sng" spc="-10" dirty="0"/>
              <a:t>R</a:t>
            </a:r>
            <a:r>
              <a:rPr sz="3200" u="sng" spc="5" dirty="0"/>
              <a:t>S?</a:t>
            </a:r>
            <a:endParaRPr sz="3200" u="sng"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C8DD4E9C-AF07-5A1E-1E63-21136B10A79D}"/>
              </a:ext>
            </a:extLst>
          </p:cNvPr>
          <p:cNvSpPr txBox="1"/>
          <p:nvPr/>
        </p:nvSpPr>
        <p:spPr>
          <a:xfrm>
            <a:off x="604991" y="1661037"/>
            <a:ext cx="6100916" cy="4524315"/>
          </a:xfrm>
          <a:prstGeom prst="rect">
            <a:avLst/>
          </a:prstGeom>
          <a:noFill/>
        </p:spPr>
        <p:txBody>
          <a:bodyPr wrap="square">
            <a:spAutoFit/>
          </a:bodyPr>
          <a:lstStyle/>
          <a:p>
            <a:r>
              <a:rPr lang="en-IN" sz="2400" b="1" dirty="0"/>
              <a:t>The end users of the employee performance analysis in Excel are primarily HR managers, team leaders, and senior management. These users rely on the analysis to assess employee productivity, identify high and low performers, and make decisions on promotions, training, and rewards. Additionally, department heads and supervisors may use the insights to improve team performance and provide targeted feedback.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838200" y="857885"/>
            <a:ext cx="9483090" cy="575310"/>
          </a:xfrm>
          <a:prstGeom prst="rect">
            <a:avLst/>
          </a:prstGeom>
        </p:spPr>
        <p:txBody>
          <a:bodyPr vert="horz" wrap="square" lIns="0" tIns="13335" rIns="0" bIns="0" rtlCol="0">
            <a:spAutoFit/>
          </a:bodyPr>
          <a:lstStyle/>
          <a:p>
            <a:pPr marL="12700">
              <a:lnSpc>
                <a:spcPct val="100000"/>
              </a:lnSpc>
              <a:spcBef>
                <a:spcPts val="105"/>
              </a:spcBef>
            </a:pPr>
            <a:r>
              <a:rPr sz="3600" u="sng" spc="10" dirty="0"/>
              <a:t>O</a:t>
            </a:r>
            <a:r>
              <a:rPr sz="3600" u="sng" spc="25" dirty="0"/>
              <a:t>U</a:t>
            </a:r>
            <a:r>
              <a:rPr sz="3600" u="sng" dirty="0"/>
              <a:t>R</a:t>
            </a:r>
            <a:r>
              <a:rPr sz="3600" u="sng" spc="5" dirty="0"/>
              <a:t> </a:t>
            </a:r>
            <a:r>
              <a:rPr sz="3600" u="sng" spc="25" dirty="0"/>
              <a:t>S</a:t>
            </a:r>
            <a:r>
              <a:rPr sz="3600" u="sng" spc="10" dirty="0"/>
              <a:t>O</a:t>
            </a:r>
            <a:r>
              <a:rPr sz="3600" u="sng" spc="25" dirty="0"/>
              <a:t>LU</a:t>
            </a:r>
            <a:r>
              <a:rPr sz="3600" u="sng" spc="-35" dirty="0"/>
              <a:t>T</a:t>
            </a:r>
            <a:r>
              <a:rPr sz="3600" u="sng" spc="-30" dirty="0"/>
              <a:t>I</a:t>
            </a:r>
            <a:r>
              <a:rPr sz="3600" u="sng" spc="10" dirty="0"/>
              <a:t>O</a:t>
            </a:r>
            <a:r>
              <a:rPr sz="3600" u="sng" dirty="0"/>
              <a:t>N</a:t>
            </a:r>
            <a:r>
              <a:rPr sz="3600" u="sng" spc="-345" dirty="0"/>
              <a:t> </a:t>
            </a:r>
            <a:r>
              <a:rPr sz="3600" u="sng" spc="-35" dirty="0"/>
              <a:t>A</a:t>
            </a:r>
            <a:r>
              <a:rPr sz="3600" u="sng" spc="-5" dirty="0"/>
              <a:t>N</a:t>
            </a:r>
            <a:r>
              <a:rPr sz="3600" u="sng" dirty="0"/>
              <a:t>D</a:t>
            </a:r>
            <a:r>
              <a:rPr sz="3600" u="sng" spc="35" dirty="0"/>
              <a:t> </a:t>
            </a:r>
            <a:r>
              <a:rPr sz="3600" u="sng" spc="-30" dirty="0"/>
              <a:t>I</a:t>
            </a:r>
            <a:r>
              <a:rPr sz="3600" u="sng" spc="-35" dirty="0"/>
              <a:t>T</a:t>
            </a:r>
            <a:r>
              <a:rPr sz="3600" u="sng" dirty="0"/>
              <a:t>S</a:t>
            </a:r>
            <a:r>
              <a:rPr sz="3600" u="sng" spc="60" dirty="0"/>
              <a:t> </a:t>
            </a:r>
            <a:r>
              <a:rPr sz="3600" u="sng" spc="-295" dirty="0"/>
              <a:t>V</a:t>
            </a:r>
            <a:r>
              <a:rPr sz="3600" u="sng" spc="-35" dirty="0"/>
              <a:t>A</a:t>
            </a:r>
            <a:r>
              <a:rPr sz="3600" u="sng" spc="25" dirty="0"/>
              <a:t>LU</a:t>
            </a:r>
            <a:r>
              <a:rPr sz="3600" u="sng" dirty="0"/>
              <a:t>E</a:t>
            </a:r>
            <a:r>
              <a:rPr sz="3600" u="sng" spc="-65" dirty="0"/>
              <a:t> </a:t>
            </a:r>
            <a:r>
              <a:rPr sz="3600" u="sng" spc="-15" dirty="0"/>
              <a:t>P</a:t>
            </a:r>
            <a:r>
              <a:rPr sz="3600" u="sng" spc="-30" dirty="0"/>
              <a:t>R</a:t>
            </a:r>
            <a:r>
              <a:rPr sz="3600" u="sng" spc="10" dirty="0"/>
              <a:t>O</a:t>
            </a:r>
            <a:r>
              <a:rPr sz="3600" u="sng" spc="-15" dirty="0"/>
              <a:t>P</a:t>
            </a:r>
            <a:r>
              <a:rPr sz="3600" u="sng" spc="10" dirty="0"/>
              <a:t>O</a:t>
            </a:r>
            <a:r>
              <a:rPr sz="3600" u="sng" spc="25" dirty="0"/>
              <a:t>S</a:t>
            </a:r>
            <a:r>
              <a:rPr sz="3600" u="sng" spc="-30" dirty="0"/>
              <a:t>I</a:t>
            </a:r>
            <a:r>
              <a:rPr sz="3600" u="sng" spc="-35" dirty="0"/>
              <a:t>T</a:t>
            </a:r>
            <a:r>
              <a:rPr sz="3600" u="sng" spc="-30" dirty="0"/>
              <a:t>I</a:t>
            </a:r>
            <a:r>
              <a:rPr sz="3600" u="sng" spc="10" dirty="0"/>
              <a:t>O</a:t>
            </a:r>
            <a:r>
              <a:rPr sz="3600" u="sng"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7D59B2A1-A7B3-78D7-C706-AED08C50B4FC}"/>
              </a:ext>
            </a:extLst>
          </p:cNvPr>
          <p:cNvSpPr txBox="1"/>
          <p:nvPr/>
        </p:nvSpPr>
        <p:spPr>
          <a:xfrm>
            <a:off x="2389269" y="1600200"/>
            <a:ext cx="6100916" cy="5262979"/>
          </a:xfrm>
          <a:prstGeom prst="rect">
            <a:avLst/>
          </a:prstGeom>
          <a:noFill/>
        </p:spPr>
        <p:txBody>
          <a:bodyPr wrap="square">
            <a:spAutoFit/>
          </a:bodyPr>
          <a:lstStyle/>
          <a:p>
            <a:r>
              <a:rPr lang="en-IN" sz="2400" dirty="0"/>
              <a:t>Our solution for employee performance analysis using Excel provides a comprehensive and easy-to-use platform to track and assess employee productivity. By leveraging KPIs such as task completion, attendance, and efficiency, the solution delivers actionable insights through automated dashboards and visualizations. The value proposition lies in its ability to streamline performance evaluations, enhance decision-making for promotions and training, and improve overall workforce efficiency—all within a familiar and cost-effective tool like Excel</a:t>
            </a:r>
            <a:r>
              <a:rPr lang="en-IN"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u="sng" dirty="0"/>
              <a:t>Dataset Description</a:t>
            </a:r>
          </a:p>
        </p:txBody>
      </p:sp>
      <p:sp>
        <p:nvSpPr>
          <p:cNvPr id="4" name="TextBox 3">
            <a:extLst>
              <a:ext uri="{FF2B5EF4-FFF2-40B4-BE49-F238E27FC236}">
                <a16:creationId xmlns:a16="http://schemas.microsoft.com/office/drawing/2014/main" id="{8890ED93-0F97-E63A-BEEB-2ADCDD493FC5}"/>
              </a:ext>
            </a:extLst>
          </p:cNvPr>
          <p:cNvSpPr txBox="1"/>
          <p:nvPr/>
        </p:nvSpPr>
        <p:spPr>
          <a:xfrm>
            <a:off x="699457" y="1524000"/>
            <a:ext cx="6100916" cy="4893647"/>
          </a:xfrm>
          <a:prstGeom prst="rect">
            <a:avLst/>
          </a:prstGeom>
          <a:noFill/>
        </p:spPr>
        <p:txBody>
          <a:bodyPr wrap="square">
            <a:spAutoFit/>
          </a:bodyPr>
          <a:lstStyle/>
          <a:p>
            <a:r>
              <a:rPr lang="en-IN" sz="2400" b="1" dirty="0"/>
              <a:t>The dataset for employee performance analysis in Excel includes key information such as employee ID, department, role, hire date, and monthly/quarterly performance scores. It also contains attendance records (days present, absenteeism, late arrivals), task or project completion rates, peer reviews, and any revenue or productivity metrics relevant to specific roles. This data provides a comprehensive view of each employee’s performance across multiple dimensions.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u="sng" spc="15" dirty="0"/>
              <a:t>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BA2F65F-F5C3-D945-2984-6E735437A14F}"/>
              </a:ext>
            </a:extLst>
          </p:cNvPr>
          <p:cNvSpPr txBox="1"/>
          <p:nvPr/>
        </p:nvSpPr>
        <p:spPr>
          <a:xfrm>
            <a:off x="764765" y="1400595"/>
            <a:ext cx="6100916" cy="5262979"/>
          </a:xfrm>
          <a:prstGeom prst="rect">
            <a:avLst/>
          </a:prstGeom>
          <a:noFill/>
        </p:spPr>
        <p:txBody>
          <a:bodyPr wrap="square">
            <a:spAutoFit/>
          </a:bodyPr>
          <a:lstStyle/>
          <a:p>
            <a:r>
              <a:rPr lang="en-IN" sz="2400" b="1" dirty="0"/>
              <a:t>The "wow" factor in our employee performance analysis solution using Excel lies in its simplicity, flexibility, and powerful insights. It transforms complex employee data into clear, actionable dashboards with automated visualizations, making performance tracking easy for any user. The solution is highly customizable to fit various business needs and uses a familiar tool—Excel—ensuring quick adoption without the need for expensive software, offering both cost-efficiency and enhanced decision-making.</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202</TotalTime>
  <Words>814</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 3</vt:lpstr>
      <vt:lpstr>Facet</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VIKASH KUMAR</cp:lastModifiedBy>
  <cp:revision>13</cp:revision>
  <dcterms:created xsi:type="dcterms:W3CDTF">2024-03-29T15:07:22Z</dcterms:created>
  <dcterms:modified xsi:type="dcterms:W3CDTF">2024-10-01T14:42:53Z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