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6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5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1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0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3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9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7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4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3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9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BF6E-FB60-4BEC-8FCC-93327C769C8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BB15-FB9D-491D-AA22-B5A169A900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Vector3.html" TargetMode="External"/><Relationship Id="rId2" Type="http://schemas.openxmlformats.org/officeDocument/2006/relationships/hyperlink" Target="https://docs.unity3d.com/ScriptReference/Debu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ScriptReference/Col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E8787-99E2-4594-B4BA-A5310B76D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545671"/>
            <a:ext cx="8769858" cy="1680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3211B-6860-4EF2-9330-F894720F6211}"/>
              </a:ext>
            </a:extLst>
          </p:cNvPr>
          <p:cNvSpPr txBox="1"/>
          <p:nvPr/>
        </p:nvSpPr>
        <p:spPr>
          <a:xfrm>
            <a:off x="2636520" y="2910840"/>
            <a:ext cx="66751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VCR OSD Mono" panose="02000609000000000000" pitchFamily="49" charset="0"/>
              </a:rPr>
              <a:t>More Unity</a:t>
            </a:r>
          </a:p>
        </p:txBody>
      </p:sp>
    </p:spTree>
    <p:extLst>
      <p:ext uri="{BB962C8B-B14F-4D97-AF65-F5344CB8AC3E}">
        <p14:creationId xmlns:p14="http://schemas.microsoft.com/office/powerpoint/2010/main" val="291379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9067" y="2396067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UnityEngine.UI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05933" y="3286112"/>
            <a:ext cx="100499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>
                <a:solidFill>
                  <a:srgbClr val="333333"/>
                </a:solidFill>
                <a:latin typeface="Courier New" panose="02070309020205020404" pitchFamily="49" charset="0"/>
              </a:rPr>
              <a:t>Text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scoreText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GameObject</a:t>
            </a:r>
            <a:r>
              <a:rPr lang="en-GB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ScoreUI</a:t>
            </a:r>
            <a:r>
              <a:rPr lang="en-GB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GetComponent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&gt;();</a:t>
            </a:r>
          </a:p>
          <a:p>
            <a:endParaRPr lang="en-GB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</a:rPr>
              <a:t>ScoreText.text</a:t>
            </a:r>
            <a:r>
              <a:rPr lang="en-GB" dirty="0">
                <a:latin typeface="Courier New" panose="02070309020205020404" pitchFamily="49" charset="0"/>
              </a:rPr>
              <a:t> = "Score";</a:t>
            </a:r>
            <a:endParaRPr lang="en-GB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GameObject</a:t>
            </a:r>
            <a:r>
              <a:rPr lang="en-GB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Find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GB" b="0" i="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ScoreUI</a:t>
            </a:r>
            <a:r>
              <a:rPr lang="en-GB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GB" b="0" i="0" dirty="0" err="1">
                <a:effectLst/>
                <a:latin typeface="Courier New" panose="02070309020205020404" pitchFamily="49" charset="0"/>
              </a:rPr>
              <a:t>SetActive</a:t>
            </a:r>
            <a:r>
              <a:rPr lang="en-GB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(false);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67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74133" y="2644970"/>
            <a:ext cx="1127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err="1">
                <a:solidFill>
                  <a:srgbClr val="1B2229"/>
                </a:solidFill>
                <a:latin typeface="Open Sans"/>
                <a:hlinkClick r:id="rId2"/>
              </a:rPr>
              <a:t>Debug</a:t>
            </a:r>
            <a:r>
              <a:rPr lang="en-GB" b="1" dirty="0" err="1">
                <a:solidFill>
                  <a:srgbClr val="1B2229"/>
                </a:solidFill>
                <a:latin typeface="Open Sans"/>
              </a:rPr>
              <a:t>.DrawRay</a:t>
            </a:r>
            <a:endParaRPr lang="en-GB" b="1" dirty="0">
              <a:solidFill>
                <a:srgbClr val="1B2229"/>
              </a:solidFill>
              <a:latin typeface="Open Sans"/>
            </a:endParaRPr>
          </a:p>
          <a:p>
            <a:r>
              <a:rPr lang="en-GB" dirty="0">
                <a:solidFill>
                  <a:srgbClr val="455463"/>
                </a:solidFill>
                <a:latin typeface="Open Sans"/>
              </a:rPr>
              <a:t>public static void </a:t>
            </a:r>
            <a:r>
              <a:rPr lang="en-GB" b="1" dirty="0" err="1">
                <a:solidFill>
                  <a:srgbClr val="455463"/>
                </a:solidFill>
                <a:latin typeface="Open Sans"/>
              </a:rPr>
              <a:t>DrawRay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(</a:t>
            </a:r>
            <a:r>
              <a:rPr lang="en-GB" u="sng" dirty="0">
                <a:solidFill>
                  <a:srgbClr val="B83C82"/>
                </a:solidFill>
                <a:latin typeface="Open Sans"/>
                <a:hlinkClick r:id="rId3"/>
              </a:rPr>
              <a:t>Vector3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 </a:t>
            </a:r>
            <a:r>
              <a:rPr lang="en-GB" b="1" dirty="0">
                <a:solidFill>
                  <a:srgbClr val="455463"/>
                </a:solidFill>
                <a:latin typeface="Open Sans"/>
              </a:rPr>
              <a:t>start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, </a:t>
            </a:r>
            <a:r>
              <a:rPr lang="en-GB" u="sng" dirty="0">
                <a:solidFill>
                  <a:srgbClr val="B83C82"/>
                </a:solidFill>
                <a:latin typeface="Open Sans"/>
                <a:hlinkClick r:id="rId3"/>
              </a:rPr>
              <a:t>Vector3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 </a:t>
            </a:r>
            <a:r>
              <a:rPr lang="en-GB" b="1" dirty="0" err="1">
                <a:solidFill>
                  <a:srgbClr val="455463"/>
                </a:solidFill>
                <a:latin typeface="Open Sans"/>
              </a:rPr>
              <a:t>dir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, </a:t>
            </a:r>
            <a:r>
              <a:rPr lang="en-GB" u="sng" dirty="0" err="1">
                <a:solidFill>
                  <a:srgbClr val="B83C82"/>
                </a:solidFill>
                <a:latin typeface="Open Sans"/>
                <a:hlinkClick r:id="rId4"/>
              </a:rPr>
              <a:t>Color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 </a:t>
            </a:r>
            <a:r>
              <a:rPr lang="en-GB" b="1" dirty="0" err="1">
                <a:solidFill>
                  <a:srgbClr val="455463"/>
                </a:solidFill>
                <a:latin typeface="Open Sans"/>
              </a:rPr>
              <a:t>color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 = </a:t>
            </a:r>
            <a:r>
              <a:rPr lang="en-GB" dirty="0" err="1">
                <a:solidFill>
                  <a:srgbClr val="455463"/>
                </a:solidFill>
                <a:latin typeface="Open Sans"/>
              </a:rPr>
              <a:t>Color.white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, float </a:t>
            </a:r>
            <a:r>
              <a:rPr lang="en-GB" b="1" dirty="0">
                <a:solidFill>
                  <a:srgbClr val="455463"/>
                </a:solidFill>
                <a:latin typeface="Open Sans"/>
              </a:rPr>
              <a:t>duration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 = 0.0f, bool </a:t>
            </a:r>
            <a:r>
              <a:rPr lang="en-GB" b="1" dirty="0" err="1">
                <a:solidFill>
                  <a:srgbClr val="455463"/>
                </a:solidFill>
                <a:latin typeface="Open Sans"/>
              </a:rPr>
              <a:t>depthTest</a:t>
            </a:r>
            <a:r>
              <a:rPr lang="en-GB" dirty="0">
                <a:solidFill>
                  <a:srgbClr val="455463"/>
                </a:solidFill>
                <a:latin typeface="Open Sans"/>
              </a:rPr>
              <a:t> = true);</a:t>
            </a:r>
            <a:endParaRPr lang="en-GB" b="0" i="0" dirty="0">
              <a:solidFill>
                <a:srgbClr val="455463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010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Courier New</vt:lpstr>
      <vt:lpstr>Open Sans</vt:lpstr>
      <vt:lpstr>VCR OSD Mono</vt:lpstr>
      <vt:lpstr>Office Theme</vt:lpstr>
      <vt:lpstr>PowerPoint Presentation</vt:lpstr>
      <vt:lpstr>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Hockly, Alex L</cp:lastModifiedBy>
  <cp:revision>6</cp:revision>
  <dcterms:created xsi:type="dcterms:W3CDTF">2018-09-06T15:38:45Z</dcterms:created>
  <dcterms:modified xsi:type="dcterms:W3CDTF">2018-10-19T10:00:23Z</dcterms:modified>
</cp:coreProperties>
</file>