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6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6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8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6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5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A88C-DB48-4B78-A08B-BC211607F55E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FE9-1AC8-4BBD-83ED-3FBA7C8CA4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Materials, </a:t>
            </a:r>
            <a:r>
              <a:rPr lang="en-GB" b="1" dirty="0" err="1"/>
              <a:t>Shaders</a:t>
            </a:r>
            <a:r>
              <a:rPr lang="en-GB" b="1" dirty="0"/>
              <a:t> &amp; </a:t>
            </a:r>
            <a:r>
              <a:rPr lang="en-GB" b="1" dirty="0" smtClean="0"/>
              <a:t>Textures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3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Materials, Shaders &amp; Textures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Materials, Shaders &amp; Textures</dc:title>
  <dc:creator>Alex</dc:creator>
  <cp:lastModifiedBy>Alex</cp:lastModifiedBy>
  <cp:revision>1</cp:revision>
  <dcterms:created xsi:type="dcterms:W3CDTF">2018-09-30T12:21:26Z</dcterms:created>
  <dcterms:modified xsi:type="dcterms:W3CDTF">2018-09-30T12:21:41Z</dcterms:modified>
</cp:coreProperties>
</file>