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17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4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5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9FDB-A344-4F4E-A315-344B1B3875EC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5F56-9B44-432F-8FFA-E1C990C5B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6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Things to do in unity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Xinput</a:t>
            </a:r>
            <a:endParaRPr lang="en-GB" dirty="0" smtClean="0"/>
          </a:p>
          <a:p>
            <a:r>
              <a:rPr lang="en-GB" dirty="0" err="1" smtClean="0"/>
              <a:t>Instantate</a:t>
            </a:r>
            <a:r>
              <a:rPr lang="en-GB" dirty="0" smtClean="0"/>
              <a:t> </a:t>
            </a:r>
            <a:r>
              <a:rPr lang="en-GB" dirty="0" smtClean="0"/>
              <a:t>objects </a:t>
            </a:r>
            <a:endParaRPr lang="en-GB" dirty="0" smtClean="0"/>
          </a:p>
          <a:p>
            <a:r>
              <a:rPr lang="en-GB" dirty="0" smtClean="0"/>
              <a:t>Pickups</a:t>
            </a:r>
          </a:p>
          <a:p>
            <a:r>
              <a:rPr lang="en-GB" dirty="0" smtClean="0"/>
              <a:t>Passing you variables all over the play</a:t>
            </a:r>
            <a:endParaRPr lang="en-GB" dirty="0" smtClean="0"/>
          </a:p>
          <a:p>
            <a:r>
              <a:rPr lang="en-GB" dirty="0" smtClean="0"/>
              <a:t>Pausing and Timers</a:t>
            </a:r>
          </a:p>
          <a:p>
            <a:r>
              <a:rPr lang="en-GB" dirty="0" err="1" smtClean="0"/>
              <a:t>Shaders</a:t>
            </a:r>
            <a:endParaRPr lang="en-GB" dirty="0" smtClean="0"/>
          </a:p>
          <a:p>
            <a:r>
              <a:rPr lang="en-GB" dirty="0" smtClean="0"/>
              <a:t>Controller input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3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Things to do in unity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 in unity</dc:title>
  <dc:creator>Alex</dc:creator>
  <cp:lastModifiedBy>Alex</cp:lastModifiedBy>
  <cp:revision>6</cp:revision>
  <dcterms:created xsi:type="dcterms:W3CDTF">2018-10-01T17:03:33Z</dcterms:created>
  <dcterms:modified xsi:type="dcterms:W3CDTF">2018-10-09T21:08:09Z</dcterms:modified>
</cp:coreProperties>
</file>