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handoutMasterIdLst>
    <p:handoutMasterId r:id="rId11"/>
  </p:handoutMasterIdLst>
  <p:sldIdLst>
    <p:sldId id="256" r:id="rId2"/>
    <p:sldId id="257" r:id="rId3"/>
    <p:sldId id="264" r:id="rId4"/>
    <p:sldId id="265" r:id="rId5"/>
    <p:sldId id="258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DD7-C76C-42A3-96C4-9B1F9E256F75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9B94-3F3E-495F-B72B-A01333D9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07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586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4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832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6330" y="418465"/>
            <a:ext cx="9959340" cy="1325563"/>
          </a:xfrm>
        </p:spPr>
        <p:txBody>
          <a:bodyPr/>
          <a:lstStyle/>
          <a:p>
            <a:endParaRPr lang="en-GB" dirty="0">
              <a:latin typeface="VCR OSD Mono" panose="02000609000000000000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16330" y="1744028"/>
            <a:ext cx="9959340" cy="4351338"/>
          </a:xfrm>
        </p:spPr>
        <p:txBody>
          <a:bodyPr/>
          <a:lstStyle>
            <a:lvl1pPr>
              <a:defRPr>
                <a:latin typeface="VCR OSD Mono" panose="02000609000000000000" pitchFamily="49" charset="0"/>
              </a:defRPr>
            </a:lvl1pPr>
          </a:lstStyle>
          <a:p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 rot="5400000">
            <a:off x="9535633" y="3171499"/>
            <a:ext cx="406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Title</a:t>
            </a:r>
            <a:endParaRPr lang="en-GB" sz="2400" b="1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6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838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85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F08F-05AF-4027-A087-8CCC2D7CE76C}" type="datetimeFigureOut">
              <a:rPr lang="en-GB" smtClean="0"/>
              <a:t>24/06/2018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B40F-4D1E-4BE5-A0C9-91CB4C27D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5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aJFka6Rx6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545671"/>
            <a:ext cx="8769858" cy="1680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6520" y="2910840"/>
            <a:ext cx="6675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  <a:latin typeface="VCR OSD Mono" panose="02000609000000000000" pitchFamily="49" charset="0"/>
              </a:rPr>
              <a:t>Game feel</a:t>
            </a:r>
            <a:endParaRPr lang="en-GB" sz="4800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75" y="500062"/>
            <a:ext cx="9002690" cy="132556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VCR OSD Mono" panose="02000609000000000000" pitchFamily="49" charset="0"/>
              </a:rPr>
              <a:t>Things that are unique to video games</a:t>
            </a:r>
            <a:endParaRPr lang="en-GB" sz="3200" dirty="0">
              <a:latin typeface="VCR OSD Mono" panose="02000609000000000000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49400" y="1842770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VCR OSD Mono" panose="02000609000000000000" pitchFamily="49" charset="0"/>
              </a:rPr>
              <a:t>Emergent behaviour</a:t>
            </a:r>
          </a:p>
          <a:p>
            <a:r>
              <a:rPr lang="en-GB" dirty="0">
                <a:latin typeface="VCR OSD Mono" panose="02000609000000000000" pitchFamily="49" charset="0"/>
              </a:rPr>
              <a:t>Re-playability </a:t>
            </a:r>
            <a:endParaRPr lang="en-GB" dirty="0" smtClean="0">
              <a:latin typeface="VCR OSD Mono" panose="02000609000000000000" pitchFamily="49" charset="0"/>
            </a:endParaRPr>
          </a:p>
          <a:p>
            <a:r>
              <a:rPr lang="en-GB" dirty="0" smtClean="0">
                <a:latin typeface="VCR OSD Mono" panose="02000609000000000000" pitchFamily="49" charset="0"/>
              </a:rPr>
              <a:t>Game feel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066" y="4494348"/>
            <a:ext cx="4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VCR OSD Mono" panose="02000609000000000000" pitchFamily="49" charset="0"/>
              </a:rPr>
              <a:t>Cuz</a:t>
            </a:r>
            <a:r>
              <a:rPr lang="en-GB" dirty="0" smtClean="0">
                <a:latin typeface="VCR OSD Mono" panose="02000609000000000000" pitchFamily="49" charset="0"/>
              </a:rPr>
              <a:t> games is art</a:t>
            </a:r>
            <a:endParaRPr lang="en-GB" dirty="0">
              <a:latin typeface="VCR OSD Mono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Emergent behaviour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30" y="418465"/>
            <a:ext cx="9959340" cy="1325563"/>
          </a:xfrm>
        </p:spPr>
        <p:txBody>
          <a:bodyPr/>
          <a:lstStyle/>
          <a:p>
            <a:r>
              <a:rPr lang="en-GB" dirty="0" smtClean="0">
                <a:latin typeface="VCR OSD Mono" panose="02000609000000000000" pitchFamily="49" charset="0"/>
              </a:rPr>
              <a:t>Re-playability</a:t>
            </a:r>
            <a:endParaRPr lang="en-GB" dirty="0">
              <a:latin typeface="VCR OSD Mono" panose="02000609000000000000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16330" y="1744028"/>
            <a:ext cx="9795510" cy="4351338"/>
          </a:xfrm>
        </p:spPr>
        <p:txBody>
          <a:bodyPr/>
          <a:lstStyle/>
          <a:p>
            <a:r>
              <a:rPr lang="en-GB" dirty="0" smtClean="0"/>
              <a:t>NOT Collectables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Procedurally generated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8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WTF is game feel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virtual sensation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Game feel is apparent at a prototype stage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Animation (exaggeration, smears etc.) , sound effects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https://www.youtube.com/watch?v=pmSAG51BybY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7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Portal cubes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Two videos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2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Spider man 2 and a demo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634909" y="3244334"/>
            <a:ext cx="4922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www.youtube.com/watch?v=maJFka6Rx68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5:55 onwards</a:t>
            </a:r>
          </a:p>
        </p:txBody>
      </p:sp>
    </p:spTree>
    <p:extLst>
      <p:ext uri="{BB962C8B-B14F-4D97-AF65-F5344CB8AC3E}">
        <p14:creationId xmlns:p14="http://schemas.microsoft.com/office/powerpoint/2010/main" val="42142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Control schemes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Motions controls/Keyboard/controller/</a:t>
            </a:r>
            <a:r>
              <a:rPr lang="en-GB" dirty="0" err="1" smtClean="0"/>
              <a:t>fightstick</a:t>
            </a:r>
            <a:r>
              <a:rPr lang="en-GB" dirty="0" smtClean="0"/>
              <a:t>/</a:t>
            </a:r>
            <a:r>
              <a:rPr lang="en-GB" dirty="0" err="1" smtClean="0"/>
              <a:t>ddr</a:t>
            </a:r>
            <a:r>
              <a:rPr lang="en-GB" dirty="0" smtClean="0"/>
              <a:t> mat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Dpad</a:t>
            </a:r>
            <a:r>
              <a:rPr lang="en-GB" dirty="0" smtClean="0"/>
              <a:t> vs joystick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3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Etc. Detroit: Become human revolution option (motion controls)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8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90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VCR OSD Mono</vt:lpstr>
      <vt:lpstr>Office Theme</vt:lpstr>
      <vt:lpstr>PowerPoint Presentation</vt:lpstr>
      <vt:lpstr>Things that are unique to video games</vt:lpstr>
      <vt:lpstr>Emergent behaviour </vt:lpstr>
      <vt:lpstr>Re-playability</vt:lpstr>
      <vt:lpstr>WTF is game feel</vt:lpstr>
      <vt:lpstr>Portal cubes</vt:lpstr>
      <vt:lpstr>Spider man 2 and a demo </vt:lpstr>
      <vt:lpstr>Control schemes</vt:lpstr>
      <vt:lpstr>Etc. Detroit: Become human revolution option (motion controls)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feel</dc:title>
  <dc:creator>Alex</dc:creator>
  <cp:lastModifiedBy>Alex</cp:lastModifiedBy>
  <cp:revision>22</cp:revision>
  <dcterms:created xsi:type="dcterms:W3CDTF">2018-06-15T13:03:41Z</dcterms:created>
  <dcterms:modified xsi:type="dcterms:W3CDTF">2018-06-24T22:59:07Z</dcterms:modified>
</cp:coreProperties>
</file>