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63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0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340" y="706582"/>
            <a:ext cx="10123715" cy="98410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VCR OSD Mono" panose="02000609000000000000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340" y="1825625"/>
            <a:ext cx="10123715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VCR OSD Mono" panose="02000609000000000000" pitchFamily="49" charset="0"/>
              </a:defRPr>
            </a:lvl1pPr>
            <a:lvl2pPr>
              <a:defRPr>
                <a:latin typeface="VCR OSD Mono" panose="02000609000000000000" pitchFamily="49" charset="0"/>
              </a:defRPr>
            </a:lvl2pPr>
            <a:lvl3pPr>
              <a:defRPr>
                <a:latin typeface="VCR OSD Mono" panose="02000609000000000000" pitchFamily="49" charset="0"/>
              </a:defRPr>
            </a:lvl3pPr>
            <a:lvl4pPr>
              <a:defRPr>
                <a:latin typeface="VCR OSD Mono" panose="02000609000000000000" pitchFamily="49" charset="0"/>
              </a:defRPr>
            </a:lvl4pPr>
            <a:lvl5pPr>
              <a:defRPr>
                <a:latin typeface="VCR OSD Mono" panose="02000609000000000000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6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VCR OSD Mono" panose="02000609000000000000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CR OSD Mono" panose="02000609000000000000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9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0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BA0575-0D69-4912-A231-99CFBF1CB2A6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53856-1040-45AC-BC80-4EB60695A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9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8019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5400000">
            <a:off x="9535633" y="3171499"/>
            <a:ext cx="406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Title</a:t>
            </a:r>
            <a:endParaRPr lang="en-GB" sz="2400" b="1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VCR OSD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</cp:revision>
  <dcterms:created xsi:type="dcterms:W3CDTF">2018-06-24T22:03:23Z</dcterms:created>
  <dcterms:modified xsi:type="dcterms:W3CDTF">2018-06-24T22:07:31Z</dcterms:modified>
</cp:coreProperties>
</file>