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62" d="100"/>
          <a:sy n="62" d="100"/>
        </p:scale>
        <p:origin x="1931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8300-4182-4DB5-9BBC-7AF145EDF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99FC0-3444-4C42-ADD8-77C30A17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F0BC-E9C8-4429-A364-C782752F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CA7DA-3AA6-4BE4-96B7-E8C9EC0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8879-9ED9-4DB6-BD98-B5CCF89B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7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3509-C8DA-47B9-BA39-95689181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BB0B-E515-4763-8D31-C46E136CF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F83B-E809-4C9A-A7F2-C3CE8BCA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6B35-E2B0-4169-8218-616F3BFE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D4C0-157D-4CA1-BA93-9131C078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A69EF-43A6-49DB-A49B-46FCF14F9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8D31-FED7-4FF9-B0CA-47194983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6C24-85E3-4CB7-BEB6-999013CA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D0FC-50DF-4D06-8214-31779A7A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09E9-2792-4120-906D-A852EB55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CDBC-E1FC-47D5-92F9-C6700F66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2B0D-8282-4545-9E57-A2155D7A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99FB-1DC9-410F-A1BF-6C791DC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6F19-CE4B-41C5-A3B0-21566DDD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D38F-047D-4792-BF7C-D363915A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8512-B076-44E1-8A4C-54C22480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AFF6-1C12-4A75-A188-B67E0B76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0E66-B889-4119-9415-976DF7E1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8EB6-F5CD-4FCF-8967-39DC621B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3B36-9868-4382-BD8B-488D293E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AE4A-69E8-4E58-8869-1E50EEFB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F14F-E58C-4463-865D-B55AD3CA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A798-5520-4F4B-9113-6AC1E988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3D31-9F25-44DD-BE2A-C344C2F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798F-73EE-450A-AEB0-393BD004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09DC-512F-4B2C-A0E7-6D036BD2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FD4B-AECE-47F3-873B-BEACC7FB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32B2B-5287-47F7-97E9-A573F87D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0EECC-529D-4A10-8B82-2FB41554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AC6E4-593B-4F03-8186-381D10B26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29A45-893D-42B6-8F34-2277C7EA5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67CE1-9137-43DD-8581-7C94B31E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65705-4E01-4E37-9059-826B47D5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757AF-8EA3-463D-9867-5A95652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5410-6AE4-44F8-9D65-75177248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95A21-44C8-4D60-9B23-7230836E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C9A7E-238E-4051-A665-690D39B1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D1313-404C-4531-AB7B-455E0EB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E9549-CD0A-4E3F-A8BD-66172587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18540-2F32-4FE3-B764-07EAAC20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867BF-DA2C-417B-995D-032015E8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0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746B-74CE-4CA0-A29A-7B2111A0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6058-FBE4-4A78-8C3F-0811F8AF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2848C-CE6C-498D-ABE2-90C5E76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D259-EB93-4AFE-BCA0-3BAB0FC0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5C58-4653-4321-A8C5-EA8BC3DA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4E28C-5F26-444E-970D-559521E7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1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A81D-5934-4C8D-BBAD-B398E8EA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38361-2205-4B51-96D8-DA7BD7637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BAC8F-4548-409C-B461-8772BECC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C130-E881-479E-AE29-6096F8B3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CF916-7F12-4009-8E8A-4A8D1710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3F5F6-7147-430A-87FE-2B711B54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8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3597-5B1D-4F50-9958-5E31BDF3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1BEC-E643-426E-AD07-A7CA7595B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4A92-17DA-493A-B3DC-E0F1029B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8732-1414-4999-B667-89A197195B18}" type="datetimeFigureOut">
              <a:rPr lang="en-GB" smtClean="0"/>
              <a:t>27/08/2018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0BAF-74A8-4175-8597-99C3E25E7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F540-BDAB-476F-91C7-DE574A5F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1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FA8B-D81E-440B-9B9B-8782C7632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20AA3-208B-422D-881E-D83048CCE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gyazo.com/1a819ed0b61d8afa01fec83ea1bcb2ea.jpg">
            <a:extLst>
              <a:ext uri="{FF2B5EF4-FFF2-40B4-BE49-F238E27FC236}">
                <a16:creationId xmlns:a16="http://schemas.microsoft.com/office/drawing/2014/main" id="{DD25A7E9-3104-492C-9091-1AD0043AE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 r="352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0260D-2EC2-475A-A3D7-EA34DC1A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457" y="3231931"/>
            <a:ext cx="4523874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Jumping like a videogame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3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89A35-F858-4A3E-85F8-95D1B107880C}"/>
              </a:ext>
            </a:extLst>
          </p:cNvPr>
          <p:cNvSpPr txBox="1"/>
          <p:nvPr/>
        </p:nvSpPr>
        <p:spPr>
          <a:xfrm>
            <a:off x="1106905" y="1746298"/>
            <a:ext cx="10161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rb.velocity.y</a:t>
            </a:r>
            <a:r>
              <a:rPr lang="en-US" dirty="0"/>
              <a:t> &lt; 0)</a:t>
            </a:r>
            <a:r>
              <a:rPr lang="en-GB" dirty="0"/>
              <a:t>{</a:t>
            </a:r>
          </a:p>
          <a:p>
            <a:r>
              <a:rPr lang="en-GB" dirty="0"/>
              <a:t>            </a:t>
            </a:r>
            <a:r>
              <a:rPr lang="en-GB" dirty="0" err="1"/>
              <a:t>rb.velocity</a:t>
            </a:r>
            <a:r>
              <a:rPr lang="en-GB" dirty="0"/>
              <a:t> += Vector3.up * </a:t>
            </a:r>
            <a:r>
              <a:rPr lang="en-GB" dirty="0" err="1"/>
              <a:t>Physics.gravity.y</a:t>
            </a:r>
            <a:r>
              <a:rPr lang="en-GB" dirty="0"/>
              <a:t> * (</a:t>
            </a:r>
            <a:r>
              <a:rPr lang="en-GB" dirty="0" err="1"/>
              <a:t>fallMultiplier</a:t>
            </a:r>
            <a:r>
              <a:rPr lang="en-GB" dirty="0"/>
              <a:t> - 1) * </a:t>
            </a:r>
            <a:r>
              <a:rPr lang="en-GB" dirty="0" err="1"/>
              <a:t>Time.deltaTime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US" dirty="0"/>
              <a:t>else if (</a:t>
            </a:r>
            <a:r>
              <a:rPr lang="en-US" dirty="0" err="1"/>
              <a:t>rb.velocity.y</a:t>
            </a:r>
            <a:r>
              <a:rPr lang="en-US" dirty="0"/>
              <a:t> &gt; 0 &amp;&amp; </a:t>
            </a:r>
            <a:r>
              <a:rPr lang="en-US" dirty="0" err="1"/>
              <a:t>state.Buttons.A</a:t>
            </a:r>
            <a:r>
              <a:rPr lang="en-US" dirty="0"/>
              <a:t> == </a:t>
            </a:r>
            <a:r>
              <a:rPr lang="en-US" dirty="0" err="1"/>
              <a:t>ButtonState.Released</a:t>
            </a:r>
            <a:r>
              <a:rPr lang="en-US" dirty="0"/>
              <a:t>)</a:t>
            </a:r>
            <a:r>
              <a:rPr lang="en-GB" dirty="0"/>
              <a:t>{</a:t>
            </a:r>
          </a:p>
          <a:p>
            <a:r>
              <a:rPr lang="en-GB" dirty="0"/>
              <a:t>            </a:t>
            </a:r>
            <a:r>
              <a:rPr lang="en-GB" dirty="0" err="1"/>
              <a:t>rb.velocity</a:t>
            </a:r>
            <a:r>
              <a:rPr lang="en-GB" dirty="0"/>
              <a:t> += Vector3.up * </a:t>
            </a:r>
            <a:r>
              <a:rPr lang="en-GB" dirty="0" err="1"/>
              <a:t>Physics.gravity.y</a:t>
            </a:r>
            <a:r>
              <a:rPr lang="en-GB" dirty="0"/>
              <a:t> * (</a:t>
            </a:r>
            <a:r>
              <a:rPr lang="en-GB" dirty="0" err="1"/>
              <a:t>fallMultiplier</a:t>
            </a:r>
            <a:r>
              <a:rPr lang="en-GB" dirty="0"/>
              <a:t> - 1) * </a:t>
            </a:r>
            <a:r>
              <a:rPr lang="en-GB" dirty="0" err="1"/>
              <a:t>Time.deltaTime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248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89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Jumping like a videogame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Hockly, Alex L</dc:creator>
  <cp:lastModifiedBy>Hockly, Alex L</cp:lastModifiedBy>
  <cp:revision>2</cp:revision>
  <dcterms:created xsi:type="dcterms:W3CDTF">2018-08-27T22:17:21Z</dcterms:created>
  <dcterms:modified xsi:type="dcterms:W3CDTF">2018-08-29T17:36:29Z</dcterms:modified>
</cp:coreProperties>
</file>