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4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80" autoAdjust="0"/>
  </p:normalViewPr>
  <p:slideViewPr>
    <p:cSldViewPr snapToGrid="0">
      <p:cViewPr varScale="1">
        <p:scale>
          <a:sx n="83" d="100"/>
          <a:sy n="83" d="100"/>
        </p:scale>
        <p:origin x="108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DD7-C76C-42A3-96C4-9B1F9E256F75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49B94-3F3E-495F-B72B-A01333D91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507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A8FC5-2795-407F-81E9-959CE6687570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A8C8B-13AA-4D78-991A-A83593F11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A8C8B-13AA-4D78-991A-A83593F114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40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658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14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832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16330" y="418465"/>
            <a:ext cx="9959340" cy="1325563"/>
          </a:xfrm>
        </p:spPr>
        <p:txBody>
          <a:bodyPr/>
          <a:lstStyle/>
          <a:p>
            <a:endParaRPr lang="en-GB" dirty="0">
              <a:latin typeface="VCR OSD Mono" panose="02000609000000000000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16330" y="1744028"/>
            <a:ext cx="9959340" cy="4351338"/>
          </a:xfrm>
        </p:spPr>
        <p:txBody>
          <a:bodyPr/>
          <a:lstStyle>
            <a:lvl1pPr>
              <a:defRPr>
                <a:latin typeface="VCR OSD Mono" panose="02000609000000000000" pitchFamily="49" charset="0"/>
              </a:defRPr>
            </a:lvl1pPr>
          </a:lstStyle>
          <a:p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 rot="5400000">
            <a:off x="9535633" y="3171499"/>
            <a:ext cx="406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VCR OSD Mono" panose="02000609000000000000" pitchFamily="49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0896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838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3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71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1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85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74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09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F08F-05AF-4027-A087-8CCC2D7CE76C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5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aJFka6Rx68?start=35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2545671"/>
            <a:ext cx="8769858" cy="168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6520" y="2910840"/>
            <a:ext cx="66751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VCR OSD Mono" panose="02000609000000000000" pitchFamily="49" charset="0"/>
              </a:rPr>
              <a:t>Game feel</a:t>
            </a:r>
          </a:p>
        </p:txBody>
      </p:sp>
    </p:spTree>
    <p:extLst>
      <p:ext uri="{BB962C8B-B14F-4D97-AF65-F5344CB8AC3E}">
        <p14:creationId xmlns:p14="http://schemas.microsoft.com/office/powerpoint/2010/main" val="270345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775" y="500062"/>
            <a:ext cx="900269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VCR OSD Mono" panose="02000609000000000000" pitchFamily="49" charset="0"/>
              </a:rPr>
              <a:t>Things that are unique to video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44828" y="1842770"/>
            <a:ext cx="10515600" cy="4351338"/>
          </a:xfrm>
        </p:spPr>
        <p:txBody>
          <a:bodyPr/>
          <a:lstStyle/>
          <a:p>
            <a:r>
              <a:rPr lang="en-GB" dirty="0">
                <a:latin typeface="VCR OSD Mono" panose="02000609000000000000" pitchFamily="49" charset="0"/>
              </a:rPr>
              <a:t>Emergent behaviour</a:t>
            </a:r>
          </a:p>
          <a:p>
            <a:r>
              <a:rPr lang="en-GB" dirty="0">
                <a:latin typeface="VCR OSD Mono" panose="02000609000000000000" pitchFamily="49" charset="0"/>
              </a:rPr>
              <a:t>Re-playability (with different outcomes)</a:t>
            </a:r>
          </a:p>
          <a:p>
            <a:r>
              <a:rPr lang="en-GB" dirty="0">
                <a:solidFill>
                  <a:srgbClr val="00B050"/>
                </a:solidFill>
                <a:latin typeface="VCR OSD Mono" panose="02000609000000000000" pitchFamily="49" charset="0"/>
              </a:rPr>
              <a:t>Game feel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7066" y="4494348"/>
            <a:ext cx="42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VCR OSD Mono" panose="02000609000000000000" pitchFamily="49" charset="0"/>
              </a:rPr>
              <a:t>Cuz</a:t>
            </a:r>
            <a:r>
              <a:rPr lang="en-GB" dirty="0">
                <a:latin typeface="VCR OSD Mono" panose="02000609000000000000" pitchFamily="49" charset="0"/>
              </a:rPr>
              <a:t> games is art</a:t>
            </a:r>
          </a:p>
        </p:txBody>
      </p:sp>
    </p:spTree>
    <p:extLst>
      <p:ext uri="{BB962C8B-B14F-4D97-AF65-F5344CB8AC3E}">
        <p14:creationId xmlns:p14="http://schemas.microsoft.com/office/powerpoint/2010/main" val="1431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WTF is game feel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virtual sensation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Game feel is apparent at a prototype stage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Animation (exaggeration, smears etc.) , sound effects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https://www.youtube.com/watch?v=pmSAG51BybY</a:t>
            </a:r>
          </a:p>
        </p:txBody>
      </p:sp>
    </p:spTree>
    <p:extLst>
      <p:ext uri="{BB962C8B-B14F-4D97-AF65-F5344CB8AC3E}">
        <p14:creationId xmlns:p14="http://schemas.microsoft.com/office/powerpoint/2010/main" val="153577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3461-AB45-4C6F-A0B0-3C449D21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" y="-175895"/>
            <a:ext cx="9959340" cy="1325563"/>
          </a:xfrm>
        </p:spPr>
        <p:txBody>
          <a:bodyPr/>
          <a:lstStyle/>
          <a:p>
            <a:r>
              <a:rPr lang="en-GB" dirty="0"/>
              <a:t>Animation</a:t>
            </a:r>
          </a:p>
        </p:txBody>
      </p:sp>
      <p:pic>
        <p:nvPicPr>
          <p:cNvPr id="5" name="FPSsmearReload">
            <a:hlinkClick r:id="" action="ppaction://media"/>
            <a:extLst>
              <a:ext uri="{FF2B5EF4-FFF2-40B4-BE49-F238E27FC236}">
                <a16:creationId xmlns:a16="http://schemas.microsoft.com/office/drawing/2014/main" id="{3F06E949-CC4F-4ECC-9E3A-0CABEFB4C92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9946" y="1284732"/>
            <a:ext cx="4545902" cy="4545902"/>
          </a:xfrm>
          <a:prstGeom prst="rect">
            <a:avLst/>
          </a:prstGeom>
        </p:spPr>
      </p:pic>
      <p:pic>
        <p:nvPicPr>
          <p:cNvPr id="2050" name="Picture 2" descr="Image result for simpsons smears">
            <a:extLst>
              <a:ext uri="{FF2B5EF4-FFF2-40B4-BE49-F238E27FC236}">
                <a16:creationId xmlns:a16="http://schemas.microsoft.com/office/drawing/2014/main" id="{20F6DE99-DBE3-455D-976F-CD61909B8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52" y="255650"/>
            <a:ext cx="5503332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impsons smears">
            <a:extLst>
              <a:ext uri="{FF2B5EF4-FFF2-40B4-BE49-F238E27FC236}">
                <a16:creationId xmlns:a16="http://schemas.microsoft.com/office/drawing/2014/main" id="{AAE90257-2F55-4A4E-8DE7-20594FB2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888" y="3978736"/>
            <a:ext cx="3912270" cy="220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nimation smears">
            <a:extLst>
              <a:ext uri="{FF2B5EF4-FFF2-40B4-BE49-F238E27FC236}">
                <a16:creationId xmlns:a16="http://schemas.microsoft.com/office/drawing/2014/main" id="{AD00BA0D-184C-4305-AA1E-D748CF347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53" y="3697145"/>
            <a:ext cx="3312265" cy="24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0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Spider man 2 and a demo </a:t>
            </a: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DF9A2081-4D39-4CD3-873C-B49131DD055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84856" y="1690688"/>
            <a:ext cx="6876288" cy="38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3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Portal cubes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Record 2 videos from portal and Portal 2</a:t>
            </a:r>
          </a:p>
        </p:txBody>
      </p:sp>
    </p:spTree>
    <p:extLst>
      <p:ext uri="{BB962C8B-B14F-4D97-AF65-F5344CB8AC3E}">
        <p14:creationId xmlns:p14="http://schemas.microsoft.com/office/powerpoint/2010/main" val="111828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Controller and Control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3628" y="1821053"/>
            <a:ext cx="10515600" cy="4351338"/>
          </a:xfrm>
        </p:spPr>
        <p:txBody>
          <a:bodyPr/>
          <a:lstStyle/>
          <a:p>
            <a:r>
              <a:rPr lang="en-GB" dirty="0"/>
              <a:t>Motions controls/Keyboard/controller/</a:t>
            </a:r>
            <a:r>
              <a:rPr lang="en-GB" dirty="0" err="1"/>
              <a:t>fightstick</a:t>
            </a:r>
            <a:r>
              <a:rPr lang="en-GB" dirty="0"/>
              <a:t>/</a:t>
            </a:r>
            <a:r>
              <a:rPr lang="en-GB" dirty="0" err="1"/>
              <a:t>ddr</a:t>
            </a:r>
            <a:r>
              <a:rPr lang="en-GB" dirty="0"/>
              <a:t> mat/VR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Dpad</a:t>
            </a:r>
            <a:r>
              <a:rPr lang="en-GB" dirty="0"/>
              <a:t> vs joystick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1D6A449-C1F8-4C71-B89D-B69018EFA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4" b="14038"/>
          <a:stretch/>
        </p:blipFill>
        <p:spPr bwMode="auto">
          <a:xfrm>
            <a:off x="933069" y="3468184"/>
            <a:ext cx="3945255" cy="28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30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</TotalTime>
  <Words>99</Words>
  <Application>Microsoft Office PowerPoint</Application>
  <PresentationFormat>Widescreen</PresentationFormat>
  <Paragraphs>23</Paragraphs>
  <Slides>7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VCR OSD Mono</vt:lpstr>
      <vt:lpstr>Office Theme</vt:lpstr>
      <vt:lpstr>PowerPoint Presentation</vt:lpstr>
      <vt:lpstr>Things that are unique to video games</vt:lpstr>
      <vt:lpstr>WTF is game feel</vt:lpstr>
      <vt:lpstr>Animation</vt:lpstr>
      <vt:lpstr>Spider man 2 and a demo </vt:lpstr>
      <vt:lpstr>Portal cubes</vt:lpstr>
      <vt:lpstr>Controller and Control schemes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feel</dc:title>
  <dc:creator>Alex</dc:creator>
  <cp:lastModifiedBy>Hockly, Alex L</cp:lastModifiedBy>
  <cp:revision>28</cp:revision>
  <dcterms:created xsi:type="dcterms:W3CDTF">2018-06-15T13:03:41Z</dcterms:created>
  <dcterms:modified xsi:type="dcterms:W3CDTF">2018-08-22T18:13:09Z</dcterms:modified>
</cp:coreProperties>
</file>