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209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59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031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020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251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243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671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8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329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7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062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15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1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219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154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0949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443042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a:t>Screen Time</a:t>
            </a:r>
            <a:r>
              <a:rPr lang="en-IN" sz="3600" b="1"/>
              <a:t> </a:t>
            </a:r>
            <a:r>
              <a:rPr lang="en-IN" sz="3600" b="1" dirty="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35732"/>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err="1">
                <a:latin typeface="Times New Roman" panose="02020603050405020304" pitchFamily="18" charset="0"/>
                <a:cs typeface="Times New Roman" panose="02020603050405020304" pitchFamily="18" charset="0"/>
              </a:rPr>
              <a:t>Baddhi</a:t>
            </a:r>
            <a:r>
              <a:rPr lang="en-US" sz="2800" spc="-135" dirty="0">
                <a:latin typeface="Times New Roman" panose="02020603050405020304" pitchFamily="18" charset="0"/>
                <a:cs typeface="Times New Roman" panose="02020603050405020304" pitchFamily="18" charset="0"/>
              </a:rPr>
              <a:t> </a:t>
            </a:r>
            <a:r>
              <a:rPr lang="en-US" sz="2800" spc="-135" dirty="0" err="1">
                <a:latin typeface="Times New Roman" panose="02020603050405020304" pitchFamily="18" charset="0"/>
                <a:cs typeface="Times New Roman" panose="02020603050405020304" pitchFamily="18" charset="0"/>
              </a:rPr>
              <a:t>Kusheel</a:t>
            </a:r>
            <a:endParaRPr lang="en-US" sz="2800" spc="-135" dirty="0">
              <a:latin typeface="Times New Roman" panose="02020603050405020304" pitchFamily="18" charset="0"/>
              <a:cs typeface="Times New Roman" panose="02020603050405020304" pitchFamily="18" charset="0"/>
            </a:endParaRP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a:latin typeface="Times New Roman" panose="02020603050405020304" pitchFamily="18" charset="0"/>
                <a:cs typeface="Times New Roman" panose="02020603050405020304" pitchFamily="18" charset="0"/>
              </a:rPr>
              <a:t>1BO23MC003</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dirty="0"/>
              <a:t>I</a:t>
            </a:r>
            <a:r>
              <a:rPr lang="en-US" sz="2400" b="1" dirty="0">
                <a:latin typeface="Times New Roman" panose="02020603050405020304" pitchFamily="18" charset="0"/>
                <a:cs typeface="Times New Roman" panose="02020603050405020304" pitchFamily="18" charset="0"/>
              </a:rPr>
              <a:t>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422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Dodaguru Keerthi</cp:lastModifiedBy>
  <cp:revision>7</cp:revision>
  <dcterms:created xsi:type="dcterms:W3CDTF">2025-01-28T12:55:32Z</dcterms:created>
  <dcterms:modified xsi:type="dcterms:W3CDTF">2025-02-03T16:01:07Z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