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 smtClean="0"/>
              <a:t>NAME:kushi</a:t>
            </a:r>
            <a:r>
              <a:rPr lang="en-US" sz="2400" dirty="0" smtClean="0"/>
              <a:t> R</a:t>
            </a:r>
            <a:endParaRPr lang="en-US" sz="2400" dirty="0"/>
          </a:p>
          <a:p>
            <a:r>
              <a:rPr lang="en-US" sz="2400" dirty="0"/>
              <a:t>NM ID: </a:t>
            </a:r>
          </a:p>
          <a:p>
            <a:r>
              <a:rPr lang="en-US" sz="2400" dirty="0"/>
              <a:t>REGISTER NO: </a:t>
            </a:r>
            <a:r>
              <a:rPr lang="en-US" sz="2400" dirty="0" smtClean="0"/>
              <a:t>312216056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US" sz="2400" dirty="0" smtClean="0"/>
              <a:t>GENERAL</a:t>
            </a:r>
            <a:endParaRPr lang="en-US" sz="2400" dirty="0"/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=""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=""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298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18</cp:revision>
  <dcterms:created xsi:type="dcterms:W3CDTF">2024-03-29T15:07:22Z</dcterms:created>
  <dcterms:modified xsi:type="dcterms:W3CDTF">2024-10-23T16:49:34Z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