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5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Sowmya" userId="43acb02fe0ad749d" providerId="LiveId" clId="{CD5D936F-318D-4131-90A5-BD9A7978FC15}"/>
    <pc:docChg chg="undo custSel addSld delSld modSld">
      <pc:chgData name="H Sowmya" userId="43acb02fe0ad749d" providerId="LiveId" clId="{CD5D936F-318D-4131-90A5-BD9A7978FC15}" dt="2025-03-03T11:45:02.724" v="76" actId="255"/>
      <pc:docMkLst>
        <pc:docMk/>
      </pc:docMkLst>
      <pc:sldChg chg="addSp delSp modSp mod">
        <pc:chgData name="H Sowmya" userId="43acb02fe0ad749d" providerId="LiveId" clId="{CD5D936F-318D-4131-90A5-BD9A7978FC15}" dt="2025-03-03T11:40:13.633" v="57" actId="1076"/>
        <pc:sldMkLst>
          <pc:docMk/>
          <pc:sldMk cId="952066191" sldId="260"/>
        </pc:sldMkLst>
        <pc:spChg chg="mod">
          <ac:chgData name="H Sowmya" userId="43acb02fe0ad749d" providerId="LiveId" clId="{CD5D936F-318D-4131-90A5-BD9A7978FC15}" dt="2025-03-03T11:40:09.161" v="56" actId="122"/>
          <ac:spMkLst>
            <pc:docMk/>
            <pc:sldMk cId="952066191" sldId="260"/>
            <ac:spMk id="2" creationId="{BD7B3846-9D7D-43C7-B70E-459CAD853453}"/>
          </ac:spMkLst>
        </pc:spChg>
        <pc:spChg chg="mod">
          <ac:chgData name="H Sowmya" userId="43acb02fe0ad749d" providerId="LiveId" clId="{CD5D936F-318D-4131-90A5-BD9A7978FC15}" dt="2025-03-03T11:40:13.633" v="57" actId="1076"/>
          <ac:spMkLst>
            <pc:docMk/>
            <pc:sldMk cId="952066191" sldId="260"/>
            <ac:spMk id="3" creationId="{EC8647B4-B5B4-4825-704C-EB85DC52BB79}"/>
          </ac:spMkLst>
        </pc:spChg>
        <pc:spChg chg="add del">
          <ac:chgData name="H Sowmya" userId="43acb02fe0ad749d" providerId="LiveId" clId="{CD5D936F-318D-4131-90A5-BD9A7978FC15}" dt="2025-03-03T11:38:37.640" v="34" actId="22"/>
          <ac:spMkLst>
            <pc:docMk/>
            <pc:sldMk cId="952066191" sldId="260"/>
            <ac:spMk id="5" creationId="{C5AD1F05-F1BE-7095-C27C-8B12710564DD}"/>
          </ac:spMkLst>
        </pc:spChg>
      </pc:sldChg>
      <pc:sldChg chg="modSp mod">
        <pc:chgData name="H Sowmya" userId="43acb02fe0ad749d" providerId="LiveId" clId="{CD5D936F-318D-4131-90A5-BD9A7978FC15}" dt="2025-03-03T11:33:57.893" v="31" actId="255"/>
        <pc:sldMkLst>
          <pc:docMk/>
          <pc:sldMk cId="226453968" sldId="261"/>
        </pc:sldMkLst>
        <pc:spChg chg="mod">
          <ac:chgData name="H Sowmya" userId="43acb02fe0ad749d" providerId="LiveId" clId="{CD5D936F-318D-4131-90A5-BD9A7978FC15}" dt="2025-03-03T11:20:08.162" v="8" actId="20577"/>
          <ac:spMkLst>
            <pc:docMk/>
            <pc:sldMk cId="226453968" sldId="261"/>
            <ac:spMk id="2" creationId="{BA5F7DC2-B666-6650-7710-508735795BE7}"/>
          </ac:spMkLst>
        </pc:spChg>
        <pc:spChg chg="mod">
          <ac:chgData name="H Sowmya" userId="43acb02fe0ad749d" providerId="LiveId" clId="{CD5D936F-318D-4131-90A5-BD9A7978FC15}" dt="2025-03-03T11:33:57.893" v="31" actId="255"/>
          <ac:spMkLst>
            <pc:docMk/>
            <pc:sldMk cId="226453968" sldId="261"/>
            <ac:spMk id="3" creationId="{80FD7B4E-5583-EEB9-D145-755B1FDF229C}"/>
          </ac:spMkLst>
        </pc:spChg>
      </pc:sldChg>
      <pc:sldChg chg="modSp new mod">
        <pc:chgData name="H Sowmya" userId="43acb02fe0ad749d" providerId="LiveId" clId="{CD5D936F-318D-4131-90A5-BD9A7978FC15}" dt="2025-03-03T11:45:02.724" v="76" actId="255"/>
        <pc:sldMkLst>
          <pc:docMk/>
          <pc:sldMk cId="250986725" sldId="263"/>
        </pc:sldMkLst>
        <pc:spChg chg="mod">
          <ac:chgData name="H Sowmya" userId="43acb02fe0ad749d" providerId="LiveId" clId="{CD5D936F-318D-4131-90A5-BD9A7978FC15}" dt="2025-03-03T11:45:02.724" v="76" actId="255"/>
          <ac:spMkLst>
            <pc:docMk/>
            <pc:sldMk cId="250986725" sldId="263"/>
            <ac:spMk id="2" creationId="{639F9167-CA73-255F-2EEE-A6B49665A189}"/>
          </ac:spMkLst>
        </pc:spChg>
      </pc:sldChg>
      <pc:sldChg chg="modSp new del mod">
        <pc:chgData name="H Sowmya" userId="43acb02fe0ad749d" providerId="LiveId" clId="{CD5D936F-318D-4131-90A5-BD9A7978FC15}" dt="2025-03-03T11:44:30.609" v="72" actId="47"/>
        <pc:sldMkLst>
          <pc:docMk/>
          <pc:sldMk cId="561323976" sldId="263"/>
        </pc:sldMkLst>
        <pc:spChg chg="mod">
          <ac:chgData name="H Sowmya" userId="43acb02fe0ad749d" providerId="LiveId" clId="{CD5D936F-318D-4131-90A5-BD9A7978FC15}" dt="2025-03-03T11:44:27.079" v="71" actId="20577"/>
          <ac:spMkLst>
            <pc:docMk/>
            <pc:sldMk cId="561323976" sldId="263"/>
            <ac:spMk id="2" creationId="{88F09BA2-267E-49A6-5768-61CE3716F6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2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58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4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EB78C9-7E84-4309-821A-999C6646A39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96CAFC-32BD-43FF-B360-5D3597A3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94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B5E3-DB90-25EC-BBA0-35972387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" y="163286"/>
            <a:ext cx="9339943" cy="2002971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“ Technological Solutions for Capturing AQI Values”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D1E3F-C8A3-A9F8-B8D2-C3C41684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86" y="2188030"/>
            <a:ext cx="10951028" cy="450668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+mn-lt"/>
              </a:rPr>
              <a:t>Subtitle:</a:t>
            </a:r>
            <a:r>
              <a:rPr lang="en-US" sz="2800" dirty="0">
                <a:solidFill>
                  <a:schemeClr val="tx1"/>
                </a:solidFill>
              </a:rPr>
              <a:t> "An Integrated Framework for Real-time Monitoring“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sz="2300" b="1" dirty="0">
                <a:solidFill>
                  <a:schemeClr val="tx1"/>
                </a:solidFill>
              </a:rPr>
              <a:t>                      </a:t>
            </a:r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D R Thejashwini</a:t>
            </a:r>
            <a:endParaRPr lang="en-US" sz="2300" u="sng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                       Dhanush Chandra</a:t>
            </a:r>
          </a:p>
          <a:p>
            <a:pPr algn="l"/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                       Ravi Kumar V</a:t>
            </a:r>
          </a:p>
          <a:p>
            <a:pPr algn="l"/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                       Kushi P M</a:t>
            </a:r>
          </a:p>
          <a:p>
            <a:pPr algn="l"/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From : </a:t>
            </a:r>
            <a:r>
              <a:rPr lang="en-US" sz="2300" dirty="0" err="1">
                <a:solidFill>
                  <a:schemeClr val="tx1">
                    <a:lumMod val="95000"/>
                  </a:schemeClr>
                </a:solidFill>
              </a:rPr>
              <a:t>RajaRajeswari</a:t>
            </a:r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 college of Engineering</a:t>
            </a:r>
          </a:p>
          <a:p>
            <a:pPr algn="l"/>
            <a:endParaRPr lang="en-US" sz="2300" dirty="0"/>
          </a:p>
          <a:p>
            <a:pPr algn="l"/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637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139-5313-991E-EFE9-5A4296E7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346" y="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D2C7-EE00-F8E3-C150-D7DC656A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14" y="1360715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Issue:</a:t>
            </a:r>
            <a:r>
              <a:rPr lang="en-US" sz="2800" dirty="0">
                <a:solidFill>
                  <a:schemeClr val="tx1"/>
                </a:solidFill>
              </a:rPr>
              <a:t> Limited AQI monitoring due to fixed stations and lack of real-time localized data.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Challenges: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High cost of installing fixed AQI monitoring stations.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Limited coverage in remote and high-traffic areas.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Lack of dynamic data for real-time pollution trends.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99F-B801-7740-A893-7EAD7078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E629-9A81-8B01-3D27-34342C43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Backend:</a:t>
            </a:r>
          </a:p>
          <a:p>
            <a:r>
              <a:rPr lang="en-US" sz="2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API Integration</a:t>
            </a:r>
          </a:p>
          <a:p>
            <a:r>
              <a:rPr lang="en-US" sz="2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Data Processing </a:t>
            </a:r>
          </a:p>
          <a:p>
            <a:r>
              <a:rPr lang="en-US" sz="2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AQI-Based Health Advisory</a:t>
            </a:r>
          </a:p>
          <a:p>
            <a:r>
              <a:rPr lang="en-US" sz="2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User Input Handling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22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B7E3-A8B7-BDAB-0A54-E963AD16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3185-98C1-D4C2-7891-B8CA7B4F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REAL TIME PREDICTIVE ANALYSIS</a:t>
            </a:r>
          </a:p>
          <a:p>
            <a:r>
              <a:rPr lang="en-IN" dirty="0"/>
              <a:t>VISUALIZATION DASHBOARD</a:t>
            </a:r>
          </a:p>
          <a:p>
            <a:r>
              <a:rPr lang="en-IN" dirty="0"/>
              <a:t>ANOMALY DETECTION</a:t>
            </a:r>
          </a:p>
          <a:p>
            <a:r>
              <a:rPr lang="en-IN" dirty="0"/>
              <a:t>PUBLIC AWARENESS &amp; ALERTS</a:t>
            </a:r>
          </a:p>
          <a:p>
            <a:r>
              <a:rPr lang="en-IN" dirty="0"/>
              <a:t>USER ENGAGEMENT &amp; COMMUNITY PARTICIPANT </a:t>
            </a:r>
          </a:p>
          <a:p>
            <a:r>
              <a:rPr lang="en-IN" dirty="0"/>
              <a:t>SOCIAL TASKS &amp; EXCITING REWARDS </a:t>
            </a:r>
          </a:p>
        </p:txBody>
      </p:sp>
    </p:spTree>
    <p:extLst>
      <p:ext uri="{BB962C8B-B14F-4D97-AF65-F5344CB8AC3E}">
        <p14:creationId xmlns:p14="http://schemas.microsoft.com/office/powerpoint/2010/main" val="74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7DC2-B666-6650-7710-50873579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7B4E-5583-EEB9-D145-755B1FDF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Deploy Mobile AQI Monitoring Units</a:t>
            </a:r>
          </a:p>
          <a:p>
            <a:r>
              <a:rPr lang="en-IN" sz="2800" dirty="0"/>
              <a:t>AI-Driven Cloud Processing for Smart Insights</a:t>
            </a:r>
          </a:p>
          <a:p>
            <a:r>
              <a:rPr lang="en-IN" sz="2800" dirty="0"/>
              <a:t>AI-Driven Cloud Processing for Smart Insights</a:t>
            </a:r>
          </a:p>
          <a:p>
            <a:r>
              <a:rPr lang="en-IN" sz="2800" dirty="0"/>
              <a:t>Cost-Effective</a:t>
            </a:r>
          </a:p>
          <a:p>
            <a:r>
              <a:rPr lang="en-IN" sz="2800" dirty="0"/>
              <a:t>Faster Response</a:t>
            </a:r>
          </a:p>
        </p:txBody>
      </p:sp>
    </p:spTree>
    <p:extLst>
      <p:ext uri="{BB962C8B-B14F-4D97-AF65-F5344CB8AC3E}">
        <p14:creationId xmlns:p14="http://schemas.microsoft.com/office/powerpoint/2010/main" val="2264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3846-9D7D-43C7-B70E-459CAD85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19744"/>
            <a:ext cx="9931255" cy="816427"/>
          </a:xfrm>
        </p:spPr>
        <p:txBody>
          <a:bodyPr>
            <a:noAutofit/>
          </a:bodyPr>
          <a:lstStyle/>
          <a:p>
            <a:r>
              <a:rPr lang="en-IN" sz="4000" b="1" dirty="0"/>
              <a:t>WORK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47B4-B5B4-4825-704C-EB85DC52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57" y="1164770"/>
            <a:ext cx="5555198" cy="49312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800" dirty="0"/>
              <a:t>[Data Collection]</a:t>
            </a:r>
          </a:p>
          <a:p>
            <a:pPr marL="0" indent="0" algn="ctr">
              <a:buNone/>
            </a:pPr>
            <a:r>
              <a:rPr lang="en-IN" sz="2800" dirty="0"/>
              <a:t>   |   </a:t>
            </a:r>
          </a:p>
          <a:p>
            <a:pPr marL="0" indent="0" algn="ctr">
              <a:buNone/>
            </a:pPr>
            <a:r>
              <a:rPr lang="en-IN" sz="2800" dirty="0"/>
              <a:t>[Data Transmission]</a:t>
            </a:r>
          </a:p>
          <a:p>
            <a:pPr marL="0" indent="0" algn="ctr">
              <a:buNone/>
            </a:pPr>
            <a:r>
              <a:rPr lang="en-IN" sz="2800" dirty="0"/>
              <a:t>   |   </a:t>
            </a:r>
          </a:p>
          <a:p>
            <a:pPr marL="0" indent="0" algn="ctr">
              <a:buNone/>
            </a:pPr>
            <a:r>
              <a:rPr lang="en-IN" sz="2800" dirty="0"/>
              <a:t>[Cloud Storage &amp; Processing]</a:t>
            </a:r>
          </a:p>
          <a:p>
            <a:pPr marL="0" indent="0" algn="ctr">
              <a:buNone/>
            </a:pPr>
            <a:r>
              <a:rPr lang="en-IN" sz="2800" dirty="0"/>
              <a:t>   |</a:t>
            </a:r>
          </a:p>
          <a:p>
            <a:pPr marL="0" indent="0" algn="ctr">
              <a:buNone/>
            </a:pPr>
            <a:r>
              <a:rPr lang="en-IN" sz="2800" dirty="0"/>
              <a:t>[Data Analysis &amp; Prediction]</a:t>
            </a:r>
          </a:p>
          <a:p>
            <a:pPr marL="0" indent="0" algn="ctr">
              <a:buNone/>
            </a:pPr>
            <a:r>
              <a:rPr lang="en-IN" sz="2800" dirty="0"/>
              <a:t>   |</a:t>
            </a:r>
          </a:p>
          <a:p>
            <a:pPr marL="0" indent="0" algn="ctr">
              <a:buNone/>
            </a:pPr>
            <a:r>
              <a:rPr lang="en-IN" sz="2800" dirty="0"/>
              <a:t>[AQI Visualization &amp; Public Access]</a:t>
            </a:r>
          </a:p>
          <a:p>
            <a:pPr marL="0" indent="0" algn="ctr">
              <a:buNone/>
            </a:pPr>
            <a:r>
              <a:rPr lang="en-IN" sz="1600" dirty="0"/>
              <a:t>   </a:t>
            </a:r>
          </a:p>
          <a:p>
            <a:pPr marL="0" indent="0" algn="ctr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20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 Pollution in India: A Deep Dive into Causes, Effects, and Solutions">
            <a:extLst>
              <a:ext uri="{FF2B5EF4-FFF2-40B4-BE49-F238E27FC236}">
                <a16:creationId xmlns:a16="http://schemas.microsoft.com/office/drawing/2014/main" id="{553B9149-EA8C-868F-C7C2-F0C733B81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7" y="2036456"/>
            <a:ext cx="11270802" cy="42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908233-C681-A0EA-85AF-32B48AB1A812}"/>
              </a:ext>
            </a:extLst>
          </p:cNvPr>
          <p:cNvSpPr txBox="1"/>
          <p:nvPr/>
        </p:nvSpPr>
        <p:spPr>
          <a:xfrm>
            <a:off x="2612095" y="605006"/>
            <a:ext cx="718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AIR QUALITY INDEX GUIDE</a:t>
            </a:r>
            <a:r>
              <a:rPr lang="en-IN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814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9DA4-95D1-A8CC-D4D7-23EE55A5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IMPACTS: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F15E-C68A-DBCA-3764-4D5618B1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19042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Improved Monitoring</a:t>
            </a:r>
            <a:r>
              <a:rPr lang="en-US" sz="2800" dirty="0"/>
              <a:t>: Increased spatial AQI data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Real-time Decision Making</a:t>
            </a:r>
            <a:r>
              <a:rPr lang="en-US" sz="2800" dirty="0"/>
              <a:t>: Alerts for high-pollution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Public Awareness</a:t>
            </a:r>
            <a:r>
              <a:rPr lang="en-US" sz="2800" dirty="0"/>
              <a:t>: Citizens can take precautions.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Government &amp; Policy Support</a:t>
            </a:r>
            <a:r>
              <a:rPr lang="en-US" sz="2800" dirty="0"/>
              <a:t>: Data-driven pollution control measures.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091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9167-CA73-255F-2EEE-A6B49665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918976" cy="5780314"/>
          </a:xfrm>
        </p:spPr>
        <p:txBody>
          <a:bodyPr>
            <a:normAutofit/>
          </a:bodyPr>
          <a:lstStyle/>
          <a:p>
            <a:r>
              <a:rPr lang="en-IN" sz="7200" dirty="0"/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2509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157</TotalTime>
  <Words>238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Times New Roman</vt:lpstr>
      <vt:lpstr>Wingdings 2</vt:lpstr>
      <vt:lpstr>Slate</vt:lpstr>
      <vt:lpstr>Title : “ Technological Solutions for Capturing AQI Values”</vt:lpstr>
      <vt:lpstr>PROBLEM STATEMENT</vt:lpstr>
      <vt:lpstr>Methodologies</vt:lpstr>
      <vt:lpstr>OBJECTIVES</vt:lpstr>
      <vt:lpstr>SOLUTION:</vt:lpstr>
      <vt:lpstr>WORK FLOW:</vt:lpstr>
      <vt:lpstr>PowerPoint Presentation</vt:lpstr>
      <vt:lpstr>IMPACTS: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Sowmya</dc:creator>
  <cp:lastModifiedBy>kushi p</cp:lastModifiedBy>
  <cp:revision>7</cp:revision>
  <dcterms:created xsi:type="dcterms:W3CDTF">2025-03-03T10:13:28Z</dcterms:created>
  <dcterms:modified xsi:type="dcterms:W3CDTF">2025-03-07T06:09:07Z</dcterms:modified>
</cp:coreProperties>
</file>