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" y="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8A011-6C9F-AFC9-8AB2-605999DEC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98" y="1445714"/>
            <a:ext cx="8823444" cy="49607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381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abineshwariabineshwari48@gmail.com</cp:lastModifiedBy>
  <cp:revision>46</cp:revision>
  <dcterms:created xsi:type="dcterms:W3CDTF">2024-03-29T15:07:22Z</dcterms:created>
  <dcterms:modified xsi:type="dcterms:W3CDTF">2024-10-01T11:06:53Z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