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5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11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75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8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89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9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3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8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8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7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0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8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2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51F9-C403-44FD-A78F-11BD0CEA3E24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53C346-E6F5-4490-A034-B0D28CF4D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132053" y="565030"/>
            <a:ext cx="4622170" cy="1194759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								Викторина </a:t>
            </a:r>
            <a:endParaRPr lang="ru-RU" sz="4000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3108235" y="1937429"/>
            <a:ext cx="6400800" cy="1947333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По информатике </a:t>
            </a:r>
            <a:endParaRPr lang="ru-RU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51784" y="5635484"/>
            <a:ext cx="4572000" cy="10931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779010" algn="l"/>
              </a:tabLst>
            </a:pP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                                       Группа </a:t>
            </a:r>
            <a:r>
              <a:rPr lang="ru-RU" dirty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3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08 </a:t>
            </a:r>
            <a:r>
              <a:rPr lang="ru-RU" dirty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ОПС                                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/>
              <a:ea typeface="Times New Roman"/>
              <a:cs typeface="Times New Roman"/>
            </a:endParaRPr>
          </a:p>
          <a:p>
            <a:r>
              <a:rPr lang="ru-RU" dirty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	                Студента 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3 </a:t>
            </a:r>
            <a:r>
              <a:rPr lang="ru-RU" dirty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курса:		             Гаркуши 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/>
                <a:ea typeface="Times New Roman"/>
                <a:cs typeface="Times New Roman"/>
              </a:rPr>
              <a:t>Владислава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6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ak4.picdn.net/shutterstock/videos/16622524/thumb/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199539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 smtClean="0"/>
              <a:t>Минимальный элемент изображения на экране монитора.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786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yt3.ggpht.com/-2uOcHVHjgiI/AAAAAAAAAAI/AAAAAAAAAAA/yMPWl6DXoIs/s900-c-k-no-mo-rj-c0xffffff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3884" y="234448"/>
            <a:ext cx="1199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</a:rPr>
              <a:t>Главный компьютер </a:t>
            </a:r>
            <a:r>
              <a:rPr lang="ru-RU" sz="8000" dirty="0" smtClean="0">
                <a:solidFill>
                  <a:srgbClr val="0070C0"/>
                </a:solidFill>
              </a:rPr>
              <a:t>много ранговой </a:t>
            </a:r>
            <a:r>
              <a:rPr lang="ru-RU" sz="8000" dirty="0" smtClean="0">
                <a:solidFill>
                  <a:srgbClr val="0070C0"/>
                </a:solidFill>
              </a:rPr>
              <a:t>локальной сети.</a:t>
            </a:r>
            <a:endParaRPr lang="ru-RU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72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1.wallbox.ru/wallpapers/main/201221/tekstury-5a6d04c7014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0096" y="418940"/>
            <a:ext cx="97848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800" b="0" i="0" dirty="0" smtClean="0">
                <a:solidFill>
                  <a:srgbClr val="333333"/>
                </a:solidFill>
                <a:effectLst/>
                <a:latin typeface="Helvetica Neue"/>
              </a:rPr>
              <a:t>Минимальный информационный объект.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62123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m0-tub-ua.yandex.net/i?id=be14b56294a2f48d077d1552d4fa5df5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2" name="Picture 4" descr="https://valtek.com.ua/sites/default/files/cloud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793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b="0" i="0" dirty="0" smtClean="0">
                <a:solidFill>
                  <a:srgbClr val="333333"/>
                </a:solidFill>
                <a:effectLst/>
                <a:latin typeface="Helvetica Neue"/>
              </a:rPr>
              <a:t>Как называются программы, предназначенные для просмотра страниц Интернета?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52510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900igr.net/up/datas/119112/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73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indiedb.com/images/members/4/3755/3754170/profile/Computer-Science-Desktop-Backgr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5308" y="130131"/>
            <a:ext cx="119213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 smtClean="0">
                <a:solidFill>
                  <a:schemeClr val="accent1"/>
                </a:solidFill>
              </a:rPr>
              <a:t>Значок на экране, щелкнув мышью на котором можно открыть некоторую программу, документ или папку.</a:t>
            </a:r>
            <a:endParaRPr lang="ru-RU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2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tapa.sk/data/images/75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800" dirty="0" smtClean="0">
                <a:solidFill>
                  <a:schemeClr val="accent3"/>
                </a:solidFill>
              </a:rPr>
              <a:t>Как называется устройство, заменяющее мышь на ноутбуке?</a:t>
            </a:r>
            <a:endParaRPr lang="ru-RU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m0-tub-ua.yandex.net/i?id=0b9b44dbe286d1f880d05fbe30d15bb5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http://tapety.tja.pl/obrazki/tja_normalne/462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60703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600" dirty="0" smtClean="0"/>
              <a:t>Сколько байт в 40 битах?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465384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m0-tub-ua.yandex.net/i?id=ea28457d70ed2d213da03501aa54bf70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im0-tub-ua.yandex.net/i?id=ea28457d70ed2d213da03501aa54bf70&amp;n=13"/>
          <p:cNvSpPr>
            <a:spLocks noChangeAspect="1" noChangeArrowheads="1"/>
          </p:cNvSpPr>
          <p:nvPr/>
        </p:nvSpPr>
        <p:spPr bwMode="auto">
          <a:xfrm>
            <a:off x="307974" y="7937"/>
            <a:ext cx="7312025" cy="731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http://img06.blogcu.com/v2/images/orj/t/e/k/teknolojivebilim/teknolojivebilim_1332260501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6435" y="312738"/>
            <a:ext cx="127696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Минимальная единица измерения информации.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63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m0-tub-ua.yandex.net/i?id=9d11619836ab201d42d8605924dc8c52&amp;n=13"/>
          <p:cNvSpPr>
            <a:spLocks noChangeAspect="1" noChangeArrowheads="1"/>
          </p:cNvSpPr>
          <p:nvPr/>
        </p:nvSpPr>
        <p:spPr bwMode="auto">
          <a:xfrm>
            <a:off x="2451302" y="21123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411404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800" dirty="0" smtClean="0">
                <a:solidFill>
                  <a:srgbClr val="92D050"/>
                </a:solidFill>
              </a:rPr>
              <a:t>Какой носитель имеет форму пиццы?</a:t>
            </a:r>
            <a:endParaRPr lang="ru-RU" sz="8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3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allpaper-house.com/data/out/12/wallpaper2you_4862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2875" y="200710"/>
            <a:ext cx="107537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 smtClean="0">
                <a:solidFill>
                  <a:schemeClr val="bg1">
                    <a:lumMod val="95000"/>
                  </a:schemeClr>
                </a:solidFill>
              </a:rPr>
              <a:t>Значок, который перемещается по экрану, следуя за перемещением мыши</a:t>
            </a:r>
            <a:endParaRPr lang="ru-RU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0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powerpointhintergrund.com/uploads/2017/08/dark-green-technology-background-dark-green-tec---2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9075" y="210235"/>
            <a:ext cx="10401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Книгу по какому языку программирования химики называют книгой  про ионы меди?</a:t>
            </a:r>
            <a:endParaRPr lang="ru-RU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wallpapersafari.com/10/6/HBs4g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 smtClean="0">
                <a:solidFill>
                  <a:schemeClr val="bg2"/>
                </a:solidFill>
              </a:rPr>
              <a:t>Изобретатель системы кодирования информации, использующий два символа: точку и тире</a:t>
            </a:r>
            <a:endParaRPr lang="ru-RU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62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</TotalTime>
  <Words>112</Words>
  <Application>Microsoft Office PowerPoint</Application>
  <PresentationFormat>Широкоэкранный</PresentationFormat>
  <Paragraphs>16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Century Gothic</vt:lpstr>
      <vt:lpstr>Helvetica Neue</vt:lpstr>
      <vt:lpstr>Times New Roman</vt:lpstr>
      <vt:lpstr>Wingdings 3</vt:lpstr>
      <vt:lpstr>Легкий дым</vt:lpstr>
      <vt:lpstr>        Викторина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Викторина </dc:title>
  <dc:creator>Пользователь Windows</dc:creator>
  <cp:lastModifiedBy>Пользователь Windows</cp:lastModifiedBy>
  <cp:revision>15</cp:revision>
  <dcterms:created xsi:type="dcterms:W3CDTF">2018-02-25T18:00:53Z</dcterms:created>
  <dcterms:modified xsi:type="dcterms:W3CDTF">2018-03-03T12:10:47Z</dcterms:modified>
</cp:coreProperties>
</file>