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FCDB66-E558-4B0C-97F1-87795016CD97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BC6C45D-75F5-498B-BA64-FC7501DD8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25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DB66-E558-4B0C-97F1-87795016CD97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BC6C45D-75F5-498B-BA64-FC7501DD8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89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DB66-E558-4B0C-97F1-87795016CD97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BC6C45D-75F5-498B-BA64-FC7501DD8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790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DB66-E558-4B0C-97F1-87795016CD97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BC6C45D-75F5-498B-BA64-FC7501DD8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644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DB66-E558-4B0C-97F1-87795016CD97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BC6C45D-75F5-498B-BA64-FC7501DD8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180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DB66-E558-4B0C-97F1-87795016CD97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BC6C45D-75F5-498B-BA64-FC7501DD8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207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DB66-E558-4B0C-97F1-87795016CD97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BC6C45D-75F5-498B-BA64-FC7501DD8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996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87FCDB66-E558-4B0C-97F1-87795016CD97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BC6C45D-75F5-498B-BA64-FC7501DD8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879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DB66-E558-4B0C-97F1-87795016CD97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BC6C45D-75F5-498B-BA64-FC7501DD8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62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DB66-E558-4B0C-97F1-87795016CD97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BC6C45D-75F5-498B-BA64-FC7501DD8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58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DB66-E558-4B0C-97F1-87795016CD97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BC6C45D-75F5-498B-BA64-FC7501DD8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45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DB66-E558-4B0C-97F1-87795016CD97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BC6C45D-75F5-498B-BA64-FC7501DD8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73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DB66-E558-4B0C-97F1-87795016CD97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BC6C45D-75F5-498B-BA64-FC7501DD8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85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DB66-E558-4B0C-97F1-87795016CD97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BC6C45D-75F5-498B-BA64-FC7501DD8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46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DB66-E558-4B0C-97F1-87795016CD97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BC6C45D-75F5-498B-BA64-FC7501DD8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DB66-E558-4B0C-97F1-87795016CD97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BC6C45D-75F5-498B-BA64-FC7501DD8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90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DB66-E558-4B0C-97F1-87795016CD97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BC6C45D-75F5-498B-BA64-FC7501DD8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06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87FCDB66-E558-4B0C-97F1-87795016CD97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BC6C45D-75F5-498B-BA64-FC7501DD8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50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9015" y="0"/>
            <a:ext cx="5917679" cy="2550877"/>
          </a:xfrm>
        </p:spPr>
        <p:txBody>
          <a:bodyPr/>
          <a:lstStyle/>
          <a:p>
            <a:r>
              <a:rPr lang="ru-RU" dirty="0" smtClean="0"/>
              <a:t>Чисто классная презентация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9015" y="5794811"/>
            <a:ext cx="5917679" cy="861420"/>
          </a:xfrm>
        </p:spPr>
        <p:txBody>
          <a:bodyPr/>
          <a:lstStyle/>
          <a:p>
            <a:r>
              <a:rPr lang="ru-RU" dirty="0" smtClean="0"/>
              <a:t>Козявина.С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0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0005" y="1056068"/>
            <a:ext cx="68644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Кнопка открывающая меню пуск, которая находится на рабочем столе </a:t>
            </a:r>
            <a:r>
              <a:rPr lang="en-US" sz="4400" dirty="0" smtClean="0"/>
              <a:t>(</a:t>
            </a:r>
            <a:r>
              <a:rPr lang="ru-RU" sz="4400" dirty="0" smtClean="0"/>
              <a:t>Название</a:t>
            </a:r>
            <a:r>
              <a:rPr lang="en-US" sz="4400" dirty="0" smtClean="0"/>
              <a:t>)</a:t>
            </a:r>
            <a:endParaRPr lang="ru-RU" sz="4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945" y="4262908"/>
            <a:ext cx="1652185" cy="166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6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09" y="824248"/>
            <a:ext cx="4474871" cy="2887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6975" y="4005330"/>
            <a:ext cx="75470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Создатель самой популярной ОС в мире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27719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2885" y="1030310"/>
            <a:ext cx="73280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Программа которая специализируется на выявление и борьбы с вредоносными программами 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67240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гейб ньюэл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468" y="973856"/>
            <a:ext cx="4839192" cy="272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30310" y="4082603"/>
            <a:ext cx="6903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Как зовут основателя компани</a:t>
            </a:r>
            <a:r>
              <a:rPr lang="ru-RU" sz="3600" dirty="0"/>
              <a:t>и</a:t>
            </a:r>
            <a:r>
              <a:rPr lang="ru-RU" sz="3600" dirty="0" smtClean="0"/>
              <a:t> </a:t>
            </a:r>
            <a:r>
              <a:rPr lang="en-US" sz="3600" dirty="0" smtClean="0"/>
              <a:t>“Valve”</a:t>
            </a:r>
            <a:r>
              <a:rPr lang="ru-RU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7284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492" y="3966692"/>
            <a:ext cx="7112767" cy="134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Основатель компании </a:t>
            </a:r>
            <a:r>
              <a:rPr lang="en-US" sz="4000" dirty="0" smtClean="0"/>
              <a:t>“Apple”</a:t>
            </a:r>
            <a:endParaRPr lang="ru-RU" sz="4000" dirty="0"/>
          </a:p>
        </p:txBody>
      </p:sp>
      <p:pic>
        <p:nvPicPr>
          <p:cNvPr id="2052" name="Picture 4" descr="Картинки по запросу Стив Джоб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861" y="885268"/>
            <a:ext cx="5049547" cy="284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i-Fi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41" y="1363214"/>
            <a:ext cx="28956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7127" y="3940935"/>
            <a:ext cx="73409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Логотип чего изображен выше?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34382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8946" y="1365161"/>
            <a:ext cx="66970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/>
              <a:t>Программа осуществляющая выход в просторы интернета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2810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95" y="1270589"/>
            <a:ext cx="6800045" cy="36788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9094" y="4949413"/>
            <a:ext cx="6800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Основатель самой популярной социальной сети в мире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0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0309" y="1017432"/>
            <a:ext cx="70576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Одна из важнейших частей компьютера, преобразующих содержимое компьютера в графический образ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90251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8946" y="1777284"/>
            <a:ext cx="70576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Как называется накопитель информации компьютера?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86817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3037" y="1262129"/>
            <a:ext cx="69288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 smtClean="0"/>
              <a:t>Человек который пишет исходный код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168197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8794" y="1184856"/>
            <a:ext cx="70318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/>
              <a:t>Главная часть компьютера, которая выполняет все вычисления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58269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1673" y="1133341"/>
            <a:ext cx="70962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/>
              <a:t>Как называется блок в котором хранятся все части компьютера?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91518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20" y="4005330"/>
            <a:ext cx="1603482" cy="17579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6372" y="1300766"/>
            <a:ext cx="6993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Логотип чьей компании изображен ниже?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5262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6068" y="1236372"/>
            <a:ext cx="69674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Расширение файла установщика на ПК</a:t>
            </a:r>
            <a:endParaRPr lang="ru-RU" sz="4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03" y="3639409"/>
            <a:ext cx="2286000" cy="189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8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</TotalTime>
  <Words>116</Words>
  <Application>Microsoft Office PowerPoint</Application>
  <PresentationFormat>Экран (4:3)</PresentationFormat>
  <Paragraphs>17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Ион (конференц-зал)</vt:lpstr>
      <vt:lpstr>Чисто классная презентация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Администратор</cp:lastModifiedBy>
  <cp:revision>6</cp:revision>
  <dcterms:created xsi:type="dcterms:W3CDTF">2018-02-26T00:28:36Z</dcterms:created>
  <dcterms:modified xsi:type="dcterms:W3CDTF">2018-02-26T01:13:41Z</dcterms:modified>
</cp:coreProperties>
</file>