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9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Викторина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На тему «</a:t>
            </a:r>
            <a:r>
              <a:rPr lang="en-US" dirty="0" smtClean="0"/>
              <a:t>IT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3075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9. Как называется операционная система ноутбуков </a:t>
            </a:r>
            <a:r>
              <a:rPr lang="en-US" dirty="0" smtClean="0"/>
              <a:t>MacBook ?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07" y="2052638"/>
            <a:ext cx="4195762" cy="4195762"/>
          </a:xfrm>
        </p:spPr>
      </p:pic>
    </p:spTree>
    <p:extLst>
      <p:ext uri="{BB962C8B-B14F-4D97-AF65-F5344CB8AC3E}">
        <p14:creationId xmlns:p14="http://schemas.microsoft.com/office/powerpoint/2010/main" val="546127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</a:t>
            </a:r>
            <a:r>
              <a:rPr lang="ru-RU" dirty="0" smtClean="0"/>
              <a:t>Что такое </a:t>
            </a:r>
            <a:r>
              <a:rPr lang="en-US" dirty="0" smtClean="0"/>
              <a:t>BIOS ?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63" y="2721769"/>
            <a:ext cx="6191250" cy="2857500"/>
          </a:xfrm>
        </p:spPr>
      </p:pic>
    </p:spTree>
    <p:extLst>
      <p:ext uri="{BB962C8B-B14F-4D97-AF65-F5344CB8AC3E}">
        <p14:creationId xmlns:p14="http://schemas.microsoft.com/office/powerpoint/2010/main" val="666443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</a:t>
            </a:r>
            <a:r>
              <a:rPr lang="ru-RU" dirty="0" smtClean="0"/>
              <a:t> Что делает комбинация кнопок </a:t>
            </a:r>
            <a:r>
              <a:rPr lang="en-US" dirty="0" smtClean="0"/>
              <a:t>CTRL+ALT+DEL ?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088" y="2360958"/>
            <a:ext cx="6266767" cy="3421655"/>
          </a:xfrm>
        </p:spPr>
      </p:pic>
    </p:spTree>
    <p:extLst>
      <p:ext uri="{BB962C8B-B14F-4D97-AF65-F5344CB8AC3E}">
        <p14:creationId xmlns:p14="http://schemas.microsoft.com/office/powerpoint/2010/main" val="31537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12. </a:t>
            </a:r>
            <a:r>
              <a:rPr lang="ru-RU" dirty="0" smtClean="0"/>
              <a:t>Какое устройство компьютера заменяет </a:t>
            </a:r>
            <a:r>
              <a:rPr lang="ru-RU" dirty="0" err="1" smtClean="0"/>
              <a:t>Тачпад</a:t>
            </a:r>
            <a:r>
              <a:rPr lang="ru-RU" dirty="0" smtClean="0"/>
              <a:t> на ноутбуке ?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607" y="2735218"/>
            <a:ext cx="5361730" cy="3407074"/>
          </a:xfrm>
        </p:spPr>
      </p:pic>
    </p:spTree>
    <p:extLst>
      <p:ext uri="{BB962C8B-B14F-4D97-AF65-F5344CB8AC3E}">
        <p14:creationId xmlns:p14="http://schemas.microsoft.com/office/powerpoint/2010/main" val="152296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13. Стандартная программа для редактирования текста в </a:t>
            </a:r>
            <a:r>
              <a:rPr lang="en-US" dirty="0" smtClean="0"/>
              <a:t>Windows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893" y="2395471"/>
            <a:ext cx="4935157" cy="3701368"/>
          </a:xfrm>
        </p:spPr>
      </p:pic>
    </p:spTree>
    <p:extLst>
      <p:ext uri="{BB962C8B-B14F-4D97-AF65-F5344CB8AC3E}">
        <p14:creationId xmlns:p14="http://schemas.microsoft.com/office/powerpoint/2010/main" val="3771219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14. Какая версия </a:t>
            </a:r>
            <a:r>
              <a:rPr lang="en-US" dirty="0" smtClean="0"/>
              <a:t>Windows </a:t>
            </a:r>
            <a:r>
              <a:rPr lang="ru-RU" dirty="0" smtClean="0"/>
              <a:t>была до </a:t>
            </a:r>
            <a:r>
              <a:rPr lang="en-US" dirty="0" smtClean="0"/>
              <a:t>Windows Vista ?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713" y="2052638"/>
            <a:ext cx="5594349" cy="4195762"/>
          </a:xfrm>
        </p:spPr>
      </p:pic>
    </p:spTree>
    <p:extLst>
      <p:ext uri="{BB962C8B-B14F-4D97-AF65-F5344CB8AC3E}">
        <p14:creationId xmlns:p14="http://schemas.microsoft.com/office/powerpoint/2010/main" val="499719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15. </a:t>
            </a:r>
            <a:r>
              <a:rPr lang="ru-RU" dirty="0" smtClean="0"/>
              <a:t>Какая </a:t>
            </a:r>
            <a:r>
              <a:rPr lang="en-US" dirty="0" smtClean="0"/>
              <a:t>OS </a:t>
            </a:r>
            <a:r>
              <a:rPr lang="ru-RU" dirty="0" smtClean="0"/>
              <a:t>установлена на современных смартфонах ?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376" y="2176529"/>
            <a:ext cx="2172192" cy="4330722"/>
          </a:xfrm>
        </p:spPr>
      </p:pic>
    </p:spTree>
    <p:extLst>
      <p:ext uri="{BB962C8B-B14F-4D97-AF65-F5344CB8AC3E}">
        <p14:creationId xmlns:p14="http://schemas.microsoft.com/office/powerpoint/2010/main" val="2282228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16. Какая программа служит для просмотра сайтов в интернете ?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174" y="2498501"/>
            <a:ext cx="6482596" cy="3506978"/>
          </a:xfrm>
        </p:spPr>
      </p:pic>
    </p:spTree>
    <p:extLst>
      <p:ext uri="{BB962C8B-B14F-4D97-AF65-F5344CB8AC3E}">
        <p14:creationId xmlns:p14="http://schemas.microsoft.com/office/powerpoint/2010/main" val="3193143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17. Как называется валюта которую получают в процессе </a:t>
            </a:r>
            <a:r>
              <a:rPr lang="ru-RU" dirty="0" err="1" smtClean="0"/>
              <a:t>майнинга</a:t>
            </a:r>
            <a:r>
              <a:rPr lang="ru-RU" dirty="0" smtClean="0"/>
              <a:t> ?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113" y="2825370"/>
            <a:ext cx="6094718" cy="3385955"/>
          </a:xfrm>
        </p:spPr>
      </p:pic>
    </p:spTree>
    <p:extLst>
      <p:ext uri="{BB962C8B-B14F-4D97-AF65-F5344CB8AC3E}">
        <p14:creationId xmlns:p14="http://schemas.microsoft.com/office/powerpoint/2010/main" val="2795317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18. Как называется устройство для раздачи </a:t>
            </a:r>
            <a:r>
              <a:rPr lang="en-US" dirty="0" smtClean="0"/>
              <a:t>WI-FI ?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050" y="2052638"/>
            <a:ext cx="6033675" cy="4195762"/>
          </a:xfrm>
        </p:spPr>
      </p:pic>
    </p:spTree>
    <p:extLst>
      <p:ext uri="{BB962C8B-B14F-4D97-AF65-F5344CB8AC3E}">
        <p14:creationId xmlns:p14="http://schemas.microsoft.com/office/powerpoint/2010/main" val="225102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08503" cy="1400530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ru-RU" dirty="0" smtClean="0"/>
              <a:t>Как звать основателя </a:t>
            </a:r>
            <a:r>
              <a:rPr lang="en-US" dirty="0" smtClean="0"/>
              <a:t>Microsoft ?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469" y="2052638"/>
            <a:ext cx="6301327" cy="4195762"/>
          </a:xfrm>
        </p:spPr>
      </p:pic>
    </p:spTree>
    <p:extLst>
      <p:ext uri="{BB962C8B-B14F-4D97-AF65-F5344CB8AC3E}">
        <p14:creationId xmlns:p14="http://schemas.microsoft.com/office/powerpoint/2010/main" val="2382868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19. Кто такой Илон </a:t>
            </a:r>
            <a:r>
              <a:rPr lang="ru-RU" dirty="0" err="1" smtClean="0"/>
              <a:t>Маск</a:t>
            </a:r>
            <a:r>
              <a:rPr lang="ru-RU" dirty="0" smtClean="0"/>
              <a:t> ?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504" y="2472744"/>
            <a:ext cx="6073935" cy="3411527"/>
          </a:xfrm>
        </p:spPr>
      </p:pic>
    </p:spTree>
    <p:extLst>
      <p:ext uri="{BB962C8B-B14F-4D97-AF65-F5344CB8AC3E}">
        <p14:creationId xmlns:p14="http://schemas.microsoft.com/office/powerpoint/2010/main" val="1785996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20. </a:t>
            </a:r>
            <a:r>
              <a:rPr lang="ru-RU" dirty="0" smtClean="0"/>
              <a:t>Для чего используется </a:t>
            </a:r>
            <a:r>
              <a:rPr lang="ru-RU" dirty="0" err="1" smtClean="0"/>
              <a:t>куллер</a:t>
            </a:r>
            <a:r>
              <a:rPr lang="ru-RU" dirty="0" smtClean="0"/>
              <a:t> ?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966" y="2578783"/>
            <a:ext cx="3997012" cy="3512019"/>
          </a:xfrm>
        </p:spPr>
      </p:pic>
    </p:spTree>
    <p:extLst>
      <p:ext uri="{BB962C8B-B14F-4D97-AF65-F5344CB8AC3E}">
        <p14:creationId xmlns:p14="http://schemas.microsoft.com/office/powerpoint/2010/main" val="1177384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Ответы на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1. Билл Гейтс</a:t>
            </a:r>
          </a:p>
          <a:p>
            <a:r>
              <a:rPr lang="ru-RU" dirty="0" smtClean="0"/>
              <a:t>2. </a:t>
            </a:r>
            <a:r>
              <a:rPr lang="en-US" dirty="0" smtClean="0"/>
              <a:t>Google</a:t>
            </a:r>
          </a:p>
          <a:p>
            <a:r>
              <a:rPr lang="en-US" dirty="0" smtClean="0"/>
              <a:t>3. </a:t>
            </a:r>
            <a:r>
              <a:rPr lang="ru-RU" dirty="0" smtClean="0"/>
              <a:t>Видеокарта</a:t>
            </a:r>
          </a:p>
          <a:p>
            <a:r>
              <a:rPr lang="ru-RU" dirty="0" smtClean="0"/>
              <a:t>4. </a:t>
            </a:r>
            <a:r>
              <a:rPr lang="en-US" dirty="0" smtClean="0"/>
              <a:t>PHP</a:t>
            </a:r>
          </a:p>
          <a:p>
            <a:r>
              <a:rPr lang="en-US" dirty="0" smtClean="0"/>
              <a:t>5. </a:t>
            </a:r>
            <a:r>
              <a:rPr lang="ru-RU" dirty="0" smtClean="0"/>
              <a:t>Павел Дуров</a:t>
            </a:r>
          </a:p>
          <a:p>
            <a:r>
              <a:rPr lang="ru-RU" dirty="0" smtClean="0"/>
              <a:t>6. 1024</a:t>
            </a:r>
          </a:p>
          <a:p>
            <a:r>
              <a:rPr lang="ru-RU" dirty="0" smtClean="0"/>
              <a:t>7. </a:t>
            </a:r>
            <a:r>
              <a:rPr lang="en-US" dirty="0" smtClean="0"/>
              <a:t>OS</a:t>
            </a:r>
          </a:p>
          <a:p>
            <a:r>
              <a:rPr lang="en-US" dirty="0" smtClean="0"/>
              <a:t>8. </a:t>
            </a:r>
            <a:r>
              <a:rPr lang="ru-RU" dirty="0" smtClean="0"/>
              <a:t>Основатель </a:t>
            </a:r>
            <a:r>
              <a:rPr lang="en-US" dirty="0" smtClean="0"/>
              <a:t>Apple</a:t>
            </a:r>
          </a:p>
          <a:p>
            <a:r>
              <a:rPr lang="en-US" dirty="0" smtClean="0"/>
              <a:t>9. </a:t>
            </a:r>
            <a:r>
              <a:rPr lang="ru-RU" dirty="0" err="1" smtClean="0"/>
              <a:t>Макентош</a:t>
            </a:r>
            <a:endParaRPr lang="ru-RU" dirty="0" smtClean="0"/>
          </a:p>
          <a:p>
            <a:r>
              <a:rPr lang="ru-RU" dirty="0" smtClean="0"/>
              <a:t>10.</a:t>
            </a:r>
            <a:r>
              <a:rPr lang="en-US" dirty="0" smtClean="0"/>
              <a:t> </a:t>
            </a:r>
            <a:r>
              <a:rPr lang="ru-RU" dirty="0" err="1" smtClean="0"/>
              <a:t>Реализатор</a:t>
            </a:r>
            <a:r>
              <a:rPr lang="ru-RU" dirty="0" smtClean="0"/>
              <a:t> связи с аппаратной частью компьютера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5266792" cy="4200245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11. Открывает диспетчер задач </a:t>
            </a:r>
          </a:p>
          <a:p>
            <a:r>
              <a:rPr lang="ru-RU" dirty="0" smtClean="0"/>
              <a:t>12. Мышка</a:t>
            </a:r>
            <a:endParaRPr lang="ru-RU" dirty="0"/>
          </a:p>
          <a:p>
            <a:r>
              <a:rPr lang="ru-RU" dirty="0" smtClean="0"/>
              <a:t>13. Блокнот</a:t>
            </a:r>
          </a:p>
          <a:p>
            <a:r>
              <a:rPr lang="ru-RU" dirty="0" smtClean="0"/>
              <a:t>14. </a:t>
            </a:r>
            <a:r>
              <a:rPr lang="en-US" dirty="0" smtClean="0"/>
              <a:t>Windows XP</a:t>
            </a:r>
          </a:p>
          <a:p>
            <a:r>
              <a:rPr lang="en-US" dirty="0" smtClean="0"/>
              <a:t>15.</a:t>
            </a:r>
            <a:r>
              <a:rPr lang="ru-RU" dirty="0" smtClean="0"/>
              <a:t> </a:t>
            </a:r>
            <a:r>
              <a:rPr lang="en-US" dirty="0" smtClean="0"/>
              <a:t>Android</a:t>
            </a:r>
          </a:p>
          <a:p>
            <a:r>
              <a:rPr lang="en-US" dirty="0" smtClean="0"/>
              <a:t>16. </a:t>
            </a:r>
            <a:r>
              <a:rPr lang="ru-RU" dirty="0" smtClean="0"/>
              <a:t>Браузер</a:t>
            </a:r>
          </a:p>
          <a:p>
            <a:r>
              <a:rPr lang="ru-RU" dirty="0" smtClean="0"/>
              <a:t>17. </a:t>
            </a:r>
            <a:r>
              <a:rPr lang="ru-RU" dirty="0" err="1" smtClean="0"/>
              <a:t>Биткоин</a:t>
            </a:r>
            <a:endParaRPr lang="ru-RU" dirty="0" smtClean="0"/>
          </a:p>
          <a:p>
            <a:r>
              <a:rPr lang="ru-RU" dirty="0" smtClean="0"/>
              <a:t>18. Роутер</a:t>
            </a:r>
          </a:p>
          <a:p>
            <a:r>
              <a:rPr lang="ru-RU" dirty="0" smtClean="0"/>
              <a:t>19. Миллионер, изобретатель, инвестор</a:t>
            </a:r>
          </a:p>
          <a:p>
            <a:r>
              <a:rPr lang="ru-RU" dirty="0" smtClean="0"/>
              <a:t>20. Для  охлаждения аппаратной части компьютера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3466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462" y="2951219"/>
            <a:ext cx="9404723" cy="1400530"/>
          </a:xfrm>
        </p:spPr>
        <p:txBody>
          <a:bodyPr/>
          <a:lstStyle/>
          <a:p>
            <a:r>
              <a:rPr lang="ru-RU" dirty="0" smtClean="0"/>
              <a:t>Конец…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3902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Какая самая популярная поисковая система ?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689" y="2627290"/>
            <a:ext cx="4627565" cy="3053239"/>
          </a:xfrm>
        </p:spPr>
      </p:pic>
    </p:spTree>
    <p:extLst>
      <p:ext uri="{BB962C8B-B14F-4D97-AF65-F5344CB8AC3E}">
        <p14:creationId xmlns:p14="http://schemas.microsoft.com/office/powerpoint/2010/main" val="310758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3. Какая часть системного блока отвечает за графику ?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638" y="2712244"/>
            <a:ext cx="6286500" cy="2876550"/>
          </a:xfrm>
        </p:spPr>
      </p:pic>
    </p:spTree>
    <p:extLst>
      <p:ext uri="{BB962C8B-B14F-4D97-AF65-F5344CB8AC3E}">
        <p14:creationId xmlns:p14="http://schemas.microsoft.com/office/powerpoint/2010/main" val="3703091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172143" cy="1400530"/>
          </a:xfrm>
        </p:spPr>
        <p:txBody>
          <a:bodyPr/>
          <a:lstStyle/>
          <a:p>
            <a:r>
              <a:rPr lang="ru-RU" dirty="0" smtClean="0"/>
              <a:t>4. На каком языке</a:t>
            </a:r>
            <a:r>
              <a:rPr lang="en-US" dirty="0" smtClean="0"/>
              <a:t> </a:t>
            </a:r>
            <a:r>
              <a:rPr lang="ru-RU" dirty="0" smtClean="0"/>
              <a:t>программирования была написана первая версия сайта </a:t>
            </a:r>
            <a:r>
              <a:rPr lang="en-US" dirty="0" smtClean="0"/>
              <a:t>VK.COM ?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711" y="2477641"/>
            <a:ext cx="7542942" cy="4195762"/>
          </a:xfrm>
        </p:spPr>
      </p:pic>
    </p:spTree>
    <p:extLst>
      <p:ext uri="{BB962C8B-B14F-4D97-AF65-F5344CB8AC3E}">
        <p14:creationId xmlns:p14="http://schemas.microsoft.com/office/powerpoint/2010/main" val="3307906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5. Кто создал </a:t>
            </a:r>
            <a:r>
              <a:rPr lang="en-US" dirty="0" smtClean="0"/>
              <a:t>Telegram ?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486144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ru-RU" dirty="0" smtClean="0"/>
              <a:t>Сколько килобайт содержит 1 мегабайт ?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13" y="2140744"/>
            <a:ext cx="7677150" cy="4019550"/>
          </a:xfrm>
        </p:spPr>
      </p:pic>
    </p:spTree>
    <p:extLst>
      <p:ext uri="{BB962C8B-B14F-4D97-AF65-F5344CB8AC3E}">
        <p14:creationId xmlns:p14="http://schemas.microsoft.com/office/powerpoint/2010/main" val="307642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7. Что такое </a:t>
            </a:r>
            <a:r>
              <a:rPr lang="en-US" dirty="0" err="1" smtClean="0"/>
              <a:t>linux</a:t>
            </a:r>
            <a:r>
              <a:rPr lang="en-US" dirty="0" smtClean="0"/>
              <a:t> ?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539" y="2563217"/>
            <a:ext cx="6412698" cy="3174603"/>
          </a:xfrm>
        </p:spPr>
      </p:pic>
    </p:spTree>
    <p:extLst>
      <p:ext uri="{BB962C8B-B14F-4D97-AF65-F5344CB8AC3E}">
        <p14:creationId xmlns:p14="http://schemas.microsoft.com/office/powerpoint/2010/main" val="1063372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8. Кто такой Стив Джобс ?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554" y="2052638"/>
            <a:ext cx="6004668" cy="4195762"/>
          </a:xfrm>
        </p:spPr>
      </p:pic>
    </p:spTree>
    <p:extLst>
      <p:ext uri="{BB962C8B-B14F-4D97-AF65-F5344CB8AC3E}">
        <p14:creationId xmlns:p14="http://schemas.microsoft.com/office/powerpoint/2010/main" val="3798395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297</TotalTime>
  <Words>261</Words>
  <Application>Microsoft Office PowerPoint</Application>
  <PresentationFormat>Широкоэкранный</PresentationFormat>
  <Paragraphs>44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Ион</vt:lpstr>
      <vt:lpstr>Викторина</vt:lpstr>
      <vt:lpstr>1. Как звать основателя Microsoft ? </vt:lpstr>
      <vt:lpstr>2. Какая самая популярная поисковая система ?</vt:lpstr>
      <vt:lpstr>3. Какая часть системного блока отвечает за графику ?</vt:lpstr>
      <vt:lpstr>4. На каком языке программирования была написана первая версия сайта VK.COM ?</vt:lpstr>
      <vt:lpstr>5. Кто создал Telegram ?</vt:lpstr>
      <vt:lpstr>6. Сколько килобайт содержит 1 мегабайт ?</vt:lpstr>
      <vt:lpstr>7. Что такое linux ?</vt:lpstr>
      <vt:lpstr>8. Кто такой Стив Джобс ?</vt:lpstr>
      <vt:lpstr>9. Как называется операционная система ноутбуков MacBook ? </vt:lpstr>
      <vt:lpstr>10. Что такое BIOS ?</vt:lpstr>
      <vt:lpstr>11. Что делает комбинация кнопок CTRL+ALT+DEL ? </vt:lpstr>
      <vt:lpstr>12. Какое устройство компьютера заменяет Тачпад на ноутбуке ?</vt:lpstr>
      <vt:lpstr>13. Стандартная программа для редактирования текста в Windows</vt:lpstr>
      <vt:lpstr>14. Какая версия Windows была до Windows Vista ? </vt:lpstr>
      <vt:lpstr>15. Какая OS установлена на современных смартфонах ?</vt:lpstr>
      <vt:lpstr>16. Какая программа служит для просмотра сайтов в интернете ?</vt:lpstr>
      <vt:lpstr>17. Как называется валюта которую получают в процессе майнинга ?</vt:lpstr>
      <vt:lpstr>18. Как называется устройство для раздачи WI-FI ?</vt:lpstr>
      <vt:lpstr>19. Кто такой Илон Маск ?</vt:lpstr>
      <vt:lpstr>20. Для чего используется куллер ?</vt:lpstr>
      <vt:lpstr>Ответы на вопросы</vt:lpstr>
      <vt:lpstr>Конец…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Викторина</dc:title>
  <dc:creator>Пользователь Windows</dc:creator>
  <cp:lastModifiedBy>Пользователь Windows</cp:lastModifiedBy>
  <cp:revision>11</cp:revision>
  <dcterms:created xsi:type="dcterms:W3CDTF">2018-02-26T17:02:17Z</dcterms:created>
  <dcterms:modified xsi:type="dcterms:W3CDTF">2018-02-27T13:12:15Z</dcterms:modified>
</cp:coreProperties>
</file>