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816" r:id="rId2"/>
    <p:sldMasterId id="2147483828" r:id="rId3"/>
    <p:sldMasterId id="2147483840" r:id="rId4"/>
    <p:sldMasterId id="2147483852" r:id="rId5"/>
    <p:sldMasterId id="2147483864" r:id="rId6"/>
    <p:sldMasterId id="2147483876" r:id="rId7"/>
    <p:sldMasterId id="2147483888" r:id="rId8"/>
  </p:sldMasterIdLst>
  <p:sldIdLst>
    <p:sldId id="256" r:id="rId9"/>
    <p:sldId id="257" r:id="rId10"/>
    <p:sldId id="258" r:id="rId11"/>
    <p:sldId id="259" r:id="rId12"/>
    <p:sldId id="261" r:id="rId13"/>
    <p:sldId id="262" r:id="rId14"/>
    <p:sldId id="269"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0" y="-6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2" name="Нижний колонтитул 1"/>
          <p:cNvSpPr>
            <a:spLocks noGrp="1"/>
          </p:cNvSpPr>
          <p:nvPr>
            <p:ph type="ftr" sz="quarter" idx="11"/>
          </p:nvPr>
        </p:nvSpPr>
        <p:spPr/>
        <p:txBody>
          <a:bodyPr/>
          <a:lstStyle/>
          <a:p>
            <a:endParaRPr lang="en-US" dirty="0"/>
          </a:p>
        </p:txBody>
      </p:sp>
      <p:sp>
        <p:nvSpPr>
          <p:cNvPr id="15" name="Номер слайда 14"/>
          <p:cNvSpPr>
            <a:spLocks noGrp="1"/>
          </p:cNvSpPr>
          <p:nvPr>
            <p:ph type="sldNum" sz="quarter" idx="12"/>
          </p:nvPr>
        </p:nvSpPr>
        <p:spPr>
          <a:xfrm>
            <a:off x="8229600" y="6473952"/>
            <a:ext cx="758952" cy="246888"/>
          </a:xfrm>
        </p:spPr>
        <p:txBody>
          <a:bodyPr/>
          <a:lstStyle/>
          <a:p>
            <a:fld id="{A483448D-3A78-4528-A469-B745A65DA4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1"/>
      </p:bgRef>
    </p:bg>
    <p:spTree>
      <p:nvGrpSpPr>
        <p:cNvPr id="1" name=""/>
        <p:cNvGrpSpPr/>
        <p:nvPr/>
      </p:nvGrpSpPr>
      <p:grpSpPr>
        <a:xfrm>
          <a:off x="0" y="0"/>
          <a:ext cx="0" cy="0"/>
          <a:chOff x="0" y="0"/>
          <a:chExt cx="0" cy="0"/>
        </a:xfrm>
      </p:grpSpPr>
      <p:sp>
        <p:nvSpPr>
          <p:cNvPr id="8" name="Прямоугольник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ая соединительная линия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Заголовок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ru-RU" smtClean="0"/>
              <a:t>Образец заголовка</a:t>
            </a:r>
            <a:endParaRPr kumimoji="0" lang="en-US"/>
          </a:p>
        </p:txBody>
      </p:sp>
      <p:sp>
        <p:nvSpPr>
          <p:cNvPr id="25" name="Подзаголовок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31" name="Дата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EAF463A-BC7C-46EE-9F1E-7F377CCA4891}" type="datetimeFigureOut">
              <a:rPr lang="en-US" smtClean="0"/>
              <a:pPr/>
              <a:t>8/26/2011</a:t>
            </a:fld>
            <a:endParaRPr lang="en-US" dirty="0"/>
          </a:p>
        </p:txBody>
      </p:sp>
      <p:sp>
        <p:nvSpPr>
          <p:cNvPr id="18" name="Нижний колонтитул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Номер слайда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483448D-3A78-4528-A469-B745A65DA48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Номер слайда 5"/>
          <p:cNvSpPr>
            <a:spLocks noGrp="1"/>
          </p:cNvSpPr>
          <p:nvPr>
            <p:ph type="sldNum" sz="quarter" idx="12"/>
          </p:nvPr>
        </p:nvSpPr>
        <p:spPr>
          <a:xfrm>
            <a:off x="6733952" y="6555112"/>
            <a:ext cx="588336" cy="228600"/>
          </a:xfrm>
        </p:spPr>
        <p:txBody>
          <a:bodyPr/>
          <a:lstStyle>
            <a:extLst/>
          </a:lstStyle>
          <a:p>
            <a:fld id="{A483448D-3A78-4528-A469-B745A65DA48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8" name="Нижний колонтитул 7"/>
          <p:cNvSpPr>
            <a:spLocks noGrp="1"/>
          </p:cNvSpPr>
          <p:nvPr>
            <p:ph type="ftr" sz="quarter" idx="11"/>
          </p:nvPr>
        </p:nvSpPr>
        <p:spPr/>
        <p:txBody>
          <a:bodyPr/>
          <a:lstStyle>
            <a:extLst/>
          </a:lstStyle>
          <a:p>
            <a:endParaRPr lang="en-US" dirty="0"/>
          </a:p>
        </p:txBody>
      </p:sp>
      <p:sp>
        <p:nvSpPr>
          <p:cNvPr id="9" name="Номер слайда 8"/>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extLst/>
          </a:lstStyle>
          <a:p>
            <a:endParaRPr lang="en-US" dirty="0"/>
          </a:p>
        </p:txBody>
      </p:sp>
      <p:sp>
        <p:nvSpPr>
          <p:cNvPr id="5" name="Номер слайда 4"/>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tx2"/>
                </a:solidFill>
              </a:defRPr>
            </a:lvl1pPr>
            <a:extLst/>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Номер слайда 3"/>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19" name="Нижний колонтитул 18"/>
          <p:cNvSpPr>
            <a:spLocks noGrp="1"/>
          </p:cNvSpPr>
          <p:nvPr>
            <p:ph type="ftr" sz="quarter" idx="11"/>
          </p:nvPr>
        </p:nvSpPr>
        <p:spPr>
          <a:xfrm>
            <a:off x="3581400" y="76200"/>
            <a:ext cx="2895600" cy="288925"/>
          </a:xfrm>
        </p:spPr>
        <p:txBody>
          <a:bodyPr/>
          <a:lstStyle/>
          <a:p>
            <a:endParaRPr lang="en-US" dirty="0"/>
          </a:p>
        </p:txBody>
      </p:sp>
      <p:sp>
        <p:nvSpPr>
          <p:cNvPr id="16" name="Номер слайда 15"/>
          <p:cNvSpPr>
            <a:spLocks noGrp="1"/>
          </p:cNvSpPr>
          <p:nvPr>
            <p:ph type="sldNum" sz="quarter" idx="12"/>
          </p:nvPr>
        </p:nvSpPr>
        <p:spPr>
          <a:xfrm>
            <a:off x="8229600" y="6473952"/>
            <a:ext cx="758952" cy="246888"/>
          </a:xfrm>
        </p:spPr>
        <p:txBody>
          <a:bodyPr/>
          <a:lstStyle/>
          <a:p>
            <a:fld id="{A483448D-3A78-4528-A469-B745A65DA48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2"/>
      </p:bgRef>
    </p:bg>
    <p:spTree>
      <p:nvGrpSpPr>
        <p:cNvPr id="1" name=""/>
        <p:cNvGrpSpPr/>
        <p:nvPr/>
      </p:nvGrpSpPr>
      <p:grpSpPr>
        <a:xfrm>
          <a:off x="0" y="0"/>
          <a:ext cx="0" cy="0"/>
          <a:chOff x="0" y="0"/>
          <a:chExt cx="0" cy="0"/>
        </a:xfrm>
      </p:grpSpPr>
      <p:sp>
        <p:nvSpPr>
          <p:cNvPr id="8" name="Прямоугольник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Прямоугольник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Заголовок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ru-RU" smtClean="0"/>
              <a:t>Образец заголовка</a:t>
            </a:r>
            <a:endParaRPr kumimoji="0" lang="en-US" dirty="0"/>
          </a:p>
        </p:txBody>
      </p:sp>
      <p:sp>
        <p:nvSpPr>
          <p:cNvPr id="4" name="Текст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ru-RU" smtClean="0"/>
              <a:t>Образец текста</a:t>
            </a:r>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10" name="Рисунок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ru-RU" dirty="0" smtClean="0"/>
              <a:t>Вставка рисунка</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274955"/>
            <a:ext cx="1524000" cy="5851525"/>
          </a:xfrm>
        </p:spPr>
        <p:txBody>
          <a:bodyPr vert="eaVert" ancho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2"/>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242816" y="6557946"/>
            <a:ext cx="2002464" cy="226902"/>
          </a:xfrm>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a:xfrm>
            <a:off x="457200" y="6556248"/>
            <a:ext cx="3657600" cy="228600"/>
          </a:xfrm>
        </p:spPr>
        <p:txBody>
          <a:bodyPr/>
          <a:lstStyle>
            <a:extLst/>
          </a:lstStyle>
          <a:p>
            <a:endParaRPr lang="en-US" dirty="0"/>
          </a:p>
        </p:txBody>
      </p:sp>
      <p:sp>
        <p:nvSpPr>
          <p:cNvPr id="6" name="Номер слайда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483448D-3A78-4528-A469-B745A65DA480}"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17" name="Нижний колонтитул 16"/>
          <p:cNvSpPr>
            <a:spLocks noGrp="1"/>
          </p:cNvSpPr>
          <p:nvPr>
            <p:ph type="ftr" sz="quarter" idx="11"/>
          </p:nvPr>
        </p:nvSpPr>
        <p:spPr/>
        <p:txBody>
          <a:bodyPr/>
          <a:lstStyle>
            <a:extLst/>
          </a:lstStyle>
          <a:p>
            <a:endParaRPr lang="en-US" dirty="0"/>
          </a:p>
        </p:txBody>
      </p:sp>
      <p:sp>
        <p:nvSpPr>
          <p:cNvPr id="29" name="Номер слайда 28"/>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8" name="Нижний колонтитул 7"/>
          <p:cNvSpPr>
            <a:spLocks noGrp="1"/>
          </p:cNvSpPr>
          <p:nvPr>
            <p:ph type="ftr" sz="quarter" idx="11"/>
          </p:nvPr>
        </p:nvSpPr>
        <p:spPr/>
        <p:txBody>
          <a:bodyPr/>
          <a:lstStyle>
            <a:extLst/>
          </a:lstStyle>
          <a:p>
            <a:endParaRPr lang="en-US" dirty="0"/>
          </a:p>
        </p:txBody>
      </p:sp>
      <p:sp>
        <p:nvSpPr>
          <p:cNvPr id="9" name="Номер слайда 8"/>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extLst/>
          </a:lstStyle>
          <a:p>
            <a:endParaRPr lang="en-US" dirty="0"/>
          </a:p>
        </p:txBody>
      </p:sp>
      <p:sp>
        <p:nvSpPr>
          <p:cNvPr id="5" name="Номер слайда 4"/>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extLst/>
          </a:lstStyle>
          <a:p>
            <a:endParaRPr lang="en-US" dirty="0"/>
          </a:p>
        </p:txBody>
      </p:sp>
      <p:sp>
        <p:nvSpPr>
          <p:cNvPr id="4" name="Номер слайда 3"/>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11" name="Нижний колонтитул 10"/>
          <p:cNvSpPr>
            <a:spLocks noGrp="1"/>
          </p:cNvSpPr>
          <p:nvPr>
            <p:ph type="ftr" sz="quarter" idx="11"/>
          </p:nvPr>
        </p:nvSpPr>
        <p:spPr/>
        <p:txBody>
          <a:bodyPr/>
          <a:lstStyle/>
          <a:p>
            <a:endParaRPr lang="en-US" dirty="0"/>
          </a:p>
        </p:txBody>
      </p:sp>
      <p:sp>
        <p:nvSpPr>
          <p:cNvPr id="16" name="Номер слайда 15"/>
          <p:cNvSpPr>
            <a:spLocks noGrp="1"/>
          </p:cNvSpPr>
          <p:nvPr>
            <p:ph type="sldNum" sz="quarter" idx="12"/>
          </p:nvPr>
        </p:nvSpPr>
        <p:spPr/>
        <p:txBody>
          <a:bodyPr/>
          <a:lstStyle/>
          <a:p>
            <a:fld id="{A483448D-3A78-4528-A469-B745A65DA480}" type="slidenum">
              <a:rPr lang="en-US" smtClean="0"/>
              <a:pPr/>
              <a:t>‹#›</a:t>
            </a:fld>
            <a:endParaRPr lang="en-US" dirty="0"/>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dirty="0" smtClean="0"/>
              <a:t>Вставка рисунка</a:t>
            </a:r>
            <a:endParaRPr kumimoji="0" lang="en-US" dirty="0"/>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a:xfrm>
            <a:off x="914400" y="55499"/>
            <a:ext cx="5562600" cy="365125"/>
          </a:xfrm>
        </p:spPr>
        <p:txBody>
          <a:bodyPr/>
          <a:lstStyle>
            <a:extLst/>
          </a:lstStyle>
          <a:p>
            <a:endParaRPr lang="en-US" dirty="0"/>
          </a:p>
        </p:txBody>
      </p:sp>
      <p:sp>
        <p:nvSpPr>
          <p:cNvPr id="7" name="Номер слайда 6"/>
          <p:cNvSpPr>
            <a:spLocks noGrp="1"/>
          </p:cNvSpPr>
          <p:nvPr>
            <p:ph type="sldNum" sz="quarter" idx="12"/>
          </p:nvPr>
        </p:nvSpPr>
        <p:spPr>
          <a:xfrm>
            <a:off x="8610600" y="55499"/>
            <a:ext cx="457200" cy="365125"/>
          </a:xfrm>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Дата 1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16" name="Номер слайда 15"/>
          <p:cNvSpPr>
            <a:spLocks noGrp="1"/>
          </p:cNvSpPr>
          <p:nvPr>
            <p:ph type="sldNum" sz="quarter" idx="11"/>
          </p:nvPr>
        </p:nvSpPr>
        <p:spPr/>
        <p:txBody>
          <a:bodyPr/>
          <a:lstStyle/>
          <a:p>
            <a:fld id="{A483448D-3A78-4528-A469-B745A65DA480}" type="slidenum">
              <a:rPr lang="en-US" smtClean="0"/>
              <a:pPr/>
              <a:t>‹#›</a:t>
            </a:fld>
            <a:endParaRPr lang="en-US" dirty="0"/>
          </a:p>
        </p:txBody>
      </p:sp>
      <p:sp>
        <p:nvSpPr>
          <p:cNvPr id="17" name="Нижний колонтитул 16"/>
          <p:cNvSpPr>
            <a:spLocks noGrp="1"/>
          </p:cNvSpPr>
          <p:nvPr>
            <p:ph type="ftr" sz="quarter" idx="12"/>
          </p:nvPr>
        </p:nvSpPr>
        <p:spPr/>
        <p:txBody>
          <a:bodyPr/>
          <a:lstStyle/>
          <a:p>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Содержимое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7EAF463A-BC7C-46EE-9F1E-7F377CCA4891}" type="datetimeFigureOut">
              <a:rPr lang="en-US" smtClean="0"/>
              <a:pPr/>
              <a:t>8/26/2011</a:t>
            </a:fld>
            <a:endParaRPr lang="en-US" dirty="0"/>
          </a:p>
        </p:txBody>
      </p:sp>
      <p:sp>
        <p:nvSpPr>
          <p:cNvPr id="15" name="Номер слайда 14"/>
          <p:cNvSpPr>
            <a:spLocks noGrp="1"/>
          </p:cNvSpPr>
          <p:nvPr>
            <p:ph type="sldNum" sz="quarter" idx="15"/>
          </p:nvPr>
        </p:nvSpPr>
        <p:spPr/>
        <p:txBody>
          <a:bodyPr/>
          <a:lstStyle>
            <a:lvl1pPr algn="ctr">
              <a:defRPr/>
            </a:lvl1pPr>
          </a:lstStyle>
          <a:p>
            <a:fld id="{A483448D-3A78-4528-A469-B745A65DA480}" type="slidenum">
              <a:rPr lang="en-US" smtClean="0"/>
              <a:pPr/>
              <a:t>‹#›</a:t>
            </a:fld>
            <a:endParaRPr lang="en-US" dirty="0"/>
          </a:p>
        </p:txBody>
      </p:sp>
      <p:sp>
        <p:nvSpPr>
          <p:cNvPr id="16" name="Нижний колонтитул 15"/>
          <p:cNvSpPr>
            <a:spLocks noGrp="1"/>
          </p:cNvSpPr>
          <p:nvPr>
            <p:ph type="ftr" sz="quarter" idx="16"/>
          </p:nvPr>
        </p:nvSpPr>
        <p:spPr/>
        <p:txBody>
          <a:bodyPr/>
          <a:lstStyle/>
          <a:p>
            <a:endParaRPr lang="en-US" dirty="0"/>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dirty="0"/>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Содержимое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7" name="Дата 6"/>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Содержимое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Содержимое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dirty="0"/>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10" name="Нижний колонтитул 9"/>
          <p:cNvSpPr>
            <a:spLocks noGrp="1"/>
          </p:cNvSpPr>
          <p:nvPr>
            <p:ph type="ftr" sz="quarter" idx="11"/>
          </p:nvPr>
        </p:nvSpPr>
        <p:spPr/>
        <p:txBody>
          <a:bodyPr/>
          <a:lstStyle/>
          <a:p>
            <a:endParaRPr lang="en-US" dirty="0"/>
          </a:p>
        </p:txBody>
      </p:sp>
      <p:sp>
        <p:nvSpPr>
          <p:cNvPr id="31" name="Номер слайда 30"/>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Содержимое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7EAF463A-BC7C-46EE-9F1E-7F377CCA4891}" type="datetimeFigureOut">
              <a:rPr lang="en-US" smtClean="0"/>
              <a:pPr/>
              <a:t>8/26/2011</a:t>
            </a:fld>
            <a:endParaRPr lang="en-US" dirty="0"/>
          </a:p>
        </p:txBody>
      </p:sp>
      <p:sp>
        <p:nvSpPr>
          <p:cNvPr id="9" name="Номер слайда 8"/>
          <p:cNvSpPr>
            <a:spLocks noGrp="1"/>
          </p:cNvSpPr>
          <p:nvPr>
            <p:ph type="sldNum" sz="quarter" idx="15"/>
          </p:nvPr>
        </p:nvSpPr>
        <p:spPr/>
        <p:txBody>
          <a:bodyPr/>
          <a:lstStyle/>
          <a:p>
            <a:fld id="{A483448D-3A78-4528-A469-B745A65DA480}" type="slidenum">
              <a:rPr lang="en-US" smtClean="0"/>
              <a:pPr/>
              <a:t>‹#›</a:t>
            </a:fld>
            <a:endParaRPr lang="en-US" dirty="0"/>
          </a:p>
        </p:txBody>
      </p:sp>
      <p:sp>
        <p:nvSpPr>
          <p:cNvPr id="10" name="Нижний колонтитул 9"/>
          <p:cNvSpPr>
            <a:spLocks noGrp="1"/>
          </p:cNvSpPr>
          <p:nvPr>
            <p:ph type="ftr" sz="quarter" idx="16"/>
          </p:nvPr>
        </p:nvSpPr>
        <p:spPr/>
        <p:txBody>
          <a:body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dirty="0" smtClean="0"/>
              <a:t>Вставка рисунка</a:t>
            </a:r>
            <a:endParaRPr kumimoji="0" lang="en-US" dirty="0"/>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9" name="Номер слайда 8"/>
          <p:cNvSpPr>
            <a:spLocks noGrp="1"/>
          </p:cNvSpPr>
          <p:nvPr>
            <p:ph type="sldNum" sz="quarter" idx="11"/>
          </p:nvPr>
        </p:nvSpPr>
        <p:spPr/>
        <p:txBody>
          <a:bodyPr/>
          <a:lstStyle/>
          <a:p>
            <a:fld id="{A483448D-3A78-4528-A469-B745A65DA480}" type="slidenum">
              <a:rPr lang="en-US" smtClean="0"/>
              <a:pPr/>
              <a:t>‹#›</a:t>
            </a:fld>
            <a:endParaRPr lang="en-US" dirty="0"/>
          </a:p>
        </p:txBody>
      </p:sp>
      <p:sp>
        <p:nvSpPr>
          <p:cNvPr id="10" name="Нижний колонтитул 9"/>
          <p:cNvSpPr>
            <a:spLocks noGrp="1"/>
          </p:cNvSpPr>
          <p:nvPr>
            <p:ph type="ftr" sz="quarter" idx="12"/>
          </p:nvPr>
        </p:nvSpPr>
        <p:spPr/>
        <p:txBody>
          <a:body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7EAF463A-BC7C-46EE-9F1E-7F377CCA4891}" type="datetimeFigureOut">
              <a:rPr lang="en-US" smtClean="0"/>
              <a:pPr/>
              <a:t>8/26/2011</a:t>
            </a:fld>
            <a:endParaRPr lang="en-US" dirty="0"/>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483448D-3A78-4528-A469-B745A65DA480}" type="slidenum">
              <a:rPr lang="en-US" smtClean="0"/>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Содержимое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a:xfrm>
            <a:off x="457200" y="6480969"/>
            <a:ext cx="4260056" cy="300831"/>
          </a:xfrm>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Дата 3"/>
          <p:cNvSpPr>
            <a:spLocks noGrp="1"/>
          </p:cNvSpPr>
          <p:nvPr>
            <p:ph type="dt" sz="half" idx="10"/>
          </p:nvPr>
        </p:nvSpPr>
        <p:spPr>
          <a:xfrm>
            <a:off x="6955632" y="6477000"/>
            <a:ext cx="2133600" cy="304800"/>
          </a:xfrm>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a:xfrm>
            <a:off x="2619376" y="6480969"/>
            <a:ext cx="4260056" cy="300831"/>
          </a:xfrm>
        </p:spPr>
        <p:txBody>
          <a:bodyPr/>
          <a:lstStyle/>
          <a:p>
            <a:endParaRPr lang="en-US" dirty="0"/>
          </a:p>
        </p:txBody>
      </p:sp>
      <p:sp>
        <p:nvSpPr>
          <p:cNvPr id="6" name="Номер слайда 5"/>
          <p:cNvSpPr>
            <a:spLocks noGrp="1"/>
          </p:cNvSpPr>
          <p:nvPr>
            <p:ph type="sldNum" sz="quarter" idx="12"/>
          </p:nvPr>
        </p:nvSpPr>
        <p:spPr>
          <a:xfrm>
            <a:off x="8451056" y="809624"/>
            <a:ext cx="502920" cy="300831"/>
          </a:xfrm>
        </p:spPr>
        <p:txBody>
          <a:bodyPr/>
          <a:lstStyle/>
          <a:p>
            <a:fld id="{A483448D-3A78-4528-A469-B745A65DA480}" type="slidenum">
              <a:rPr lang="en-US" smtClean="0"/>
              <a:pPr/>
              <a:t>‹#›</a:t>
            </a:fld>
            <a:endParaRPr lang="en-US" dirty="0"/>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a:xfrm>
            <a:off x="457200" y="6480969"/>
            <a:ext cx="4260056" cy="301752"/>
          </a:xfrm>
        </p:spPr>
        <p:txBody>
          <a:bodyPr/>
          <a:lstStyle/>
          <a:p>
            <a:endParaRPr lang="en-US" dirty="0"/>
          </a:p>
        </p:txBody>
      </p:sp>
      <p:sp>
        <p:nvSpPr>
          <p:cNvPr id="7" name="Номер слайда 6"/>
          <p:cNvSpPr>
            <a:spLocks noGrp="1"/>
          </p:cNvSpPr>
          <p:nvPr>
            <p:ph type="sldNum" sz="quarter" idx="12"/>
          </p:nvPr>
        </p:nvSpPr>
        <p:spPr>
          <a:xfrm>
            <a:off x="7589520" y="6480969"/>
            <a:ext cx="502920" cy="301752"/>
          </a:xfrm>
        </p:spPr>
        <p:txBody>
          <a:bodyPr/>
          <a:lstStyle/>
          <a:p>
            <a:fld id="{A483448D-3A78-4528-A469-B745A65DA480}" type="slidenum">
              <a:rPr lang="en-US" smtClean="0"/>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7EAF463A-BC7C-46EE-9F1E-7F377CCA4891}" type="datetimeFigureOut">
              <a:rPr lang="en-US" smtClean="0"/>
              <a:pPr/>
              <a:t>8/26/2011</a:t>
            </a:fld>
            <a:endParaRPr lang="en-US" dirty="0"/>
          </a:p>
        </p:txBody>
      </p:sp>
      <p:sp>
        <p:nvSpPr>
          <p:cNvPr id="8" name="Нижний колонтитул 7"/>
          <p:cNvSpPr>
            <a:spLocks noGrp="1"/>
          </p:cNvSpPr>
          <p:nvPr>
            <p:ph type="ftr" sz="quarter" idx="11"/>
          </p:nvPr>
        </p:nvSpPr>
        <p:spPr>
          <a:xfrm>
            <a:off x="457200" y="6480969"/>
            <a:ext cx="4261104" cy="301752"/>
          </a:xfrm>
        </p:spPr>
        <p:txBody>
          <a:bodyPr/>
          <a:lstStyle/>
          <a:p>
            <a:endParaRPr lang="en-US" dirty="0"/>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A483448D-3A78-4528-A469-B745A65DA4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a:xfrm>
            <a:off x="8229600" y="6477000"/>
            <a:ext cx="762000" cy="246888"/>
          </a:xfrm>
        </p:spPr>
        <p:txBody>
          <a:bodyPr/>
          <a:lstStyle/>
          <a:p>
            <a:fld id="{A483448D-3A78-4528-A469-B745A65DA480}" type="slidenum">
              <a:rPr lang="en-US" smtClean="0"/>
              <a:pPr/>
              <a:t>‹#›</a:t>
            </a:fld>
            <a:endParaRPr lang="en-US" dirty="0"/>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a:xfrm>
            <a:off x="457200" y="6481890"/>
            <a:ext cx="4260056" cy="300831"/>
          </a:xfrm>
        </p:spPr>
        <p:txBody>
          <a:bodyPr/>
          <a:lstStyle/>
          <a:p>
            <a:endParaRPr lang="en-US" dirty="0"/>
          </a:p>
        </p:txBody>
      </p:sp>
      <p:sp>
        <p:nvSpPr>
          <p:cNvPr id="4" name="Номер слайда 3"/>
          <p:cNvSpPr>
            <a:spLocks noGrp="1"/>
          </p:cNvSpPr>
          <p:nvPr>
            <p:ph type="sldNum" sz="quarter" idx="12"/>
          </p:nvPr>
        </p:nvSpPr>
        <p:spPr>
          <a:xfrm>
            <a:off x="7589520" y="6480969"/>
            <a:ext cx="502920" cy="301752"/>
          </a:xfrm>
        </p:spPr>
        <p:txBody>
          <a:bodyPr/>
          <a:lstStyle/>
          <a:p>
            <a:fld id="{A483448D-3A78-4528-A469-B745A65DA480}" type="slidenum">
              <a:rPr lang="en-US" smtClean="0"/>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A483448D-3A78-4528-A469-B745A65DA4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dirty="0"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A483448D-3A78-4528-A469-B745A65DA4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EAF463A-BC7C-46EE-9F1E-7F377CCA4891}" type="datetimeFigureOut">
              <a:rPr lang="en-US" smtClean="0"/>
              <a:pPr/>
              <a:t>8/26/2011</a:t>
            </a:fld>
            <a:endParaRPr lang="en-US" dirty="0"/>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A483448D-3A78-4528-A469-B745A65DA4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A483448D-3A78-4528-A469-B745A65DA480}" type="slidenum">
              <a:rPr lang="en-US" smtClean="0"/>
              <a:pPr/>
              <a:t>‹#›</a:t>
            </a:fld>
            <a:endParaRPr lang="en-US" dirty="0"/>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483448D-3A78-4528-A469-B745A65DA480}" type="slidenum">
              <a:rPr lang="en-US" smtClean="0"/>
              <a:pPr/>
              <a:t>‹#›</a:t>
            </a:fld>
            <a:endParaRPr lang="en-US" dirty="0"/>
          </a:p>
        </p:txBody>
      </p:sp>
      <p:sp>
        <p:nvSpPr>
          <p:cNvPr id="14" name="Нижний колонтитул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7EAF463A-BC7C-46EE-9F1E-7F377CCA4891}" type="datetimeFigureOut">
              <a:rPr lang="en-US" smtClean="0"/>
              <a:pPr/>
              <a:t>8/26/2011</a:t>
            </a:fld>
            <a:endParaRPr lang="en-US" dirty="0"/>
          </a:p>
        </p:txBody>
      </p:sp>
      <p:sp>
        <p:nvSpPr>
          <p:cNvPr id="10" name="Номер слайда 9"/>
          <p:cNvSpPr>
            <a:spLocks noGrp="1"/>
          </p:cNvSpPr>
          <p:nvPr>
            <p:ph type="sldNum" sz="quarter" idx="16"/>
          </p:nvPr>
        </p:nvSpPr>
        <p:spPr/>
        <p:txBody>
          <a:bodyPr rtlCol="0"/>
          <a:lstStyle/>
          <a:p>
            <a:fld id="{A483448D-3A78-4528-A469-B745A65DA480}" type="slidenum">
              <a:rPr lang="en-US" smtClean="0"/>
              <a:pPr/>
              <a:t>‹#›</a:t>
            </a:fld>
            <a:endParaRPr lang="en-US" dirty="0"/>
          </a:p>
        </p:txBody>
      </p:sp>
      <p:sp>
        <p:nvSpPr>
          <p:cNvPr id="12" name="Нижний колонтитул 11"/>
          <p:cNvSpPr>
            <a:spLocks noGrp="1"/>
          </p:cNvSpPr>
          <p:nvPr>
            <p:ph type="ftr" sz="quarter" idx="17"/>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21" name="Нижний колонтитул 20"/>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7EAF463A-BC7C-46EE-9F1E-7F377CCA4891}" type="datetimeFigureOut">
              <a:rPr lang="en-US" smtClean="0"/>
              <a:pPr/>
              <a:t>8/26/2011</a:t>
            </a:fld>
            <a:endParaRPr lang="en-US" dirty="0"/>
          </a:p>
        </p:txBody>
      </p:sp>
      <p:sp>
        <p:nvSpPr>
          <p:cNvPr id="12" name="Номер слайда 11"/>
          <p:cNvSpPr>
            <a:spLocks noGrp="1"/>
          </p:cNvSpPr>
          <p:nvPr>
            <p:ph type="sldNum" sz="quarter" idx="16"/>
          </p:nvPr>
        </p:nvSpPr>
        <p:spPr/>
        <p:txBody>
          <a:bodyPr rtlCol="0"/>
          <a:lstStyle/>
          <a:p>
            <a:fld id="{A483448D-3A78-4528-A469-B745A65DA480}" type="slidenum">
              <a:rPr lang="en-US" smtClean="0"/>
              <a:pPr/>
              <a:t>‹#›</a:t>
            </a:fld>
            <a:endParaRPr lang="en-US" dirty="0"/>
          </a:p>
        </p:txBody>
      </p:sp>
      <p:sp>
        <p:nvSpPr>
          <p:cNvPr id="14" name="Нижний колонтитул 13"/>
          <p:cNvSpPr>
            <a:spLocks noGrp="1"/>
          </p:cNvSpPr>
          <p:nvPr>
            <p:ph type="ftr" sz="quarter" idx="17"/>
          </p:nvPr>
        </p:nvSpPr>
        <p:spPr/>
        <p:txBody>
          <a:bodyPr rtlCol="0"/>
          <a:lstStyle/>
          <a:p>
            <a:endParaRPr lang="en-US" dirty="0"/>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A483448D-3A78-4528-A469-B745A65DA480}" type="slidenum">
              <a:rPr lang="en-US" smtClean="0"/>
              <a:pPr/>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A483448D-3A78-4528-A469-B745A65DA480}"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A483448D-3A78-4528-A469-B745A65DA480}" type="slidenum">
              <a:rPr lang="en-US" smtClean="0"/>
              <a:pPr/>
              <a:t>‹#›</a:t>
            </a:fld>
            <a:endParaRPr lang="en-US" dirty="0"/>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Дата 11"/>
          <p:cNvSpPr>
            <a:spLocks noGrp="1"/>
          </p:cNvSpPr>
          <p:nvPr>
            <p:ph type="dt" sz="half" idx="10"/>
          </p:nvPr>
        </p:nvSpPr>
        <p:spPr>
          <a:xfrm>
            <a:off x="6248400" y="6248400"/>
            <a:ext cx="2667000" cy="365125"/>
          </a:xfrm>
        </p:spPr>
        <p:txBody>
          <a:bodyPr rtlCol="0"/>
          <a:lstStyle/>
          <a:p>
            <a:fld id="{7EAF463A-BC7C-46EE-9F1E-7F377CCA4891}" type="datetimeFigureOut">
              <a:rPr lang="en-US" smtClean="0"/>
              <a:pPr/>
              <a:t>8/26/2011</a:t>
            </a:fld>
            <a:endParaRPr lang="en-US" dirty="0"/>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fld id="{A483448D-3A78-4528-A469-B745A65DA480}" type="slidenum">
              <a:rPr lang="en-US" smtClean="0"/>
              <a:pPr/>
              <a:t>‹#›</a:t>
            </a:fld>
            <a:endParaRPr lang="en-US" dirty="0"/>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lang="en-US" dirty="0"/>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dirty="0"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a:xfrm>
            <a:off x="457201" y="6248207"/>
            <a:ext cx="5573483" cy="365125"/>
          </a:xfrm>
        </p:spPr>
        <p:txBody>
          <a:bodyPr/>
          <a:lstStyle/>
          <a:p>
            <a:endParaRPr lang="en-US" dirty="0"/>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Номер слайда 5"/>
          <p:cNvSpPr>
            <a:spLocks noGrp="1"/>
          </p:cNvSpPr>
          <p:nvPr>
            <p:ph type="sldNum" sz="quarter" idx="12"/>
          </p:nvPr>
        </p:nvSpPr>
        <p:spPr>
          <a:xfrm rot="5400000">
            <a:off x="5989638" y="144462"/>
            <a:ext cx="533400" cy="244476"/>
          </a:xfrm>
        </p:spPr>
        <p:txBody>
          <a:bodyPr/>
          <a:lstStyle/>
          <a:p>
            <a:fld id="{A483448D-3A78-4528-A469-B745A65DA48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20" name="Нижний колонтитул 19"/>
          <p:cNvSpPr>
            <a:spLocks noGrp="1"/>
          </p:cNvSpPr>
          <p:nvPr>
            <p:ph type="ftr" sz="quarter" idx="11"/>
          </p:nvPr>
        </p:nvSpPr>
        <p:spPr/>
        <p:txBody>
          <a:bodyPr/>
          <a:lstStyle>
            <a:extLst/>
          </a:lstStyle>
          <a:p>
            <a:endParaRPr lang="en-US" dirty="0"/>
          </a:p>
        </p:txBody>
      </p:sp>
      <p:sp>
        <p:nvSpPr>
          <p:cNvPr id="10" name="Номер слайда 9"/>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24" name="Нижний колонтитул 23"/>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8" name="Нижний колонтитул 7"/>
          <p:cNvSpPr>
            <a:spLocks noGrp="1"/>
          </p:cNvSpPr>
          <p:nvPr>
            <p:ph type="ftr" sz="quarter" idx="11"/>
          </p:nvPr>
        </p:nvSpPr>
        <p:spPr/>
        <p:txBody>
          <a:bodyPr/>
          <a:lstStyle>
            <a:extLst/>
          </a:lstStyle>
          <a:p>
            <a:endParaRPr lang="en-US" dirty="0"/>
          </a:p>
        </p:txBody>
      </p:sp>
      <p:sp>
        <p:nvSpPr>
          <p:cNvPr id="9" name="Номер слайда 8"/>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11"/>
          </p:nvPr>
        </p:nvSpPr>
        <p:spPr/>
        <p:txBody>
          <a:bodyPr/>
          <a:lstStyle>
            <a:extLst/>
          </a:lstStyle>
          <a:p>
            <a:endParaRPr lang="en-US" dirty="0"/>
          </a:p>
        </p:txBody>
      </p:sp>
      <p:sp>
        <p:nvSpPr>
          <p:cNvPr id="5" name="Номер слайда 4"/>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Дата 1"/>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extLst/>
          </a:lstStyle>
          <a:p>
            <a:endParaRPr lang="en-US" dirty="0"/>
          </a:p>
        </p:txBody>
      </p:sp>
      <p:sp>
        <p:nvSpPr>
          <p:cNvPr id="4" name="Номер слайда 3"/>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extLst/>
          </a:lstStyle>
          <a:p>
            <a:endParaRPr lang="en-US" dirty="0"/>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dirty="0"/>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dirty="0"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extLst/>
          </a:lstStyle>
          <a:p>
            <a:endParaRPr lang="en-US" dirty="0"/>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EAF463A-BC7C-46EE-9F1E-7F377CCA4891}" type="datetimeFigureOut">
              <a:rPr lang="en-US" smtClean="0"/>
              <a:pPr/>
              <a:t>8/26/2011</a:t>
            </a:fld>
            <a:endParaRPr lang="en-US" dirty="0"/>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en-US" dirty="0"/>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A483448D-3A78-4528-A469-B745A65DA48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7EAF463A-BC7C-46EE-9F1E-7F377CCA4891}" type="datetimeFigureOut">
              <a:rPr lang="en-US" smtClean="0"/>
              <a:pPr/>
              <a:t>8/26/2011</a:t>
            </a:fld>
            <a:endParaRPr lang="en-US" dirty="0"/>
          </a:p>
        </p:txBody>
      </p:sp>
      <p:sp>
        <p:nvSpPr>
          <p:cNvPr id="9" name="Номер слайда 8"/>
          <p:cNvSpPr>
            <a:spLocks noGrp="1"/>
          </p:cNvSpPr>
          <p:nvPr>
            <p:ph type="sldNum" sz="quarter" idx="15"/>
          </p:nvPr>
        </p:nvSpPr>
        <p:spPr/>
        <p:txBody>
          <a:bodyPr rtlCol="0"/>
          <a:lstStyle/>
          <a:p>
            <a:fld id="{A483448D-3A78-4528-A469-B745A65DA480}" type="slidenum">
              <a:rPr lang="en-US" smtClean="0"/>
              <a:pPr/>
              <a:t>‹#›</a:t>
            </a:fld>
            <a:endParaRPr lang="en-US" dirty="0"/>
          </a:p>
        </p:txBody>
      </p:sp>
      <p:sp>
        <p:nvSpPr>
          <p:cNvPr id="10" name="Нижний колонтитул 9"/>
          <p:cNvSpPr>
            <a:spLocks noGrp="1"/>
          </p:cNvSpPr>
          <p:nvPr>
            <p:ph type="ftr" sz="quarter" idx="16"/>
          </p:nvPr>
        </p:nvSpPr>
        <p:spPr/>
        <p:txBody>
          <a:bodyPr rtlCol="0"/>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29" name="Нижний колонтитул 28"/>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en-US" dirty="0"/>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Номер слайда 5"/>
          <p:cNvSpPr>
            <a:spLocks noGrp="1"/>
          </p:cNvSpPr>
          <p:nvPr>
            <p:ph type="sldNum" sz="quarter" idx="12"/>
          </p:nvPr>
        </p:nvSpPr>
        <p:spPr bwMode="auto">
          <a:xfrm>
            <a:off x="1340616" y="4928702"/>
            <a:ext cx="609600" cy="517524"/>
          </a:xfrm>
        </p:spPr>
        <p:txBody>
          <a:bodyPr/>
          <a:lstStyle/>
          <a:p>
            <a:fld id="{A483448D-3A78-4528-A469-B745A65DA48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dirty="0"/>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dirty="0"/>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7EAF463A-BC7C-46EE-9F1E-7F377CCA4891}" type="datetimeFigureOut">
              <a:rPr lang="en-US" smtClean="0"/>
              <a:pPr/>
              <a:t>8/26/2011</a:t>
            </a:fld>
            <a:endParaRPr lang="en-US" dirty="0"/>
          </a:p>
        </p:txBody>
      </p:sp>
      <p:sp>
        <p:nvSpPr>
          <p:cNvPr id="7" name="Номер слайда 6"/>
          <p:cNvSpPr>
            <a:spLocks noGrp="1"/>
          </p:cNvSpPr>
          <p:nvPr>
            <p:ph type="sldNum" sz="quarter" idx="11"/>
          </p:nvPr>
        </p:nvSpPr>
        <p:spPr/>
        <p:txBody>
          <a:bodyPr rtlCol="0"/>
          <a:lstStyle/>
          <a:p>
            <a:fld id="{A483448D-3A78-4528-A469-B745A65DA480}" type="slidenum">
              <a:rPr lang="en-US" smtClean="0"/>
              <a:pPr/>
              <a:t>‹#›</a:t>
            </a:fld>
            <a:endParaRPr lang="en-US" dirty="0"/>
          </a:p>
        </p:txBody>
      </p:sp>
      <p:sp>
        <p:nvSpPr>
          <p:cNvPr id="8" name="Нижний колонтитул 7"/>
          <p:cNvSpPr>
            <a:spLocks noGrp="1"/>
          </p:cNvSpPr>
          <p:nvPr>
            <p:ph type="ftr" sz="quarter" idx="12"/>
          </p:nvPr>
        </p:nvSpPr>
        <p:spPr/>
        <p:txBody>
          <a:bodyPr rtlCol="0"/>
          <a:lstStyle/>
          <a:p>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7EAF463A-BC7C-46EE-9F1E-7F377CCA4891}" type="datetimeFigureOut">
              <a:rPr lang="en-US" smtClean="0"/>
              <a:pPr/>
              <a:t>8/26/2011</a:t>
            </a:fld>
            <a:endParaRPr lang="en-US" dirty="0"/>
          </a:p>
        </p:txBody>
      </p:sp>
      <p:sp>
        <p:nvSpPr>
          <p:cNvPr id="22" name="Номер слайда 21"/>
          <p:cNvSpPr>
            <a:spLocks noGrp="1"/>
          </p:cNvSpPr>
          <p:nvPr>
            <p:ph type="sldNum" sz="quarter" idx="15"/>
          </p:nvPr>
        </p:nvSpPr>
        <p:spPr/>
        <p:txBody>
          <a:bodyPr rtlCol="0"/>
          <a:lstStyle/>
          <a:p>
            <a:fld id="{A483448D-3A78-4528-A469-B745A65DA480}" type="slidenum">
              <a:rPr lang="en-US" smtClean="0"/>
              <a:pPr/>
              <a:t>‹#›</a:t>
            </a:fld>
            <a:endParaRPr lang="en-US" dirty="0"/>
          </a:p>
        </p:txBody>
      </p:sp>
      <p:sp>
        <p:nvSpPr>
          <p:cNvPr id="23" name="Нижний колонтитул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dirty="0"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7EAF463A-BC7C-46EE-9F1E-7F377CCA4891}" type="datetimeFigureOut">
              <a:rPr lang="en-US" smtClean="0"/>
              <a:pPr/>
              <a:t>8/26/2011</a:t>
            </a:fld>
            <a:endParaRPr lang="en-US" dirty="0"/>
          </a:p>
        </p:txBody>
      </p:sp>
      <p:sp>
        <p:nvSpPr>
          <p:cNvPr id="18" name="Номер слайда 17"/>
          <p:cNvSpPr>
            <a:spLocks noGrp="1"/>
          </p:cNvSpPr>
          <p:nvPr>
            <p:ph type="sldNum" sz="quarter" idx="11"/>
          </p:nvPr>
        </p:nvSpPr>
        <p:spPr/>
        <p:txBody>
          <a:bodyPr rtlCol="0"/>
          <a:lstStyle/>
          <a:p>
            <a:fld id="{A483448D-3A78-4528-A469-B745A65DA480}" type="slidenum">
              <a:rPr lang="en-US" smtClean="0"/>
              <a:pPr/>
              <a:t>‹#›</a:t>
            </a:fld>
            <a:endParaRPr lang="en-US" dirty="0"/>
          </a:p>
        </p:txBody>
      </p:sp>
      <p:sp>
        <p:nvSpPr>
          <p:cNvPr id="21" name="Нижний колонтитул 20"/>
          <p:cNvSpPr>
            <a:spLocks noGrp="1"/>
          </p:cNvSpPr>
          <p:nvPr>
            <p:ph type="ftr" sz="quarter" idx="12"/>
          </p:nvPr>
        </p:nvSpPr>
        <p:spPr/>
        <p:txBody>
          <a:bodyPr rtlCol="0"/>
          <a:lstStyle/>
          <a:p>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dirty="0" smtClean="0"/>
              <a:t>Вставка рисунка</a:t>
            </a:r>
            <a:endParaRPr kumimoji="0" lang="en-US" dirty="0"/>
          </a:p>
        </p:txBody>
      </p:sp>
      <p:sp>
        <p:nvSpPr>
          <p:cNvPr id="7" name="Дата 6"/>
          <p:cNvSpPr>
            <a:spLocks noGrp="1"/>
          </p:cNvSpPr>
          <p:nvPr>
            <p:ph type="dt" sz="half" idx="10"/>
          </p:nvPr>
        </p:nvSpPr>
        <p:spPr/>
        <p:txBody>
          <a:bodyPr/>
          <a:lstStyle/>
          <a:p>
            <a:fld id="{7EAF463A-BC7C-46EE-9F1E-7F377CCA4891}" type="datetimeFigureOut">
              <a:rPr lang="en-US" smtClean="0"/>
              <a:pPr/>
              <a:t>8/26/2011</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31" name="Номер слайда 30"/>
          <p:cNvSpPr>
            <a:spLocks noGrp="1"/>
          </p:cNvSpPr>
          <p:nvPr>
            <p:ph type="sldNum" sz="quarter" idx="12"/>
          </p:nvPr>
        </p:nvSpPr>
        <p:spPr/>
        <p:txBody>
          <a:bodyPr/>
          <a:lstStyle/>
          <a:p>
            <a:fld id="{A483448D-3A78-4528-A469-B745A65DA480}" type="slidenum">
              <a:rPr lang="en-US" smtClean="0"/>
              <a:pPr/>
              <a:t>‹#›</a:t>
            </a:fld>
            <a:endParaRPr lang="en-US" dirty="0"/>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EAF463A-BC7C-46EE-9F1E-7F377CCA4891}" type="datetimeFigureOut">
              <a:rPr lang="en-US" smtClean="0"/>
              <a:pPr/>
              <a:t>8/26/2011</a:t>
            </a:fld>
            <a:endParaRPr lang="en-US" dirty="0"/>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483448D-3A78-4528-A469-B745A65DA480}" type="slidenum">
              <a:rPr lang="en-US" smtClean="0"/>
              <a:pPr/>
              <a:t>‹#›</a:t>
            </a:fld>
            <a:endParaRPr lang="en-US" dirty="0"/>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Заголовок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ru-RU" smtClean="0"/>
              <a:t>Образец заголовка</a:t>
            </a:r>
            <a:endParaRPr kumimoji="0" lang="en-US"/>
          </a:p>
        </p:txBody>
      </p:sp>
      <p:sp>
        <p:nvSpPr>
          <p:cNvPr id="31" name="Текст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7" name="Дата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EAF463A-BC7C-46EE-9F1E-7F377CCA4891}" type="datetimeFigureOut">
              <a:rPr lang="en-US" smtClean="0"/>
              <a:pPr/>
              <a:t>8/26/2011</a:t>
            </a:fld>
            <a:endParaRPr lang="en-US" dirty="0"/>
          </a:p>
        </p:txBody>
      </p:sp>
      <p:sp>
        <p:nvSpPr>
          <p:cNvPr id="4" name="Нижний колонтитул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Номер слайда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483448D-3A78-4528-A469-B745A65DA4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483448D-3A78-4528-A469-B745A65DA48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EAF463A-BC7C-46EE-9F1E-7F377CCA4891}" type="datetimeFigureOut">
              <a:rPr lang="en-US" smtClean="0"/>
              <a:pPr/>
              <a:t>8/26/2011</a:t>
            </a:fld>
            <a:endParaRPr lang="en-US" dirty="0"/>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483448D-3A78-4528-A469-B745A65DA480}" type="slidenum">
              <a:rPr lang="en-US" smtClean="0"/>
              <a:pPr/>
              <a:t>‹#›</a:t>
            </a:fld>
            <a:endParaRPr lang="en-US" dirty="0"/>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483448D-3A78-4528-A469-B745A65DA48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483448D-3A78-4528-A469-B745A65DA4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AF463A-BC7C-46EE-9F1E-7F377CCA4891}" type="datetimeFigureOut">
              <a:rPr lang="en-US" smtClean="0"/>
              <a:pPr/>
              <a:t>8/26/2011</a:t>
            </a:fld>
            <a:endParaRPr lang="en-US" dirty="0"/>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483448D-3A78-4528-A469-B745A65DA480}" type="slidenum">
              <a:rPr lang="en-US" smtClean="0"/>
              <a:pPr/>
              <a:t>‹#›</a:t>
            </a:fld>
            <a:endParaRPr lang="en-US" dirty="0"/>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AF463A-BC7C-46EE-9F1E-7F377CCA4891}" type="datetimeFigureOut">
              <a:rPr lang="en-US" smtClean="0"/>
              <a:pPr/>
              <a:t>8/26/2011</a:t>
            </a:fld>
            <a:endParaRPr lang="en-US" dirty="0"/>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83448D-3A78-4528-A469-B745A65DA4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package" Target="../embeddings/_________Microsoft_Office_Word11.doc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package" Target="../embeddings/_________Microsoft_Office_Word1.docx"/><Relationship Id="rId2" Type="http://schemas.openxmlformats.org/officeDocument/2006/relationships/slideLayout" Target="../slideLayouts/slideLayout57.xml"/><Relationship Id="rId1" Type="http://schemas.openxmlformats.org/officeDocument/2006/relationships/vmlDrawing" Target="../drawings/vmlDrawing1.vml"/><Relationship Id="rId6" Type="http://schemas.openxmlformats.org/officeDocument/2006/relationships/package" Target="../embeddings/_________Microsoft_Office_Word4.docx"/><Relationship Id="rId5" Type="http://schemas.openxmlformats.org/officeDocument/2006/relationships/package" Target="../embeddings/_________Microsoft_Office_Word3.docx"/><Relationship Id="rId4" Type="http://schemas.openxmlformats.org/officeDocument/2006/relationships/package" Target="../embeddings/_________Microsoft_Office_Word2.docx"/></Relationships>
</file>

<file path=ppt/slides/_rels/slide6.xml.rels><?xml version="1.0" encoding="UTF-8" standalone="yes"?>
<Relationships xmlns="http://schemas.openxmlformats.org/package/2006/relationships"><Relationship Id="rId8" Type="http://schemas.openxmlformats.org/officeDocument/2006/relationships/package" Target="../embeddings/_________Microsoft_Office_Word10.docx"/><Relationship Id="rId3" Type="http://schemas.openxmlformats.org/officeDocument/2006/relationships/package" Target="../embeddings/_________Microsoft_Office_Word5.docx"/><Relationship Id="rId7" Type="http://schemas.openxmlformats.org/officeDocument/2006/relationships/package" Target="../embeddings/_________Microsoft_Office_Word9.docx"/><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package" Target="../embeddings/_________Microsoft_Office_Word8.docx"/><Relationship Id="rId5" Type="http://schemas.openxmlformats.org/officeDocument/2006/relationships/package" Target="../embeddings/_________Microsoft_Office_Word7.docx"/><Relationship Id="rId4" Type="http://schemas.openxmlformats.org/officeDocument/2006/relationships/package" Target="../embeddings/_________Microsoft_Office_Word6.doc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685800" y="2130425"/>
            <a:ext cx="7086600" cy="231775"/>
          </a:xfrm>
        </p:spPr>
        <p:txBody>
          <a:bodyPr>
            <a:normAutofit fontScale="90000"/>
          </a:bodyPr>
          <a:lstStyle/>
          <a:p>
            <a:r>
              <a:rPr lang="uk-UA" dirty="0" smtClean="0"/>
              <a:t/>
            </a:r>
            <a:br>
              <a:rPr lang="uk-UA" dirty="0" smtClean="0"/>
            </a:br>
            <a:endParaRPr lang="ru-RU" dirty="0"/>
          </a:p>
        </p:txBody>
      </p:sp>
      <p:sp>
        <p:nvSpPr>
          <p:cNvPr id="3" name="Подзаголовок 2"/>
          <p:cNvSpPr>
            <a:spLocks noGrp="1"/>
          </p:cNvSpPr>
          <p:nvPr>
            <p:ph type="subTitle" idx="1"/>
          </p:nvPr>
        </p:nvSpPr>
        <p:spPr>
          <a:xfrm>
            <a:off x="1524000" y="3276600"/>
            <a:ext cx="6400800" cy="1752600"/>
          </a:xfrm>
        </p:spPr>
        <p:txBody>
          <a:bodyPr>
            <a:noAutofit/>
          </a:bodyPr>
          <a:lstStyle/>
          <a:p>
            <a:endParaRPr lang="uk-UA" sz="3200" dirty="0" smtClean="0"/>
          </a:p>
          <a:p>
            <a:r>
              <a:rPr lang="uk-UA" sz="3200" dirty="0" smtClean="0"/>
              <a:t>Двогранний </a:t>
            </a:r>
            <a:r>
              <a:rPr lang="uk-UA" sz="3200" dirty="0" smtClean="0"/>
              <a:t>кут. Лінійний кут двогранного кута. Ознака перпендикулярності двох площин. Площа ортогонального проекції плоскої фігури.</a:t>
            </a:r>
            <a:endParaRPr lang="ru-RU" sz="3200" dirty="0"/>
          </a:p>
        </p:txBody>
      </p:sp>
      <p:sp>
        <p:nvSpPr>
          <p:cNvPr id="4" name="Прямоугольник 3"/>
          <p:cNvSpPr/>
          <p:nvPr/>
        </p:nvSpPr>
        <p:spPr>
          <a:xfrm>
            <a:off x="1295400" y="1219200"/>
            <a:ext cx="6858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uk-UA" sz="5400" dirty="0" smtClean="0"/>
              <a:t>ТЕМА</a:t>
            </a:r>
            <a:r>
              <a:rPr lang="uk-UA"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ru-RU"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971800"/>
            <a:ext cx="7239000" cy="1143000"/>
          </a:xfrm>
        </p:spPr>
        <p:txBody>
          <a:bodyPr>
            <a:noAutofit/>
          </a:bodyPr>
          <a:lstStyle/>
          <a:p>
            <a:r>
              <a:rPr lang="uk-UA" sz="2400" b="0" dirty="0" smtClean="0">
                <a:solidFill>
                  <a:srgbClr val="C00000"/>
                </a:solidFill>
                <a:latin typeface="Arial" pitchFamily="34" charset="0"/>
                <a:cs typeface="Arial" pitchFamily="34" charset="0"/>
              </a:rPr>
              <a:t>    </a:t>
            </a:r>
            <a:r>
              <a:rPr lang="uk-UA" sz="2400" b="0" dirty="0" smtClean="0">
                <a:solidFill>
                  <a:srgbClr val="C00000"/>
                </a:solidFill>
                <a:latin typeface="Arial" pitchFamily="34" charset="0"/>
                <a:cs typeface="Arial" pitchFamily="34" charset="0"/>
              </a:rPr>
              <a:t>ПРОЕКЦІЄЮ ВІДРІЗКА НА ПЛОЩИНУ НАЗИВАЄТЬСЯ ВІДРІЗОК, ЩО З</a:t>
            </a:r>
            <a:r>
              <a:rPr lang="en-US" sz="2400" b="0" dirty="0" smtClean="0">
                <a:solidFill>
                  <a:srgbClr val="C00000"/>
                </a:solidFill>
                <a:latin typeface="Arial" pitchFamily="34" charset="0"/>
                <a:cs typeface="Arial" pitchFamily="34" charset="0"/>
              </a:rPr>
              <a:t>’</a:t>
            </a:r>
            <a:r>
              <a:rPr lang="uk-UA" sz="2400" b="0" dirty="0" smtClean="0">
                <a:solidFill>
                  <a:srgbClr val="C00000"/>
                </a:solidFill>
                <a:latin typeface="Arial" pitchFamily="34" charset="0"/>
                <a:cs typeface="Arial" pitchFamily="34" charset="0"/>
              </a:rPr>
              <a:t>ЄДНУЄ ПРОЕКЦІЇ ЙОГО КІНЦІВ.</a:t>
            </a:r>
            <a:br>
              <a:rPr lang="uk-UA" sz="2400" b="0" dirty="0" smtClean="0">
                <a:solidFill>
                  <a:srgbClr val="C00000"/>
                </a:solidFill>
                <a:latin typeface="Arial" pitchFamily="34" charset="0"/>
                <a:cs typeface="Arial" pitchFamily="34" charset="0"/>
              </a:rPr>
            </a:br>
            <a:r>
              <a:rPr lang="uk-UA" sz="2400" b="0" dirty="0" smtClean="0">
                <a:solidFill>
                  <a:srgbClr val="C00000"/>
                </a:solidFill>
                <a:latin typeface="Arial" pitchFamily="34" charset="0"/>
                <a:cs typeface="Arial" pitchFamily="34" charset="0"/>
              </a:rPr>
              <a:t>    ПРОЕКЦІЄЮ МНОГОКУТНИКА НА ПЛОЩИНУ НАЗИВАЄТЬСЯ ФІГУРА, ОБМЕЖЕНА ПРОЕКЦІЯМИ СТОРІН МНОГОКУТНИКА НА ПЛОЩИНУ.</a:t>
            </a:r>
            <a:br>
              <a:rPr lang="uk-UA" sz="2400" b="0" dirty="0" smtClean="0">
                <a:solidFill>
                  <a:srgbClr val="C00000"/>
                </a:solidFill>
                <a:latin typeface="Arial" pitchFamily="34" charset="0"/>
                <a:cs typeface="Arial" pitchFamily="34" charset="0"/>
              </a:rPr>
            </a:br>
            <a:r>
              <a:rPr lang="uk-UA" sz="2400" b="0" dirty="0" smtClean="0">
                <a:solidFill>
                  <a:srgbClr val="C00000"/>
                </a:solidFill>
                <a:latin typeface="Arial" pitchFamily="34" charset="0"/>
                <a:cs typeface="Arial" pitchFamily="34" charset="0"/>
              </a:rPr>
              <a:t>    ПЛОЩА ОРТОГОНАЛЬНОЇ ПРОЕКЦІЇ МНОГОКУТНИКА, ЯКА ДОРІВНЮЄ ДОБУТКУ ЙОГО ПЛОЩІ НА </a:t>
            </a:r>
            <a:r>
              <a:rPr lang="en-US" sz="2400" b="0" dirty="0" smtClean="0">
                <a:solidFill>
                  <a:srgbClr val="C00000"/>
                </a:solidFill>
                <a:latin typeface="Arial" pitchFamily="34" charset="0"/>
                <a:cs typeface="Arial" pitchFamily="34" charset="0"/>
              </a:rPr>
              <a:t>COS</a:t>
            </a:r>
            <a:r>
              <a:rPr lang="uk-UA" sz="2400" b="0" dirty="0" smtClean="0">
                <a:solidFill>
                  <a:srgbClr val="C00000"/>
                </a:solidFill>
                <a:latin typeface="Arial" pitchFamily="34" charset="0"/>
                <a:cs typeface="Arial" pitchFamily="34" charset="0"/>
              </a:rPr>
              <a:t> КУТА МІЖ ПЛОЩИНОЮ МНОГОКУТНИКА І ПЛОЩИНОЮ ПРОЄКЦІЇ.</a:t>
            </a:r>
            <a:endParaRPr lang="ru-RU" sz="2400" b="0" dirty="0">
              <a:solidFill>
                <a:srgbClr val="C00000"/>
              </a:solidFill>
              <a:latin typeface="Arial" pitchFamily="34" charset="0"/>
              <a:cs typeface="Arial" pitchFamily="34" charset="0"/>
            </a:endParaRPr>
          </a:p>
        </p:txBody>
      </p:sp>
      <p:pic>
        <p:nvPicPr>
          <p:cNvPr id="4" name="Содержимое 3" descr="IMGЛРШЛОПАПИН.jpg"/>
          <p:cNvPicPr>
            <a:picLocks noGrp="1" noChangeAspect="1"/>
          </p:cNvPicPr>
          <p:nvPr>
            <p:ph sz="quarter" idx="1"/>
          </p:nvPr>
        </p:nvPicPr>
        <p:blipFill>
          <a:blip r:embed="rId2" cstate="print"/>
          <a:stretch>
            <a:fillRect/>
          </a:stretch>
        </p:blipFill>
        <p:spPr>
          <a:xfrm>
            <a:off x="1752600" y="4265136"/>
            <a:ext cx="4419600" cy="2592864"/>
          </a:xfrm>
        </p:spPr>
      </p:pic>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uk-UA" sz="2800" dirty="0" smtClean="0"/>
              <a:t/>
            </a:r>
            <a:br>
              <a:rPr lang="uk-UA" sz="2800" dirty="0" smtClean="0"/>
            </a:br>
            <a:r>
              <a:rPr lang="uk-UA" sz="2800" dirty="0" smtClean="0"/>
              <a:t/>
            </a:r>
            <a:br>
              <a:rPr lang="uk-UA" sz="2800" dirty="0" smtClean="0"/>
            </a:br>
            <a:r>
              <a:rPr lang="en-US" sz="2800" dirty="0" smtClean="0"/>
              <a:t>ABCD </a:t>
            </a:r>
            <a:r>
              <a:rPr lang="en-US" sz="2800" dirty="0" smtClean="0"/>
              <a:t>– </a:t>
            </a:r>
            <a:r>
              <a:rPr lang="uk-UA" sz="2800" dirty="0" smtClean="0"/>
              <a:t>ПАРАЛЕЛОГРАМ, </a:t>
            </a:r>
            <a:r>
              <a:rPr lang="en-US" sz="2800" dirty="0" smtClean="0"/>
              <a:t>BE </a:t>
            </a:r>
            <a:r>
              <a:rPr lang="uk-UA" sz="2800" dirty="0" smtClean="0"/>
              <a:t>І </a:t>
            </a:r>
            <a:r>
              <a:rPr lang="en-US" sz="2800" dirty="0" smtClean="0"/>
              <a:t>DF</a:t>
            </a:r>
            <a:r>
              <a:rPr lang="en-US" sz="2800" dirty="0" smtClean="0"/>
              <a:t> </a:t>
            </a:r>
            <a:r>
              <a:rPr lang="en-US" sz="2800" dirty="0" smtClean="0"/>
              <a:t>– </a:t>
            </a:r>
            <a:r>
              <a:rPr lang="uk-UA" sz="2800" dirty="0" smtClean="0"/>
              <a:t>ПЕРПЕНДИКУЛЯРИ ДО ПЛОЩИНИ </a:t>
            </a:r>
            <a:r>
              <a:rPr lang="en-US" sz="2800" dirty="0" smtClean="0"/>
              <a:t>ABC</a:t>
            </a:r>
            <a:r>
              <a:rPr lang="en-US" sz="2800" dirty="0" smtClean="0"/>
              <a:t>.</a:t>
            </a:r>
            <a:r>
              <a:rPr lang="uk-UA" sz="2800" dirty="0" smtClean="0"/>
              <a:t> </a:t>
            </a:r>
            <a:r>
              <a:rPr lang="uk-UA" sz="2800" dirty="0" smtClean="0"/>
              <a:t>ДОВЕСТИ, ЩО </a:t>
            </a:r>
            <a:r>
              <a:rPr lang="uk-UA" sz="2800" dirty="0" smtClean="0"/>
              <a:t>ПЛОЩИНИ  </a:t>
            </a:r>
            <a:r>
              <a:rPr lang="en-US" sz="2800" dirty="0" smtClean="0"/>
              <a:t>ABE</a:t>
            </a:r>
            <a:r>
              <a:rPr lang="en-US" sz="2800" dirty="0" smtClean="0"/>
              <a:t> </a:t>
            </a:r>
            <a:r>
              <a:rPr lang="uk-UA" sz="2800" dirty="0" smtClean="0"/>
              <a:t>І </a:t>
            </a:r>
            <a:r>
              <a:rPr lang="en-US" sz="2800" dirty="0" smtClean="0"/>
              <a:t>DFC</a:t>
            </a:r>
            <a:r>
              <a:rPr lang="uk-UA" sz="2800" dirty="0" smtClean="0"/>
              <a:t> </a:t>
            </a:r>
            <a:r>
              <a:rPr lang="uk-UA" sz="2800" dirty="0" smtClean="0"/>
              <a:t>ПАРАЛЕЛЬНІ.</a:t>
            </a:r>
            <a:endParaRPr lang="ru-RU" sz="2800" dirty="0"/>
          </a:p>
        </p:txBody>
      </p:sp>
      <p:pic>
        <p:nvPicPr>
          <p:cNvPr id="4" name="Содержимое 3" descr="САПТПРОТМПОТ.jpg"/>
          <p:cNvPicPr>
            <a:picLocks noGrp="1" noChangeAspect="1"/>
          </p:cNvPicPr>
          <p:nvPr>
            <p:ph idx="1"/>
          </p:nvPr>
        </p:nvPicPr>
        <p:blipFill>
          <a:blip r:embed="rId2" cstate="print"/>
          <a:stretch>
            <a:fillRect/>
          </a:stretch>
        </p:blipFill>
        <p:spPr>
          <a:xfrm>
            <a:off x="1600200" y="2667000"/>
            <a:ext cx="4593336" cy="2378424"/>
          </a:xfrm>
        </p:spPr>
      </p:pic>
    </p:spTree>
  </p:cSld>
  <p:clrMapOvr>
    <a:masterClrMapping/>
  </p:clrMapOvr>
  <p:transition>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676400"/>
            <a:ext cx="7239000" cy="533400"/>
          </a:xfrm>
        </p:spPr>
        <p:txBody>
          <a:bodyPr>
            <a:normAutofit fontScale="90000"/>
          </a:bodyPr>
          <a:lstStyle/>
          <a:p>
            <a:r>
              <a:rPr lang="uk-UA" sz="2400" dirty="0" smtClean="0"/>
              <a:t>У Рівнобедреному    </a:t>
            </a:r>
            <a:r>
              <a:rPr lang="en-US" sz="2400" dirty="0" smtClean="0"/>
              <a:t>ABC </a:t>
            </a:r>
            <a:r>
              <a:rPr lang="uk-UA" sz="2400" dirty="0" smtClean="0"/>
              <a:t>основа </a:t>
            </a:r>
            <a:r>
              <a:rPr lang="en-US" sz="2400" dirty="0" smtClean="0"/>
              <a:t>bc</a:t>
            </a:r>
            <a:r>
              <a:rPr lang="ru-RU" sz="2400" dirty="0" smtClean="0"/>
              <a:t> – 12 см , Б</a:t>
            </a:r>
            <a:r>
              <a:rPr lang="uk-UA" sz="2400" dirty="0" err="1" smtClean="0"/>
              <a:t>ІЧна</a:t>
            </a:r>
            <a:r>
              <a:rPr lang="uk-UA" sz="2400" dirty="0" smtClean="0"/>
              <a:t> сторона дорівнює 10см. З вершини а проведено перпендикуляр </a:t>
            </a:r>
            <a:r>
              <a:rPr lang="en-US" sz="2400" dirty="0" smtClean="0"/>
              <a:t>ad</a:t>
            </a:r>
            <a:r>
              <a:rPr lang="uk-UA" sz="2400" dirty="0" smtClean="0"/>
              <a:t> до площини </a:t>
            </a:r>
            <a:r>
              <a:rPr lang="en-US" sz="2400" dirty="0" err="1" smtClean="0"/>
              <a:t>abc</a:t>
            </a:r>
            <a:r>
              <a:rPr lang="uk-UA" sz="2400" dirty="0" smtClean="0"/>
              <a:t>, </a:t>
            </a:r>
            <a:r>
              <a:rPr lang="en-US" sz="2400" dirty="0" smtClean="0"/>
              <a:t>ad </a:t>
            </a:r>
            <a:r>
              <a:rPr lang="uk-UA" sz="2400" dirty="0" smtClean="0"/>
              <a:t>= 6см. Знайти відстань від точки </a:t>
            </a:r>
            <a:r>
              <a:rPr lang="en-US" sz="2400" dirty="0" smtClean="0"/>
              <a:t>d</a:t>
            </a:r>
            <a:r>
              <a:rPr lang="uk-UA" sz="2400" dirty="0" smtClean="0"/>
              <a:t> до сторони </a:t>
            </a:r>
            <a:r>
              <a:rPr lang="en-US" sz="2400" dirty="0" err="1" smtClean="0"/>
              <a:t>bc</a:t>
            </a:r>
            <a:r>
              <a:rPr lang="en-US" sz="2400" dirty="0" smtClean="0"/>
              <a:t>.</a:t>
            </a:r>
            <a:endParaRPr lang="ru-RU" sz="2400" dirty="0"/>
          </a:p>
        </p:txBody>
      </p:sp>
      <p:pic>
        <p:nvPicPr>
          <p:cNvPr id="4" name="Содержимое 3" descr="ОТРРПРОЛРГШ.jpg"/>
          <p:cNvPicPr>
            <a:picLocks noGrp="1" noChangeAspect="1"/>
          </p:cNvPicPr>
          <p:nvPr>
            <p:ph idx="1"/>
          </p:nvPr>
        </p:nvPicPr>
        <p:blipFill>
          <a:blip r:embed="rId3" cstate="print"/>
          <a:stretch>
            <a:fillRect/>
          </a:stretch>
        </p:blipFill>
        <p:spPr>
          <a:xfrm>
            <a:off x="2793492" y="2960148"/>
            <a:ext cx="2566416" cy="2145792"/>
          </a:xfrm>
        </p:spPr>
      </p:pic>
      <p:graphicFrame>
        <p:nvGraphicFramePr>
          <p:cNvPr id="5" name="Объект 4"/>
          <p:cNvGraphicFramePr>
            <a:graphicFrameLocks noChangeAspect="1"/>
          </p:cNvGraphicFramePr>
          <p:nvPr/>
        </p:nvGraphicFramePr>
        <p:xfrm>
          <a:off x="1522413" y="1397000"/>
          <a:ext cx="6099175" cy="4064000"/>
        </p:xfrm>
        <a:graphic>
          <a:graphicData uri="http://schemas.openxmlformats.org/presentationml/2006/ole">
            <p:oleObj spid="_x0000_s32770" name="Документ" r:id="rId4" imgW="6099003" imgH="4063581" progId="Word.Document.12">
              <p:embed/>
            </p:oleObj>
          </a:graphicData>
        </a:graphic>
      </p:graphicFrame>
      <p:sp>
        <p:nvSpPr>
          <p:cNvPr id="6" name="Равнобедренный треугольник 5"/>
          <p:cNvSpPr/>
          <p:nvPr/>
        </p:nvSpPr>
        <p:spPr>
          <a:xfrm>
            <a:off x="3276600" y="609600"/>
            <a:ext cx="152400" cy="152400"/>
          </a:xfrm>
          <a:prstGeom prst="triangle">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Tree>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400" b="0" dirty="0" smtClean="0"/>
              <a:t>ЗАКРІПЛЕННЯ ЗНАНЬ СТУДЕНТІВ.(ФРОНТАЛЬНЕ ОПИТУВАННЯ: ПОВТОРЕННЯ ПРОЙДЕНОГО МАТЕРІАЛУ ПІД ЧАС ЛЕКЦІї)</a:t>
            </a:r>
            <a:endParaRPr lang="ru-RU" sz="2400" b="0" dirty="0"/>
          </a:p>
        </p:txBody>
      </p:sp>
      <p:sp>
        <p:nvSpPr>
          <p:cNvPr id="3" name="Содержимое 2"/>
          <p:cNvSpPr>
            <a:spLocks noGrp="1"/>
          </p:cNvSpPr>
          <p:nvPr>
            <p:ph idx="1"/>
          </p:nvPr>
        </p:nvSpPr>
        <p:spPr/>
        <p:txBody>
          <a:bodyPr>
            <a:normAutofit lnSpcReduction="10000"/>
          </a:bodyPr>
          <a:lstStyle/>
          <a:p>
            <a:pPr>
              <a:buNone/>
            </a:pPr>
            <a:r>
              <a:rPr lang="uk-UA" sz="2200" dirty="0" smtClean="0">
                <a:solidFill>
                  <a:srgbClr val="FF0000"/>
                </a:solidFill>
              </a:rPr>
              <a:t> 1)Які множини називають відкритими півплощинами?</a:t>
            </a:r>
          </a:p>
          <a:p>
            <a:pPr>
              <a:buNone/>
            </a:pPr>
            <a:r>
              <a:rPr lang="uk-UA" sz="2200" dirty="0" smtClean="0">
                <a:solidFill>
                  <a:schemeClr val="accent6">
                    <a:lumMod val="75000"/>
                  </a:schemeClr>
                </a:solidFill>
              </a:rPr>
              <a:t> 2)Що називають півплощиною з границею1?</a:t>
            </a:r>
          </a:p>
          <a:p>
            <a:pPr>
              <a:buNone/>
            </a:pPr>
            <a:r>
              <a:rPr lang="uk-UA" sz="2200" dirty="0" smtClean="0">
                <a:solidFill>
                  <a:srgbClr val="7030A0"/>
                </a:solidFill>
              </a:rPr>
              <a:t> 3)Як позначають двогранний кут?</a:t>
            </a:r>
          </a:p>
          <a:p>
            <a:pPr>
              <a:buNone/>
            </a:pPr>
            <a:r>
              <a:rPr lang="uk-UA" sz="2200" dirty="0" smtClean="0">
                <a:solidFill>
                  <a:srgbClr val="002060"/>
                </a:solidFill>
              </a:rPr>
              <a:t> 4)Який кут називають лінійним кутом двогранного кута?</a:t>
            </a:r>
          </a:p>
          <a:p>
            <a:pPr>
              <a:buNone/>
            </a:pPr>
            <a:r>
              <a:rPr lang="uk-UA" sz="2200" dirty="0" smtClean="0">
                <a:solidFill>
                  <a:srgbClr val="00B0F0"/>
                </a:solidFill>
              </a:rPr>
              <a:t> 5)Які дві площини називаються перпендикулярними?</a:t>
            </a:r>
          </a:p>
          <a:p>
            <a:pPr>
              <a:buNone/>
            </a:pPr>
            <a:r>
              <a:rPr lang="uk-UA" sz="2200" dirty="0" smtClean="0">
                <a:solidFill>
                  <a:srgbClr val="00B050"/>
                </a:solidFill>
              </a:rPr>
              <a:t> 6)Сформулюйте теорему перпендикулярності площин.</a:t>
            </a:r>
          </a:p>
          <a:p>
            <a:pPr>
              <a:buNone/>
            </a:pPr>
            <a:r>
              <a:rPr lang="uk-UA" sz="2200" dirty="0" smtClean="0">
                <a:solidFill>
                  <a:srgbClr val="FFC000"/>
                </a:solidFill>
              </a:rPr>
              <a:t> 7)Що називають ортогональною проекцією точки на площину?</a:t>
            </a:r>
          </a:p>
          <a:p>
            <a:pPr>
              <a:buNone/>
            </a:pPr>
            <a:r>
              <a:rPr lang="uk-UA" sz="2200" dirty="0" smtClean="0">
                <a:solidFill>
                  <a:schemeClr val="accent1"/>
                </a:solidFill>
              </a:rPr>
              <a:t> 8)Що називають проекцією відрізка на площину?</a:t>
            </a:r>
          </a:p>
          <a:p>
            <a:pPr>
              <a:buNone/>
            </a:pPr>
            <a:r>
              <a:rPr lang="uk-UA" sz="2200" dirty="0" smtClean="0">
                <a:solidFill>
                  <a:srgbClr val="C00000"/>
                </a:solidFill>
              </a:rPr>
              <a:t> 9)Що називають проекцією многокутника на площину?</a:t>
            </a:r>
          </a:p>
          <a:p>
            <a:pPr>
              <a:buNone/>
            </a:pPr>
            <a:endParaRPr lang="ru-RU" sz="1600" dirty="0"/>
          </a:p>
        </p:txBody>
      </p:sp>
    </p:spTree>
  </p:cSld>
  <p:clrMapOvr>
    <a:masterClrMapping/>
  </p:clrMapOvr>
  <p:transition>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54162"/>
          </a:xfrm>
        </p:spPr>
        <p:txBody>
          <a:bodyPr>
            <a:normAutofit/>
          </a:bodyPr>
          <a:lstStyle/>
          <a:p>
            <a:r>
              <a:rPr lang="uk-UA" dirty="0" smtClean="0"/>
              <a:t/>
            </a:r>
            <a:br>
              <a:rPr lang="uk-UA" dirty="0" smtClean="0"/>
            </a:br>
            <a:endParaRPr lang="ru-RU" dirty="0"/>
          </a:p>
        </p:txBody>
      </p:sp>
      <p:sp>
        <p:nvSpPr>
          <p:cNvPr id="3" name="Содержимое 2"/>
          <p:cNvSpPr>
            <a:spLocks noGrp="1"/>
          </p:cNvSpPr>
          <p:nvPr>
            <p:ph idx="1"/>
          </p:nvPr>
        </p:nvSpPr>
        <p:spPr/>
        <p:txBody>
          <a:bodyPr>
            <a:normAutofit/>
          </a:bodyPr>
          <a:lstStyle/>
          <a:p>
            <a:pPr>
              <a:buNone/>
            </a:pPr>
            <a:r>
              <a:rPr lang="uk-UA" sz="9600" dirty="0" smtClean="0"/>
              <a:t>       </a:t>
            </a:r>
            <a:endParaRPr lang="ru-RU" sz="9600" dirty="0"/>
          </a:p>
        </p:txBody>
      </p:sp>
      <p:sp>
        <p:nvSpPr>
          <p:cNvPr id="4" name="Прямоугольник 3"/>
          <p:cNvSpPr/>
          <p:nvPr/>
        </p:nvSpPr>
        <p:spPr>
          <a:xfrm>
            <a:off x="228600" y="457200"/>
            <a:ext cx="8534400" cy="923330"/>
          </a:xfrm>
          <a:prstGeom prst="rect">
            <a:avLst/>
          </a:prstGeom>
          <a:noFill/>
        </p:spPr>
        <p:txBody>
          <a:bodyPr wrap="square" lIns="91440" tIns="45720" rIns="91440" bIns="45720">
            <a:spAutoFit/>
          </a:bodyPr>
          <a:lstStyle/>
          <a:p>
            <a:pPr algn="ctr"/>
            <a:r>
              <a:rPr lang="uk-UA"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ТИП ЗАНЯТТЯ</a:t>
            </a:r>
            <a:endParaRPr lang="ru-RU"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Прямоугольник 4"/>
          <p:cNvSpPr/>
          <p:nvPr/>
        </p:nvSpPr>
        <p:spPr>
          <a:xfrm>
            <a:off x="2209800" y="1981200"/>
            <a:ext cx="3962400" cy="1107996"/>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uk-UA" sz="66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ЛЕКЦІЯ</a:t>
            </a:r>
            <a:endParaRPr lang="ru-RU" sz="6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ransition>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uk-UA" sz="4400" dirty="0" smtClean="0"/>
              <a:t>Дидактична</a:t>
            </a:r>
          </a:p>
          <a:p>
            <a:r>
              <a:rPr lang="uk-UA" sz="4400" dirty="0" smtClean="0"/>
              <a:t>Розвиваюча</a:t>
            </a:r>
          </a:p>
          <a:p>
            <a:r>
              <a:rPr lang="uk-UA" sz="4400" dirty="0" smtClean="0"/>
              <a:t>Виховна</a:t>
            </a:r>
            <a:endParaRPr lang="ru-RU" sz="4400" dirty="0"/>
          </a:p>
        </p:txBody>
      </p:sp>
      <p:sp>
        <p:nvSpPr>
          <p:cNvPr id="2" name="Заголовок 1"/>
          <p:cNvSpPr>
            <a:spLocks noGrp="1"/>
          </p:cNvSpPr>
          <p:nvPr>
            <p:ph type="title"/>
          </p:nvPr>
        </p:nvSpPr>
        <p:spPr/>
        <p:txBody>
          <a:bodyPr>
            <a:normAutofit fontScale="90000"/>
          </a:bodyPr>
          <a:lstStyle/>
          <a:p>
            <a:r>
              <a:rPr lang="uk-UA" dirty="0" smtClean="0"/>
              <a:t/>
            </a:r>
            <a:br>
              <a:rPr lang="uk-UA" dirty="0" smtClean="0"/>
            </a:br>
            <a:endParaRPr lang="ru-RU" dirty="0"/>
          </a:p>
        </p:txBody>
      </p:sp>
      <p:sp>
        <p:nvSpPr>
          <p:cNvPr id="4" name="Прямоугольник 3"/>
          <p:cNvSpPr/>
          <p:nvPr/>
        </p:nvSpPr>
        <p:spPr>
          <a:xfrm>
            <a:off x="2057400" y="457200"/>
            <a:ext cx="2330639" cy="1107996"/>
          </a:xfrm>
          <a:prstGeom prst="rect">
            <a:avLst/>
          </a:prstGeom>
          <a:noFill/>
        </p:spPr>
        <p:txBody>
          <a:bodyPr wrap="none" lIns="91440" tIns="45720" rIns="91440" bIns="45720">
            <a:spAutoFit/>
          </a:bodyPr>
          <a:lstStyle/>
          <a:p>
            <a:pPr algn="ctr"/>
            <a:r>
              <a:rPr lang="uk-UA"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Мета:</a:t>
            </a:r>
            <a:endParaRPr lang="ru-RU" sz="6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381000"/>
            <a:ext cx="8229600" cy="1292352"/>
          </a:xfrm>
        </p:spPr>
        <p:txBody>
          <a:bodyPr>
            <a:normAutofit fontScale="90000"/>
          </a:bodyPr>
          <a:lstStyle/>
          <a:p>
            <a:r>
              <a:rPr lang="uk-UA" dirty="0" smtClean="0"/>
              <a:t>АКТУАЛІЗАЦІЯ ОПОРНИХ ЗНАНЬ. (самостійна робота на картах 10хв).</a:t>
            </a:r>
            <a:endParaRPr lang="ru-RU" dirty="0"/>
          </a:p>
        </p:txBody>
      </p:sp>
      <p:sp>
        <p:nvSpPr>
          <p:cNvPr id="3" name="Содержимое 2"/>
          <p:cNvSpPr>
            <a:spLocks noGrp="1"/>
          </p:cNvSpPr>
          <p:nvPr>
            <p:ph idx="1"/>
          </p:nvPr>
        </p:nvSpPr>
        <p:spPr>
          <a:xfrm>
            <a:off x="457200" y="2057400"/>
            <a:ext cx="8229600" cy="4625609"/>
          </a:xfrm>
        </p:spPr>
        <p:txBody>
          <a:bodyPr/>
          <a:lstStyle/>
          <a:p>
            <a:r>
              <a:rPr lang="uk-UA" dirty="0" smtClean="0"/>
              <a:t>1)Поняття кута між мимобіжними прямими</a:t>
            </a:r>
          </a:p>
          <a:p>
            <a:r>
              <a:rPr lang="uk-UA" dirty="0" smtClean="0"/>
              <a:t>2)Поняття кута між прямою та площиною</a:t>
            </a:r>
          </a:p>
          <a:p>
            <a:r>
              <a:rPr lang="uk-UA" dirty="0" smtClean="0"/>
              <a:t>3)Теорему про три перпендикуляри</a:t>
            </a:r>
          </a:p>
          <a:p>
            <a:r>
              <a:rPr lang="uk-UA" dirty="0" smtClean="0"/>
              <a:t>4)Властивості перпендикуляру та похилої </a:t>
            </a:r>
            <a:endParaRPr lang="ru-RU" dirty="0"/>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7200" y="609600"/>
            <a:ext cx="7239000" cy="3139321"/>
          </a:xfrm>
          <a:prstGeom prst="rect">
            <a:avLst/>
          </a:prstGeom>
          <a:noFill/>
        </p:spPr>
        <p:txBody>
          <a:bodyPr wrap="square" lIns="91440" tIns="45720" rIns="91440" bIns="45720">
            <a:spAutoFit/>
          </a:bodyPr>
          <a:lstStyle/>
          <a:p>
            <a:pPr algn="ctr"/>
            <a:r>
              <a:rPr lang="uk-UA"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ВИЗ:</a:t>
            </a:r>
            <a:r>
              <a:rPr lang="uk-UA"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ДВОГРАННИМ КУТОМ називається фігура, яка утворена двома полуплощинами та обмежуючій їх прямій</a:t>
            </a:r>
            <a:endParaRPr lang="ru-RU"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Прямая соединительная линия 6"/>
          <p:cNvCxnSpPr/>
          <p:nvPr/>
        </p:nvCxnSpPr>
        <p:spPr>
          <a:xfrm rot="5400000">
            <a:off x="191294" y="4991100"/>
            <a:ext cx="2056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1219200" y="4495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1219200" y="4495800"/>
            <a:ext cx="533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219200" y="57150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1524000" y="5715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1905000" y="5715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1219200" y="5715000"/>
            <a:ext cx="5334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Полилиния 20"/>
          <p:cNvSpPr/>
          <p:nvPr/>
        </p:nvSpPr>
        <p:spPr>
          <a:xfrm>
            <a:off x="1743075" y="4810125"/>
            <a:ext cx="68240" cy="1285875"/>
          </a:xfrm>
          <a:custGeom>
            <a:avLst/>
            <a:gdLst>
              <a:gd name="connsiteX0" fmla="*/ 9525 w 68240"/>
              <a:gd name="connsiteY0" fmla="*/ 0 h 1285875"/>
              <a:gd name="connsiteX1" fmla="*/ 19050 w 68240"/>
              <a:gd name="connsiteY1" fmla="*/ 133350 h 1285875"/>
              <a:gd name="connsiteX2" fmla="*/ 38100 w 68240"/>
              <a:gd name="connsiteY2" fmla="*/ 190500 h 1285875"/>
              <a:gd name="connsiteX3" fmla="*/ 47625 w 68240"/>
              <a:gd name="connsiteY3" fmla="*/ 219075 h 1285875"/>
              <a:gd name="connsiteX4" fmla="*/ 19050 w 68240"/>
              <a:gd name="connsiteY4" fmla="*/ 342900 h 1285875"/>
              <a:gd name="connsiteX5" fmla="*/ 9525 w 68240"/>
              <a:gd name="connsiteY5" fmla="*/ 371475 h 1285875"/>
              <a:gd name="connsiteX6" fmla="*/ 0 w 68240"/>
              <a:gd name="connsiteY6" fmla="*/ 400050 h 1285875"/>
              <a:gd name="connsiteX7" fmla="*/ 9525 w 68240"/>
              <a:gd name="connsiteY7" fmla="*/ 495300 h 1285875"/>
              <a:gd name="connsiteX8" fmla="*/ 28575 w 68240"/>
              <a:gd name="connsiteY8" fmla="*/ 523875 h 1285875"/>
              <a:gd name="connsiteX9" fmla="*/ 38100 w 68240"/>
              <a:gd name="connsiteY9" fmla="*/ 581025 h 1285875"/>
              <a:gd name="connsiteX10" fmla="*/ 47625 w 68240"/>
              <a:gd name="connsiteY10" fmla="*/ 619125 h 1285875"/>
              <a:gd name="connsiteX11" fmla="*/ 66675 w 68240"/>
              <a:gd name="connsiteY11" fmla="*/ 752475 h 1285875"/>
              <a:gd name="connsiteX12" fmla="*/ 38100 w 68240"/>
              <a:gd name="connsiteY12" fmla="*/ 914400 h 1285875"/>
              <a:gd name="connsiteX13" fmla="*/ 28575 w 68240"/>
              <a:gd name="connsiteY13" fmla="*/ 942975 h 1285875"/>
              <a:gd name="connsiteX14" fmla="*/ 19050 w 68240"/>
              <a:gd name="connsiteY14" fmla="*/ 971550 h 1285875"/>
              <a:gd name="connsiteX15" fmla="*/ 28575 w 68240"/>
              <a:gd name="connsiteY15" fmla="*/ 1285875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40" h="1285875">
                <a:moveTo>
                  <a:pt x="9525" y="0"/>
                </a:moveTo>
                <a:cubicBezTo>
                  <a:pt x="12700" y="44450"/>
                  <a:pt x="12439" y="89280"/>
                  <a:pt x="19050" y="133350"/>
                </a:cubicBezTo>
                <a:cubicBezTo>
                  <a:pt x="22029" y="153208"/>
                  <a:pt x="31750" y="171450"/>
                  <a:pt x="38100" y="190500"/>
                </a:cubicBezTo>
                <a:lnTo>
                  <a:pt x="47625" y="219075"/>
                </a:lnTo>
                <a:cubicBezTo>
                  <a:pt x="35260" y="305629"/>
                  <a:pt x="45200" y="264451"/>
                  <a:pt x="19050" y="342900"/>
                </a:cubicBezTo>
                <a:lnTo>
                  <a:pt x="9525" y="371475"/>
                </a:lnTo>
                <a:lnTo>
                  <a:pt x="0" y="400050"/>
                </a:lnTo>
                <a:cubicBezTo>
                  <a:pt x="3175" y="431800"/>
                  <a:pt x="2350" y="464209"/>
                  <a:pt x="9525" y="495300"/>
                </a:cubicBezTo>
                <a:cubicBezTo>
                  <a:pt x="12099" y="506454"/>
                  <a:pt x="24955" y="513015"/>
                  <a:pt x="28575" y="523875"/>
                </a:cubicBezTo>
                <a:cubicBezTo>
                  <a:pt x="34682" y="542197"/>
                  <a:pt x="34312" y="562087"/>
                  <a:pt x="38100" y="581025"/>
                </a:cubicBezTo>
                <a:cubicBezTo>
                  <a:pt x="40667" y="593862"/>
                  <a:pt x="45058" y="606288"/>
                  <a:pt x="47625" y="619125"/>
                </a:cubicBezTo>
                <a:cubicBezTo>
                  <a:pt x="56780" y="664902"/>
                  <a:pt x="60822" y="705651"/>
                  <a:pt x="66675" y="752475"/>
                </a:cubicBezTo>
                <a:cubicBezTo>
                  <a:pt x="55332" y="877248"/>
                  <a:pt x="68240" y="823981"/>
                  <a:pt x="38100" y="914400"/>
                </a:cubicBezTo>
                <a:lnTo>
                  <a:pt x="28575" y="942975"/>
                </a:lnTo>
                <a:lnTo>
                  <a:pt x="19050" y="971550"/>
                </a:lnTo>
                <a:cubicBezTo>
                  <a:pt x="29142" y="1254115"/>
                  <a:pt x="28575" y="1149293"/>
                  <a:pt x="28575" y="128587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2" name="Полилиния 21"/>
          <p:cNvSpPr/>
          <p:nvPr/>
        </p:nvSpPr>
        <p:spPr>
          <a:xfrm>
            <a:off x="2286000" y="4505325"/>
            <a:ext cx="85893" cy="1228725"/>
          </a:xfrm>
          <a:custGeom>
            <a:avLst/>
            <a:gdLst>
              <a:gd name="connsiteX0" fmla="*/ 0 w 85893"/>
              <a:gd name="connsiteY0" fmla="*/ 0 h 1228725"/>
              <a:gd name="connsiteX1" fmla="*/ 9525 w 85893"/>
              <a:gd name="connsiteY1" fmla="*/ 38100 h 1228725"/>
              <a:gd name="connsiteX2" fmla="*/ 19050 w 85893"/>
              <a:gd name="connsiteY2" fmla="*/ 66675 h 1228725"/>
              <a:gd name="connsiteX3" fmla="*/ 28575 w 85893"/>
              <a:gd name="connsiteY3" fmla="*/ 114300 h 1228725"/>
              <a:gd name="connsiteX4" fmla="*/ 47625 w 85893"/>
              <a:gd name="connsiteY4" fmla="*/ 171450 h 1228725"/>
              <a:gd name="connsiteX5" fmla="*/ 38100 w 85893"/>
              <a:gd name="connsiteY5" fmla="*/ 285750 h 1228725"/>
              <a:gd name="connsiteX6" fmla="*/ 19050 w 85893"/>
              <a:gd name="connsiteY6" fmla="*/ 342900 h 1228725"/>
              <a:gd name="connsiteX7" fmla="*/ 28575 w 85893"/>
              <a:gd name="connsiteY7" fmla="*/ 485775 h 1228725"/>
              <a:gd name="connsiteX8" fmla="*/ 38100 w 85893"/>
              <a:gd name="connsiteY8" fmla="*/ 514350 h 1228725"/>
              <a:gd name="connsiteX9" fmla="*/ 66675 w 85893"/>
              <a:gd name="connsiteY9" fmla="*/ 609600 h 1228725"/>
              <a:gd name="connsiteX10" fmla="*/ 85725 w 85893"/>
              <a:gd name="connsiteY10" fmla="*/ 638175 h 1228725"/>
              <a:gd name="connsiteX11" fmla="*/ 66675 w 85893"/>
              <a:gd name="connsiteY11" fmla="*/ 904875 h 1228725"/>
              <a:gd name="connsiteX12" fmla="*/ 38100 w 85893"/>
              <a:gd name="connsiteY12" fmla="*/ 962025 h 1228725"/>
              <a:gd name="connsiteX13" fmla="*/ 28575 w 85893"/>
              <a:gd name="connsiteY13" fmla="*/ 990600 h 1228725"/>
              <a:gd name="connsiteX14" fmla="*/ 38100 w 85893"/>
              <a:gd name="connsiteY14" fmla="*/ 1162050 h 1228725"/>
              <a:gd name="connsiteX15" fmla="*/ 38100 w 85893"/>
              <a:gd name="connsiteY15" fmla="*/ 1219200 h 1228725"/>
              <a:gd name="connsiteX16" fmla="*/ 19050 w 85893"/>
              <a:gd name="connsiteY16" fmla="*/ 1228725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893" h="1228725">
                <a:moveTo>
                  <a:pt x="0" y="0"/>
                </a:moveTo>
                <a:cubicBezTo>
                  <a:pt x="3175" y="12700"/>
                  <a:pt x="5929" y="25513"/>
                  <a:pt x="9525" y="38100"/>
                </a:cubicBezTo>
                <a:cubicBezTo>
                  <a:pt x="12283" y="47754"/>
                  <a:pt x="16615" y="56935"/>
                  <a:pt x="19050" y="66675"/>
                </a:cubicBezTo>
                <a:cubicBezTo>
                  <a:pt x="22977" y="82381"/>
                  <a:pt x="24315" y="98681"/>
                  <a:pt x="28575" y="114300"/>
                </a:cubicBezTo>
                <a:cubicBezTo>
                  <a:pt x="33859" y="133673"/>
                  <a:pt x="47625" y="171450"/>
                  <a:pt x="47625" y="171450"/>
                </a:cubicBezTo>
                <a:cubicBezTo>
                  <a:pt x="44450" y="209550"/>
                  <a:pt x="44385" y="248038"/>
                  <a:pt x="38100" y="285750"/>
                </a:cubicBezTo>
                <a:cubicBezTo>
                  <a:pt x="34799" y="305557"/>
                  <a:pt x="19050" y="342900"/>
                  <a:pt x="19050" y="342900"/>
                </a:cubicBezTo>
                <a:cubicBezTo>
                  <a:pt x="22225" y="390525"/>
                  <a:pt x="23304" y="438336"/>
                  <a:pt x="28575" y="485775"/>
                </a:cubicBezTo>
                <a:cubicBezTo>
                  <a:pt x="29684" y="495754"/>
                  <a:pt x="35342" y="504696"/>
                  <a:pt x="38100" y="514350"/>
                </a:cubicBezTo>
                <a:cubicBezTo>
                  <a:pt x="44756" y="537645"/>
                  <a:pt x="55357" y="592623"/>
                  <a:pt x="66675" y="609600"/>
                </a:cubicBezTo>
                <a:lnTo>
                  <a:pt x="85725" y="638175"/>
                </a:lnTo>
                <a:cubicBezTo>
                  <a:pt x="81846" y="723508"/>
                  <a:pt x="85893" y="818392"/>
                  <a:pt x="66675" y="904875"/>
                </a:cubicBezTo>
                <a:cubicBezTo>
                  <a:pt x="57098" y="947969"/>
                  <a:pt x="58651" y="920924"/>
                  <a:pt x="38100" y="962025"/>
                </a:cubicBezTo>
                <a:cubicBezTo>
                  <a:pt x="33610" y="971005"/>
                  <a:pt x="31750" y="981075"/>
                  <a:pt x="28575" y="990600"/>
                </a:cubicBezTo>
                <a:cubicBezTo>
                  <a:pt x="31750" y="1047750"/>
                  <a:pt x="32673" y="1105070"/>
                  <a:pt x="38100" y="1162050"/>
                </a:cubicBezTo>
                <a:cubicBezTo>
                  <a:pt x="40962" y="1192101"/>
                  <a:pt x="60638" y="1189149"/>
                  <a:pt x="38100" y="1219200"/>
                </a:cubicBezTo>
                <a:cubicBezTo>
                  <a:pt x="33840" y="1224880"/>
                  <a:pt x="25400" y="1225550"/>
                  <a:pt x="19050" y="122872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graphicFrame>
        <p:nvGraphicFramePr>
          <p:cNvPr id="23" name="Объект 22"/>
          <p:cNvGraphicFramePr>
            <a:graphicFrameLocks noChangeAspect="1"/>
          </p:cNvGraphicFramePr>
          <p:nvPr/>
        </p:nvGraphicFramePr>
        <p:xfrm>
          <a:off x="1522413" y="1397000"/>
          <a:ext cx="6099175" cy="4064000"/>
        </p:xfrm>
        <a:graphic>
          <a:graphicData uri="http://schemas.openxmlformats.org/presentationml/2006/ole">
            <p:oleObj spid="_x0000_s2050" name="Документ" r:id="rId3" imgW="6087313" imgH="4061925" progId="Word.Document.12">
              <p:embed/>
            </p:oleObj>
          </a:graphicData>
        </a:graphic>
      </p:graphicFrame>
      <p:graphicFrame>
        <p:nvGraphicFramePr>
          <p:cNvPr id="24" name="Объект 23"/>
          <p:cNvGraphicFramePr>
            <a:graphicFrameLocks noChangeAspect="1"/>
          </p:cNvGraphicFramePr>
          <p:nvPr/>
        </p:nvGraphicFramePr>
        <p:xfrm>
          <a:off x="-1447800" y="4826000"/>
          <a:ext cx="6099175" cy="4064000"/>
        </p:xfrm>
        <a:graphic>
          <a:graphicData uri="http://schemas.openxmlformats.org/presentationml/2006/ole">
            <p:oleObj spid="_x0000_s2051" name="Документ" r:id="rId4" imgW="6099003" imgH="4063581" progId="Word.Document.12">
              <p:embed/>
            </p:oleObj>
          </a:graphicData>
        </a:graphic>
      </p:graphicFrame>
      <p:graphicFrame>
        <p:nvGraphicFramePr>
          <p:cNvPr id="25" name="Объект 24"/>
          <p:cNvGraphicFramePr>
            <a:graphicFrameLocks noChangeAspect="1"/>
          </p:cNvGraphicFramePr>
          <p:nvPr/>
        </p:nvGraphicFramePr>
        <p:xfrm>
          <a:off x="-914400" y="4572000"/>
          <a:ext cx="6099175" cy="4064000"/>
        </p:xfrm>
        <a:graphic>
          <a:graphicData uri="http://schemas.openxmlformats.org/presentationml/2006/ole">
            <p:oleObj spid="_x0000_s2052" name="Документ" r:id="rId5" imgW="6099003" imgH="4063581" progId="Word.Document.12">
              <p:embed/>
            </p:oleObj>
          </a:graphicData>
        </a:graphic>
      </p:graphicFrame>
      <p:graphicFrame>
        <p:nvGraphicFramePr>
          <p:cNvPr id="26" name="Объект 25"/>
          <p:cNvGraphicFramePr>
            <a:graphicFrameLocks noChangeAspect="1"/>
          </p:cNvGraphicFramePr>
          <p:nvPr/>
        </p:nvGraphicFramePr>
        <p:xfrm>
          <a:off x="0" y="2794000"/>
          <a:ext cx="6099175" cy="4064000"/>
        </p:xfrm>
        <a:graphic>
          <a:graphicData uri="http://schemas.openxmlformats.org/presentationml/2006/ole">
            <p:oleObj spid="_x0000_s2053" name="Документ" r:id="rId6" imgW="6099003" imgH="4063581" progId="Word.Document.12">
              <p:embed/>
            </p:oleObj>
          </a:graphicData>
        </a:graphic>
      </p:graphicFrame>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438400"/>
            <a:ext cx="8229600" cy="1219200"/>
          </a:xfrm>
        </p:spPr>
        <p:txBody>
          <a:bodyPr>
            <a:normAutofit fontScale="90000"/>
          </a:bodyPr>
          <a:lstStyle/>
          <a:p>
            <a:r>
              <a:rPr lang="uk-UA" dirty="0" smtClean="0"/>
              <a:t>ПЛОЩИНА, яка       ребру двогранного кута,  перетинає грані по двом полупрямим. Ккт між цими прямими називають ЛІНІЙНИМ КУТОМ двогранного кута.</a:t>
            </a:r>
            <a:endParaRPr lang="ru-RU" dirty="0"/>
          </a:p>
        </p:txBody>
      </p:sp>
      <p:cxnSp>
        <p:nvCxnSpPr>
          <p:cNvPr id="12" name="Прямая соединительная линия 11"/>
          <p:cNvCxnSpPr/>
          <p:nvPr/>
        </p:nvCxnSpPr>
        <p:spPr>
          <a:xfrm rot="5400000">
            <a:off x="4076700" y="723900"/>
            <a:ext cx="381000"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4114800" y="914400"/>
            <a:ext cx="381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Параллелограмм 15"/>
          <p:cNvSpPr/>
          <p:nvPr/>
        </p:nvSpPr>
        <p:spPr>
          <a:xfrm>
            <a:off x="2057400" y="4876800"/>
            <a:ext cx="3733800" cy="12192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17"/>
          <p:cNvSpPr/>
          <p:nvPr/>
        </p:nvSpPr>
        <p:spPr>
          <a:xfrm>
            <a:off x="2362200" y="3429000"/>
            <a:ext cx="3429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Прямая соединительная линия 19"/>
          <p:cNvCxnSpPr>
            <a:stCxn id="18" idx="0"/>
            <a:endCxn id="18" idx="2"/>
          </p:cNvCxnSpPr>
          <p:nvPr/>
        </p:nvCxnSpPr>
        <p:spPr>
          <a:xfrm rot="16200000" flipH="1">
            <a:off x="3352800" y="41529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a:stCxn id="18" idx="0"/>
            <a:endCxn id="18" idx="2"/>
          </p:cNvCxnSpPr>
          <p:nvPr/>
        </p:nvCxnSpPr>
        <p:spPr>
          <a:xfrm rot="16200000" flipH="1">
            <a:off x="3352800" y="4152900"/>
            <a:ext cx="14478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a:stCxn id="18" idx="2"/>
          </p:cNvCxnSpPr>
          <p:nvPr/>
        </p:nvCxnSpPr>
        <p:spPr>
          <a:xfrm rot="5400000">
            <a:off x="3105150" y="5124450"/>
            <a:ext cx="1219200" cy="723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Полилиния 20"/>
          <p:cNvSpPr/>
          <p:nvPr/>
        </p:nvSpPr>
        <p:spPr>
          <a:xfrm>
            <a:off x="3224213" y="3429000"/>
            <a:ext cx="852487" cy="2657475"/>
          </a:xfrm>
          <a:custGeom>
            <a:avLst/>
            <a:gdLst>
              <a:gd name="connsiteX0" fmla="*/ 852487 w 852487"/>
              <a:gd name="connsiteY0" fmla="*/ 0 h 2657475"/>
              <a:gd name="connsiteX1" fmla="*/ 214312 w 852487"/>
              <a:gd name="connsiteY1" fmla="*/ 590550 h 2657475"/>
              <a:gd name="connsiteX2" fmla="*/ 14287 w 852487"/>
              <a:gd name="connsiteY2" fmla="*/ 1895475 h 2657475"/>
              <a:gd name="connsiteX3" fmla="*/ 128587 w 852487"/>
              <a:gd name="connsiteY3" fmla="*/ 2657475 h 2657475"/>
            </a:gdLst>
            <a:ahLst/>
            <a:cxnLst>
              <a:cxn ang="0">
                <a:pos x="connsiteX0" y="connsiteY0"/>
              </a:cxn>
              <a:cxn ang="0">
                <a:pos x="connsiteX1" y="connsiteY1"/>
              </a:cxn>
              <a:cxn ang="0">
                <a:pos x="connsiteX2" y="connsiteY2"/>
              </a:cxn>
              <a:cxn ang="0">
                <a:pos x="connsiteX3" y="connsiteY3"/>
              </a:cxn>
            </a:cxnLst>
            <a:rect l="l" t="t" r="r" b="b"/>
            <a:pathLst>
              <a:path w="852487" h="2657475">
                <a:moveTo>
                  <a:pt x="852487" y="0"/>
                </a:moveTo>
                <a:cubicBezTo>
                  <a:pt x="603249" y="137318"/>
                  <a:pt x="354012" y="274637"/>
                  <a:pt x="214312" y="590550"/>
                </a:cubicBezTo>
                <a:cubicBezTo>
                  <a:pt x="74612" y="906463"/>
                  <a:pt x="28574" y="1550988"/>
                  <a:pt x="14287" y="1895475"/>
                </a:cubicBezTo>
                <a:cubicBezTo>
                  <a:pt x="0" y="2239962"/>
                  <a:pt x="128587" y="2657475"/>
                  <a:pt x="128587" y="265747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graphicFrame>
        <p:nvGraphicFramePr>
          <p:cNvPr id="23" name="Объект 22"/>
          <p:cNvGraphicFramePr>
            <a:graphicFrameLocks noChangeAspect="1"/>
          </p:cNvGraphicFramePr>
          <p:nvPr/>
        </p:nvGraphicFramePr>
        <p:xfrm>
          <a:off x="-457200" y="3505200"/>
          <a:ext cx="6099175" cy="4064000"/>
        </p:xfrm>
        <a:graphic>
          <a:graphicData uri="http://schemas.openxmlformats.org/presentationml/2006/ole">
            <p:oleObj spid="_x0000_s31747" name="Документ" r:id="rId3" imgW="6099003" imgH="4063581" progId="Word.Document.12">
              <p:embed/>
            </p:oleObj>
          </a:graphicData>
        </a:graphic>
      </p:graphicFrame>
      <p:graphicFrame>
        <p:nvGraphicFramePr>
          <p:cNvPr id="27" name="Объект 26"/>
          <p:cNvGraphicFramePr>
            <a:graphicFrameLocks noChangeAspect="1"/>
          </p:cNvGraphicFramePr>
          <p:nvPr/>
        </p:nvGraphicFramePr>
        <p:xfrm>
          <a:off x="-685800" y="5715000"/>
          <a:ext cx="6099175" cy="4064000"/>
        </p:xfrm>
        <a:graphic>
          <a:graphicData uri="http://schemas.openxmlformats.org/presentationml/2006/ole">
            <p:oleObj spid="_x0000_s31751" name="Документ" r:id="rId4" imgW="6099003" imgH="4063581" progId="Word.Document.12">
              <p:embed/>
            </p:oleObj>
          </a:graphicData>
        </a:graphic>
      </p:graphicFrame>
      <p:grpSp>
        <p:nvGrpSpPr>
          <p:cNvPr id="30" name="Группа 29"/>
          <p:cNvGrpSpPr/>
          <p:nvPr/>
        </p:nvGrpSpPr>
        <p:grpSpPr>
          <a:xfrm>
            <a:off x="685800" y="3581400"/>
            <a:ext cx="7851775" cy="6273800"/>
            <a:chOff x="762000" y="3505200"/>
            <a:chExt cx="7851775" cy="6273800"/>
          </a:xfrm>
        </p:grpSpPr>
        <p:graphicFrame>
          <p:nvGraphicFramePr>
            <p:cNvPr id="25" name="Объект 24"/>
            <p:cNvGraphicFramePr>
              <a:graphicFrameLocks noChangeAspect="1"/>
            </p:cNvGraphicFramePr>
            <p:nvPr/>
          </p:nvGraphicFramePr>
          <p:xfrm>
            <a:off x="2286000" y="3505200"/>
            <a:ext cx="4048125" cy="828675"/>
          </p:xfrm>
          <a:graphic>
            <a:graphicData uri="http://schemas.openxmlformats.org/presentationml/2006/ole">
              <p:oleObj spid="_x0000_s31749" name="Документ" r:id="rId5" imgW="4048717" imgH="828626" progId="Word.Document.12">
                <p:embed/>
              </p:oleObj>
            </a:graphicData>
          </a:graphic>
        </p:graphicFrame>
        <p:graphicFrame>
          <p:nvGraphicFramePr>
            <p:cNvPr id="26" name="Объект 25"/>
            <p:cNvGraphicFramePr>
              <a:graphicFrameLocks noChangeAspect="1"/>
            </p:cNvGraphicFramePr>
            <p:nvPr/>
          </p:nvGraphicFramePr>
          <p:xfrm>
            <a:off x="1676400" y="3733800"/>
            <a:ext cx="4527550" cy="3016795"/>
          </p:xfrm>
          <a:graphic>
            <a:graphicData uri="http://schemas.openxmlformats.org/presentationml/2006/ole">
              <p:oleObj spid="_x0000_s31750" name="Документ" r:id="rId6" imgW="6099003" imgH="4063581" progId="Word.Document.12">
                <p:embed/>
              </p:oleObj>
            </a:graphicData>
          </a:graphic>
        </p:graphicFrame>
        <p:graphicFrame>
          <p:nvGraphicFramePr>
            <p:cNvPr id="28" name="Объект 27"/>
            <p:cNvGraphicFramePr>
              <a:graphicFrameLocks noChangeAspect="1"/>
            </p:cNvGraphicFramePr>
            <p:nvPr/>
          </p:nvGraphicFramePr>
          <p:xfrm>
            <a:off x="762000" y="5715000"/>
            <a:ext cx="6099175" cy="4064000"/>
          </p:xfrm>
          <a:graphic>
            <a:graphicData uri="http://schemas.openxmlformats.org/presentationml/2006/ole">
              <p:oleObj spid="_x0000_s31752" name="Документ" r:id="rId7" imgW="6099003" imgH="4063581" progId="Word.Document.12">
                <p:embed/>
              </p:oleObj>
            </a:graphicData>
          </a:graphic>
        </p:graphicFrame>
        <p:graphicFrame>
          <p:nvGraphicFramePr>
            <p:cNvPr id="29" name="Объект 28"/>
            <p:cNvGraphicFramePr>
              <a:graphicFrameLocks noChangeAspect="1"/>
            </p:cNvGraphicFramePr>
            <p:nvPr/>
          </p:nvGraphicFramePr>
          <p:xfrm>
            <a:off x="2514600" y="4953000"/>
            <a:ext cx="6099175" cy="4064000"/>
          </p:xfrm>
          <a:graphic>
            <a:graphicData uri="http://schemas.openxmlformats.org/presentationml/2006/ole">
              <p:oleObj spid="_x0000_s31753" name="Документ" r:id="rId8" imgW="6099003" imgH="4063581" progId="Word.Document.12">
                <p:embed/>
              </p:oleObj>
            </a:graphicData>
          </a:graphic>
        </p:graphicFrame>
      </p:gr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r>
              <a:rPr lang="uk-UA" sz="2800" b="1" dirty="0" smtClean="0">
                <a:solidFill>
                  <a:schemeClr val="accent1">
                    <a:lumMod val="75000"/>
                  </a:schemeClr>
                </a:solidFill>
              </a:rPr>
              <a:t>Визначення:</a:t>
            </a:r>
            <a:r>
              <a:rPr lang="uk-UA" sz="2800" dirty="0" smtClean="0">
                <a:solidFill>
                  <a:schemeClr val="accent1">
                    <a:lumMod val="75000"/>
                  </a:schemeClr>
                </a:solidFill>
              </a:rPr>
              <a:t> дві площини, які перетинаються, перпендикулярна їхній лінії перетину, </a:t>
            </a:r>
            <a:r>
              <a:rPr lang="uk-UA" sz="2800" dirty="0" err="1" smtClean="0">
                <a:solidFill>
                  <a:schemeClr val="accent1">
                    <a:lumMod val="75000"/>
                  </a:schemeClr>
                </a:solidFill>
              </a:rPr>
              <a:t>перетину</a:t>
            </a:r>
            <a:r>
              <a:rPr lang="uk-UA" sz="2800" dirty="0" smtClean="0">
                <a:solidFill>
                  <a:schemeClr val="accent1">
                    <a:lumMod val="75000"/>
                  </a:schemeClr>
                </a:solidFill>
              </a:rPr>
              <a:t>, перетинає їх по </a:t>
            </a:r>
            <a:r>
              <a:rPr lang="uk-UA" sz="2800" dirty="0" err="1" smtClean="0">
                <a:solidFill>
                  <a:schemeClr val="accent1">
                    <a:lumMod val="75000"/>
                  </a:schemeClr>
                </a:solidFill>
              </a:rPr>
              <a:t>перпедикулярними</a:t>
            </a:r>
            <a:r>
              <a:rPr lang="uk-UA" sz="2800" dirty="0" smtClean="0">
                <a:solidFill>
                  <a:schemeClr val="accent1">
                    <a:lumMod val="75000"/>
                  </a:schemeClr>
                </a:solidFill>
              </a:rPr>
              <a:t> , якщо третя площина, перпендикулярна їхній лінії перетину, перетинає їх по перпендикулярних прямих.</a:t>
            </a:r>
          </a:p>
          <a:p>
            <a:pPr>
              <a:buNone/>
            </a:pPr>
            <a:r>
              <a:rPr lang="uk-UA" sz="2800" dirty="0" smtClean="0">
                <a:solidFill>
                  <a:schemeClr val="accent1">
                    <a:lumMod val="75000"/>
                  </a:schemeClr>
                </a:solidFill>
              </a:rPr>
              <a:t>    </a:t>
            </a:r>
            <a:r>
              <a:rPr lang="el-GR" sz="2800" dirty="0" smtClean="0">
                <a:solidFill>
                  <a:schemeClr val="accent1">
                    <a:lumMod val="75000"/>
                  </a:schemeClr>
                </a:solidFill>
              </a:rPr>
              <a:t>α</a:t>
            </a:r>
            <a:r>
              <a:rPr lang="uk-UA" sz="2800" dirty="0" smtClean="0">
                <a:solidFill>
                  <a:schemeClr val="accent1">
                    <a:lumMod val="75000"/>
                  </a:schemeClr>
                </a:solidFill>
              </a:rPr>
              <a:t>    </a:t>
            </a:r>
            <a:r>
              <a:rPr lang="el-GR" sz="2800" dirty="0" smtClean="0">
                <a:solidFill>
                  <a:schemeClr val="accent1">
                    <a:lumMod val="75000"/>
                  </a:schemeClr>
                </a:solidFill>
              </a:rPr>
              <a:t>β</a:t>
            </a:r>
            <a:r>
              <a:rPr lang="uk-UA" sz="2800" dirty="0" smtClean="0">
                <a:solidFill>
                  <a:schemeClr val="accent1">
                    <a:lumMod val="75000"/>
                  </a:schemeClr>
                </a:solidFill>
              </a:rPr>
              <a:t>, якщо </a:t>
            </a:r>
            <a:r>
              <a:rPr lang="el-GR" sz="2800" dirty="0" smtClean="0">
                <a:solidFill>
                  <a:schemeClr val="accent1">
                    <a:lumMod val="75000"/>
                  </a:schemeClr>
                </a:solidFill>
              </a:rPr>
              <a:t>α</a:t>
            </a:r>
            <a:r>
              <a:rPr lang="uk-UA" sz="2800" dirty="0" smtClean="0">
                <a:solidFill>
                  <a:schemeClr val="accent1">
                    <a:lumMod val="75000"/>
                  </a:schemeClr>
                </a:solidFill>
              </a:rPr>
              <a:t>    </a:t>
            </a:r>
            <a:r>
              <a:rPr lang="en-US" sz="2800" dirty="0" smtClean="0">
                <a:solidFill>
                  <a:schemeClr val="accent1">
                    <a:lumMod val="75000"/>
                  </a:schemeClr>
                </a:solidFill>
              </a:rPr>
              <a:t>b</a:t>
            </a:r>
            <a:r>
              <a:rPr lang="uk-UA" sz="2800" dirty="0" smtClean="0">
                <a:solidFill>
                  <a:schemeClr val="accent1">
                    <a:lumMod val="75000"/>
                  </a:schemeClr>
                </a:solidFill>
              </a:rPr>
              <a:t>.</a:t>
            </a:r>
          </a:p>
          <a:p>
            <a:endParaRPr lang="ru-RU" dirty="0"/>
          </a:p>
        </p:txBody>
      </p:sp>
      <p:cxnSp>
        <p:nvCxnSpPr>
          <p:cNvPr id="7" name="Прямая соединительная линия 6"/>
          <p:cNvCxnSpPr/>
          <p:nvPr/>
        </p:nvCxnSpPr>
        <p:spPr>
          <a:xfrm>
            <a:off x="1219200" y="5029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5400000">
            <a:off x="12192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3276600" y="5029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rot="5400000">
            <a:off x="32766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smtClean="0"/>
              <a:t/>
            </a:r>
            <a:br>
              <a:rPr lang="uk-UA" dirty="0" smtClean="0"/>
            </a:br>
            <a:endParaRPr lang="ru-RU" dirty="0"/>
          </a:p>
        </p:txBody>
      </p:sp>
      <p:sp>
        <p:nvSpPr>
          <p:cNvPr id="3" name="Содержимое 2"/>
          <p:cNvSpPr>
            <a:spLocks noGrp="1"/>
          </p:cNvSpPr>
          <p:nvPr>
            <p:ph idx="1"/>
          </p:nvPr>
        </p:nvSpPr>
        <p:spPr>
          <a:xfrm>
            <a:off x="457200" y="381000"/>
            <a:ext cx="7239000" cy="4846320"/>
          </a:xfrm>
        </p:spPr>
        <p:txBody>
          <a:bodyPr>
            <a:normAutofit/>
          </a:bodyPr>
          <a:lstStyle/>
          <a:p>
            <a:r>
              <a:rPr lang="uk-UA" b="1" dirty="0" smtClean="0">
                <a:solidFill>
                  <a:schemeClr val="accent5">
                    <a:lumMod val="75000"/>
                  </a:schemeClr>
                </a:solidFill>
              </a:rPr>
              <a:t>Теорема</a:t>
            </a:r>
            <a:r>
              <a:rPr lang="uk-UA" b="1" dirty="0" smtClean="0">
                <a:solidFill>
                  <a:schemeClr val="accent5">
                    <a:lumMod val="75000"/>
                  </a:schemeClr>
                </a:solidFill>
              </a:rPr>
              <a:t>: </a:t>
            </a:r>
            <a:r>
              <a:rPr lang="uk-UA" dirty="0" smtClean="0">
                <a:solidFill>
                  <a:schemeClr val="accent5">
                    <a:lumMod val="75000"/>
                  </a:schemeClr>
                </a:solidFill>
              </a:rPr>
              <a:t>якщо площина проходить через пряму, перпендикулярну інщій площині, то ці площини перпендикулярні.</a:t>
            </a:r>
            <a:endParaRPr lang="ru-RU" b="1" dirty="0">
              <a:solidFill>
                <a:schemeClr val="accent5">
                  <a:lumMod val="75000"/>
                </a:schemeClr>
              </a:solidFill>
            </a:endParaRPr>
          </a:p>
        </p:txBody>
      </p:sp>
      <p:pic>
        <p:nvPicPr>
          <p:cNvPr id="65" name="Содержимое 5" descr="0001.tif"/>
          <p:cNvPicPr>
            <a:picLocks noChangeAspect="1"/>
          </p:cNvPicPr>
          <p:nvPr/>
        </p:nvPicPr>
        <p:blipFill>
          <a:blip r:embed="rId2" cstate="print"/>
          <a:stretch>
            <a:fillRect/>
          </a:stretch>
        </p:blipFill>
        <p:spPr>
          <a:xfrm>
            <a:off x="2667000" y="3505200"/>
            <a:ext cx="2334768" cy="2237232"/>
          </a:xfrm>
          <a:prstGeom prst="rect">
            <a:avLst/>
          </a:prstGeom>
        </p:spPr>
      </p:pic>
    </p:spTree>
  </p:cSld>
  <p:clrMapOvr>
    <a:masterClrMapping/>
  </p:clrMapOvr>
  <p:transition>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p:txBody>
          <a:bodyPr>
            <a:noAutofit/>
          </a:bodyPr>
          <a:lstStyle/>
          <a:p>
            <a:pPr algn="ctr"/>
            <a:r>
              <a:rPr lang="uk-UA" sz="3200" b="0" u="sng" dirty="0" smtClean="0"/>
              <a:t/>
            </a:r>
            <a:br>
              <a:rPr lang="uk-UA" sz="3200" b="0" u="sng" dirty="0" smtClean="0"/>
            </a:br>
            <a:r>
              <a:rPr lang="uk-UA" sz="3200" u="sng" dirty="0" smtClean="0"/>
              <a:t/>
            </a:r>
            <a:br>
              <a:rPr lang="uk-UA" sz="3200" u="sng" dirty="0" smtClean="0"/>
            </a:br>
            <a:r>
              <a:rPr lang="uk-UA" sz="3200" u="sng" dirty="0" smtClean="0"/>
              <a:t/>
            </a:r>
            <a:br>
              <a:rPr lang="uk-UA" sz="3200" u="sng" dirty="0" smtClean="0"/>
            </a:br>
            <a:r>
              <a:rPr lang="uk-UA" sz="3200" u="sng" dirty="0" smtClean="0"/>
              <a:t/>
            </a:r>
            <a:br>
              <a:rPr lang="uk-UA" sz="3200" u="sng" dirty="0" smtClean="0"/>
            </a:br>
            <a:r>
              <a:rPr lang="uk-UA" sz="3200" u="sng" dirty="0" smtClean="0"/>
              <a:t/>
            </a:r>
            <a:br>
              <a:rPr lang="uk-UA" sz="3200" u="sng" dirty="0" smtClean="0"/>
            </a:br>
            <a:r>
              <a:rPr lang="uk-UA" sz="3600" b="0" u="sng" dirty="0" smtClean="0"/>
              <a:t>Ортогональна </a:t>
            </a:r>
            <a:r>
              <a:rPr lang="uk-UA" sz="3600" b="0" u="sng" dirty="0" smtClean="0"/>
              <a:t>проєкція фігур</a:t>
            </a:r>
            <a:r>
              <a:rPr lang="uk-UA" sz="3600" b="0" dirty="0" smtClean="0"/>
              <a:t>. </a:t>
            </a:r>
            <a:r>
              <a:rPr lang="uk-UA" sz="3200" b="0" dirty="0" smtClean="0"/>
              <a:t/>
            </a:r>
            <a:br>
              <a:rPr lang="uk-UA" sz="3200" b="0" dirty="0" smtClean="0"/>
            </a:br>
            <a:r>
              <a:rPr lang="uk-UA" sz="3200" dirty="0" smtClean="0"/>
              <a:t/>
            </a:r>
            <a:br>
              <a:rPr lang="uk-UA" sz="3200" dirty="0" smtClean="0"/>
            </a:br>
            <a:r>
              <a:rPr lang="uk-UA" sz="3200" b="0" dirty="0" smtClean="0"/>
              <a:t/>
            </a:r>
            <a:br>
              <a:rPr lang="uk-UA" sz="3200" b="0" dirty="0" smtClean="0"/>
            </a:br>
            <a:r>
              <a:rPr lang="uk-UA" sz="3200" b="0" dirty="0" smtClean="0"/>
              <a:t>Розглянемо </a:t>
            </a:r>
            <a:r>
              <a:rPr lang="uk-UA" sz="3200" b="0" dirty="0" smtClean="0"/>
              <a:t>дяку площину р і т. М. </a:t>
            </a:r>
            <a:r>
              <a:rPr lang="uk-UA" sz="3200" b="0" dirty="0" smtClean="0"/>
              <a:t>Ортогональною проекцією </a:t>
            </a:r>
            <a:r>
              <a:rPr lang="uk-UA" sz="3200" b="0" dirty="0" smtClean="0"/>
              <a:t>точки М на площину р називається основа М0, проведеного через точку М.</a:t>
            </a:r>
            <a:endParaRPr lang="ru-RU" sz="3200" b="0" dirty="0"/>
          </a:p>
        </p:txBody>
      </p:sp>
      <p:pic>
        <p:nvPicPr>
          <p:cNvPr id="9" name="Содержимое 8" descr="ооооооооооооооооооооооооо.jpg"/>
          <p:cNvPicPr>
            <a:picLocks noGrp="1" noChangeAspect="1"/>
          </p:cNvPicPr>
          <p:nvPr>
            <p:ph sz="quarter" idx="1"/>
          </p:nvPr>
        </p:nvPicPr>
        <p:blipFill>
          <a:blip r:embed="rId2" cstate="print"/>
          <a:stretch>
            <a:fillRect/>
          </a:stretch>
        </p:blipFill>
        <p:spPr>
          <a:xfrm>
            <a:off x="1905000" y="3886200"/>
            <a:ext cx="4114800" cy="2264664"/>
          </a:xfrm>
        </p:spPr>
      </p:pic>
    </p:spTree>
  </p:cSld>
  <p:clrMapOvr>
    <a:masterClrMapping/>
  </p:clrMapOvr>
  <p:transition>
    <p:strip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10.jpeg"/></Relationships>
</file>

<file path=ppt/theme/_rels/theme8.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Трек">
  <a:themeElements>
    <a:clrScheme name="Трек">
      <a:dk1>
        <a:sysClr val="windowText" lastClr="000000"/>
      </a:dk1>
      <a:lt1>
        <a:sysClr val="window" lastClr="F4F4F4"/>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Изящная">
  <a:themeElements>
    <a:clrScheme name="Изящная">
      <a:dk1>
        <a:sysClr val="windowText" lastClr="000000"/>
      </a:dk1>
      <a:lt1>
        <a:sysClr val="window" lastClr="F4F4F4"/>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Изящная">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Изящная">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solidFill>
          <a:schemeClr val="bg1"/>
        </a:solidFill>
      </a:spPr>
      <a:bodyPr rtlCol="0" anchor="ctr"/>
      <a:lstStyle>
        <a:defPPr algn="ctr">
          <a:defRPr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Метро">
  <a:themeElements>
    <a:clrScheme name="Метро">
      <a:dk1>
        <a:sysClr val="windowText" lastClr="000000"/>
      </a:dk1>
      <a:lt1>
        <a:sysClr val="window" lastClr="F4F4F4"/>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Бумажная">
  <a:themeElements>
    <a:clrScheme name="Бумажная">
      <a:dk1>
        <a:sysClr val="windowText" lastClr="000000"/>
      </a:dk1>
      <a:lt1>
        <a:sysClr val="window" lastClr="F4F4F4"/>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5.xml><?xml version="1.0" encoding="utf-8"?>
<a:theme xmlns:a="http://schemas.openxmlformats.org/drawingml/2006/main" name="Яркая">
  <a:themeElements>
    <a:clrScheme name="Яркая">
      <a:dk1>
        <a:sysClr val="windowText" lastClr="000000"/>
      </a:dk1>
      <a:lt1>
        <a:sysClr val="window" lastClr="F4F4F4"/>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6.xml><?xml version="1.0" encoding="utf-8"?>
<a:theme xmlns:a="http://schemas.openxmlformats.org/drawingml/2006/main" name="Обычная">
  <a:themeElements>
    <a:clrScheme name="Обычная">
      <a:dk1>
        <a:sysClr val="windowText" lastClr="000000"/>
      </a:dk1>
      <a:lt1>
        <a:sysClr val="window" lastClr="F4F4F4"/>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Солнцестояние">
  <a:themeElements>
    <a:clrScheme name="Солнцестояние">
      <a:dk1>
        <a:sysClr val="windowText" lastClr="000000"/>
      </a:dk1>
      <a:lt1>
        <a:sysClr val="window" lastClr="F4F4F4"/>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Эркер">
  <a:themeElements>
    <a:clrScheme name="Эркер">
      <a:dk1>
        <a:sysClr val="windowText" lastClr="000000"/>
      </a:dk1>
      <a:lt1>
        <a:sysClr val="window" lastClr="F4F4F4"/>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207</TotalTime>
  <Words>290</Words>
  <Application>Microsoft Office PowerPoint</Application>
  <PresentationFormat>Экран (4:3)</PresentationFormat>
  <Paragraphs>38</Paragraphs>
  <Slides>13</Slides>
  <Notes>0</Notes>
  <HiddenSlides>0</HiddenSlides>
  <MMClips>0</MMClips>
  <ScaleCrop>false</ScaleCrop>
  <HeadingPairs>
    <vt:vector size="6" baseType="variant">
      <vt:variant>
        <vt:lpstr>Тема</vt:lpstr>
      </vt:variant>
      <vt:variant>
        <vt:i4>8</vt:i4>
      </vt:variant>
      <vt:variant>
        <vt:lpstr>Внедренные серверы OLE</vt:lpstr>
      </vt:variant>
      <vt:variant>
        <vt:i4>2</vt:i4>
      </vt:variant>
      <vt:variant>
        <vt:lpstr>Заголовки слайдов</vt:lpstr>
      </vt:variant>
      <vt:variant>
        <vt:i4>13</vt:i4>
      </vt:variant>
    </vt:vector>
  </HeadingPairs>
  <TitlesOfParts>
    <vt:vector size="23" baseType="lpstr">
      <vt:lpstr>Трек</vt:lpstr>
      <vt:lpstr>Изящная</vt:lpstr>
      <vt:lpstr>Метро</vt:lpstr>
      <vt:lpstr>Бумажная</vt:lpstr>
      <vt:lpstr>Яркая</vt:lpstr>
      <vt:lpstr>Обычная</vt:lpstr>
      <vt:lpstr>Солнцестояние</vt:lpstr>
      <vt:lpstr>Эркер</vt:lpstr>
      <vt:lpstr>Документ Microsoft Office Word</vt:lpstr>
      <vt:lpstr>Документ</vt:lpstr>
      <vt:lpstr> </vt:lpstr>
      <vt:lpstr> </vt:lpstr>
      <vt:lpstr> </vt:lpstr>
      <vt:lpstr>АКТУАЛІЗАЦІЯ ОПОРНИХ ЗНАНЬ. (самостійна робота на картах 10хв).</vt:lpstr>
      <vt:lpstr>Слайд 5</vt:lpstr>
      <vt:lpstr>ПЛОЩИНА, яка       ребру двогранного кута,  перетинає грані по двом полупрямим. Ккт між цими прямими називають ЛІНІЙНИМ КУТОМ двогранного кута.</vt:lpstr>
      <vt:lpstr>Слайд 7</vt:lpstr>
      <vt:lpstr> </vt:lpstr>
      <vt:lpstr>     Ортогональна проєкція фігур.    Розглянемо дяку площину р і т. М. Ортогональною проекцією точки М на площину р називається основа М0, проведеного через точку М.</vt:lpstr>
      <vt:lpstr>    ПРОЕКЦІЄЮ ВІДРІЗКА НА ПЛОЩИНУ НАЗИВАЄТЬСЯ ВІДРІЗОК, ЩО З’ЄДНУЄ ПРОЕКЦІЇ ЙОГО КІНЦІВ.     ПРОЕКЦІЄЮ МНОГОКУТНИКА НА ПЛОЩИНУ НАЗИВАЄТЬСЯ ФІГУРА, ОБМЕЖЕНА ПРОЕКЦІЯМИ СТОРІН МНОГОКУТНИКА НА ПЛОЩИНУ.     ПЛОЩА ОРТОГОНАЛЬНОЇ ПРОЕКЦІЇ МНОГОКУТНИКА, ЯКА ДОРІВНЮЄ ДОБУТКУ ЙОГО ПЛОЩІ НА COS КУТА МІЖ ПЛОЩИНОЮ МНОГОКУТНИКА І ПЛОЩИНОЮ ПРОЄКЦІЇ.</vt:lpstr>
      <vt:lpstr>  ABCD – ПАРАЛЕЛОГРАМ, BE І DF – ПЕРПЕНДИКУЛЯРИ ДО ПЛОЩИНИ ABC. ДОВЕСТИ, ЩО ПЛОЩИНИ  ABE І DFC ПАРАЛЕЛЬНІ.</vt:lpstr>
      <vt:lpstr>У Рівнобедреному    ABC основа bc – 12 см , БІЧна сторона дорівнює 10см. З вершини а проведено перпендикуляр ad до площини abc, ad = 6см. Знайти відстань від точки d до сторони bc.</vt:lpstr>
      <vt:lpstr>ЗАКРІПЛЕННЯ ЗНАНЬ СТУДЕНТІВ.(ФРОНТАЛЬНЕ ОПИТУВАННЯ: ПОВТОРЕННЯ ПРОЙДЕНОГО МАТЕРІАЛУ ПІД ЧАС ЛЕКЦІї)</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Гриша</dc:creator>
  <cp:lastModifiedBy>Наташа</cp:lastModifiedBy>
  <cp:revision>29</cp:revision>
  <dcterms:created xsi:type="dcterms:W3CDTF">2010-11-30T14:45:41Z</dcterms:created>
  <dcterms:modified xsi:type="dcterms:W3CDTF">2011-08-26T07:20:19Z</dcterms:modified>
</cp:coreProperties>
</file>