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29" autoAdjust="0"/>
    <p:restoredTop sz="94660"/>
  </p:normalViewPr>
  <p:slideViewPr>
    <p:cSldViewPr>
      <p:cViewPr varScale="1">
        <p:scale>
          <a:sx n="103" d="100"/>
          <a:sy n="103" d="100"/>
        </p:scale>
        <p:origin x="-1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4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3054-AFC0-4726-B01F-3727DBA7E7CE}" type="datetimeFigureOut">
              <a:rPr lang="ru-RU" smtClean="0"/>
              <a:pPr/>
              <a:t>14.12.2010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D2E1-7013-4749-B8F7-A2274ABF0E6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  <p:transition spd="med" advClick="0" advTm="4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3054-AFC0-4726-B01F-3727DBA7E7CE}" type="datetimeFigureOut">
              <a:rPr lang="ru-RU" smtClean="0"/>
              <a:pPr/>
              <a:t>14.12.2010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D2E1-7013-4749-B8F7-A2274ABF0E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 advClick="0" advTm="4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3054-AFC0-4726-B01F-3727DBA7E7CE}" type="datetimeFigureOut">
              <a:rPr lang="ru-RU" smtClean="0"/>
              <a:pPr/>
              <a:t>14.12.2010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D2E1-7013-4749-B8F7-A2274ABF0E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 advClick="0" advTm="4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3054-AFC0-4726-B01F-3727DBA7E7CE}" type="datetimeFigureOut">
              <a:rPr lang="ru-RU" smtClean="0"/>
              <a:pPr/>
              <a:t>14.12.2010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D2E1-7013-4749-B8F7-A2274ABF0E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 advClick="0" advTm="4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3054-AFC0-4726-B01F-3727DBA7E7CE}" type="datetimeFigureOut">
              <a:rPr lang="ru-RU" smtClean="0"/>
              <a:pPr/>
              <a:t>14.12.2010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543D2E1-7013-4749-B8F7-A2274ABF0E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 advClick="0" advTm="4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3054-AFC0-4726-B01F-3727DBA7E7CE}" type="datetimeFigureOut">
              <a:rPr lang="ru-RU" smtClean="0"/>
              <a:pPr/>
              <a:t>14.12.2010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D2E1-7013-4749-B8F7-A2274ABF0E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 advClick="0" advTm="4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3054-AFC0-4726-B01F-3727DBA7E7CE}" type="datetimeFigureOut">
              <a:rPr lang="ru-RU" smtClean="0"/>
              <a:pPr/>
              <a:t>14.12.2010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D2E1-7013-4749-B8F7-A2274ABF0E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 advClick="0" advTm="4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3054-AFC0-4726-B01F-3727DBA7E7CE}" type="datetimeFigureOut">
              <a:rPr lang="ru-RU" smtClean="0"/>
              <a:pPr/>
              <a:t>14.12.2010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D2E1-7013-4749-B8F7-A2274ABF0E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 advClick="0" advTm="4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3054-AFC0-4726-B01F-3727DBA7E7CE}" type="datetimeFigureOut">
              <a:rPr lang="ru-RU" smtClean="0"/>
              <a:pPr/>
              <a:t>14.12.2010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D2E1-7013-4749-B8F7-A2274ABF0E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 advClick="0" advTm="4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3054-AFC0-4726-B01F-3727DBA7E7CE}" type="datetimeFigureOut">
              <a:rPr lang="ru-RU" smtClean="0"/>
              <a:pPr/>
              <a:t>14.12.2010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D2E1-7013-4749-B8F7-A2274ABF0E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 advClick="0" advTm="4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3054-AFC0-4726-B01F-3727DBA7E7CE}" type="datetimeFigureOut">
              <a:rPr lang="ru-RU" smtClean="0"/>
              <a:pPr/>
              <a:t>14.12.2010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D2E1-7013-4749-B8F7-A2274ABF0E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 advClick="0" advTm="4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EEC3054-AFC0-4726-B01F-3727DBA7E7CE}" type="datetimeFigureOut">
              <a:rPr lang="ru-RU" smtClean="0"/>
              <a:pPr/>
              <a:t>14.12.2010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543D2E1-7013-4749-B8F7-A2274ABF0E6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 advClick="0" advTm="400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package" Target="../embeddings/_________Microsoft_Office_Word18.docx"/><Relationship Id="rId4" Type="http://schemas.openxmlformats.org/officeDocument/2006/relationships/package" Target="../embeddings/_________Microsoft_Office_Word17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package" Target="../embeddings/_________Microsoft_Office_Word2.docx"/><Relationship Id="rId4" Type="http://schemas.openxmlformats.org/officeDocument/2006/relationships/package" Target="../embeddings/_________Microsoft_Office_Word1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package" Target="../embeddings/_________Microsoft_Office_Word4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package" Target="../embeddings/_________Microsoft_Office_Word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package" Target="../embeddings/_________Microsoft_Office_Word8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_________Microsoft_Office_Word12.docx"/><Relationship Id="rId5" Type="http://schemas.openxmlformats.org/officeDocument/2006/relationships/package" Target="../embeddings/_________Microsoft_Office_Word11.docx"/><Relationship Id="rId4" Type="http://schemas.openxmlformats.org/officeDocument/2006/relationships/package" Target="../embeddings/_________Microsoft_Office_Word10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package" Target="../embeddings/_________Microsoft_Office_Word15.docx"/><Relationship Id="rId4" Type="http://schemas.openxmlformats.org/officeDocument/2006/relationships/package" Target="../embeddings/_________Microsoft_Office_Word14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1857364"/>
            <a:ext cx="7772400" cy="32559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Тема:</a:t>
            </a:r>
            <a:br>
              <a:rPr lang="ru-RU" dirty="0" smtClean="0"/>
            </a:br>
            <a:r>
              <a:rPr lang="ru-RU" dirty="0" err="1" smtClean="0"/>
              <a:t>Доведення</a:t>
            </a:r>
            <a:r>
              <a:rPr lang="ru-RU" dirty="0" smtClean="0"/>
              <a:t> </a:t>
            </a:r>
            <a:r>
              <a:rPr lang="uk-UA" dirty="0" smtClean="0"/>
              <a:t>тотожностей за допомогою формул зведення</a:t>
            </a:r>
            <a:endParaRPr lang="ru-RU" dirty="0"/>
          </a:p>
        </p:txBody>
      </p:sp>
    </p:spTree>
  </p:cSld>
  <p:clrMapOvr>
    <a:masterClrMapping/>
  </p:clrMapOvr>
  <p:transition spd="med" advClick="0" advTm="4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                              Варіант 2</a:t>
            </a:r>
            <a:r>
              <a:rPr lang="en-US" dirty="0" smtClean="0"/>
              <a:t>.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571472" y="2285992"/>
          <a:ext cx="5938837" cy="958850"/>
        </p:xfrm>
        <a:graphic>
          <a:graphicData uri="http://schemas.openxmlformats.org/presentationml/2006/ole">
            <p:oleObj spid="_x0000_s22530" name="Документ" r:id="rId3" imgW="5939606" imgH="1100920" progId="Word.Document.12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571472" y="3500438"/>
          <a:ext cx="5938837" cy="952500"/>
        </p:xfrm>
        <a:graphic>
          <a:graphicData uri="http://schemas.openxmlformats.org/presentationml/2006/ole">
            <p:oleObj spid="_x0000_s22531" name="Документ" r:id="rId4" imgW="5939606" imgH="1095519" progId="Word.Document.12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569913" y="4640263"/>
          <a:ext cx="5880100" cy="1681162"/>
        </p:xfrm>
        <a:graphic>
          <a:graphicData uri="http://schemas.openxmlformats.org/presentationml/2006/ole">
            <p:oleObj spid="_x0000_s22532" name="Документ" r:id="rId5" imgW="5939606" imgH="1698541" progId="Word.Document.12">
              <p:embed/>
            </p:oleObj>
          </a:graphicData>
        </a:graphic>
      </p:graphicFrame>
    </p:spTree>
  </p:cSld>
  <p:clrMapOvr>
    <a:masterClrMapping/>
  </p:clrMapOvr>
  <p:transition spd="med" advClick="0" advTm="4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                            </a:t>
            </a:r>
            <a:r>
              <a:rPr lang="uk-UA" dirty="0" smtClean="0"/>
              <a:t>Варіант 3</a:t>
            </a:r>
            <a:r>
              <a:rPr lang="en-US" dirty="0" smtClean="0"/>
              <a:t>.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855663" y="2359025"/>
          <a:ext cx="5819775" cy="3657600"/>
        </p:xfrm>
        <a:graphic>
          <a:graphicData uri="http://schemas.openxmlformats.org/presentationml/2006/ole">
            <p:oleObj spid="_x0000_s23554" name="Документ" r:id="rId3" imgW="5939606" imgH="3730814" progId="Word.Document.12">
              <p:embed/>
            </p:oleObj>
          </a:graphicData>
        </a:graphic>
      </p:graphicFrame>
    </p:spTree>
  </p:cSld>
  <p:clrMapOvr>
    <a:masterClrMapping/>
  </p:clrMapOvr>
  <p:transition spd="med" advClick="0" advTm="4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                               Варіант 4</a:t>
            </a:r>
            <a:r>
              <a:rPr lang="en-US" dirty="0" smtClean="0"/>
              <a:t>.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785813" y="2290763"/>
          <a:ext cx="5880100" cy="3706812"/>
        </p:xfrm>
        <a:graphic>
          <a:graphicData uri="http://schemas.openxmlformats.org/presentationml/2006/ole">
            <p:oleObj spid="_x0000_s24578" name="Документ" r:id="rId3" imgW="5939606" imgH="3888500" progId="Word.Document.12">
              <p:embed/>
            </p:oleObj>
          </a:graphicData>
        </a:graphic>
      </p:graphicFrame>
    </p:spTree>
  </p:cSld>
  <p:clrMapOvr>
    <a:masterClrMapping/>
  </p:clrMapOvr>
  <p:transition spd="med" advClick="0" advTm="4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Д\Завдання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1936750" y="2786063"/>
          <a:ext cx="5492750" cy="1758950"/>
        </p:xfrm>
        <a:graphic>
          <a:graphicData uri="http://schemas.openxmlformats.org/presentationml/2006/ole">
            <p:oleObj spid="_x0000_s25602" name="Документ" r:id="rId3" imgW="5939606" imgH="1901588" progId="Word.Document.12">
              <p:embed/>
            </p:oleObj>
          </a:graphicData>
        </a:graphic>
      </p:graphicFrame>
    </p:spTree>
  </p:cSld>
  <p:clrMapOvr>
    <a:masterClrMapping/>
  </p:clrMapOvr>
  <p:transition spd="med" advClick="0" advTm="4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uk-UA" dirty="0" smtClean="0"/>
              <a:t>Вид заняття (</a:t>
            </a:r>
            <a:r>
              <a:rPr lang="uk-UA" dirty="0" smtClean="0">
                <a:solidFill>
                  <a:srgbClr val="00B050"/>
                </a:solidFill>
              </a:rPr>
              <a:t>практичне</a:t>
            </a:r>
            <a:r>
              <a:rPr lang="uk-UA" dirty="0" smtClean="0"/>
              <a:t>)</a:t>
            </a:r>
            <a:endParaRPr lang="ru-RU" dirty="0" smtClean="0"/>
          </a:p>
          <a:p>
            <a:pPr algn="ctr"/>
            <a:r>
              <a:rPr lang="uk-UA" b="1" dirty="0" smtClean="0"/>
              <a:t>Мета</a:t>
            </a:r>
            <a:r>
              <a:rPr lang="en-US" dirty="0" smtClean="0"/>
              <a:t>:</a:t>
            </a:r>
            <a:r>
              <a:rPr lang="ru-RU" dirty="0" smtClean="0">
                <a:solidFill>
                  <a:srgbClr val="00B050"/>
                </a:solidFill>
              </a:rPr>
              <a:t>Дидактична</a:t>
            </a:r>
            <a:r>
              <a:rPr lang="en-US" dirty="0" smtClean="0">
                <a:solidFill>
                  <a:srgbClr val="00B050"/>
                </a:solidFill>
              </a:rPr>
              <a:t>: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розглянути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типов</a:t>
            </a:r>
            <a:r>
              <a:rPr lang="uk-U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і завдання на застосування формул додавання,формули подвійного кута, формул суми та різниці тригонометричних функцій та розвивати навички їх </a:t>
            </a:r>
            <a:r>
              <a:rPr lang="uk-UA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розв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`</a:t>
            </a:r>
            <a:r>
              <a:rPr lang="uk-UA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язування</a:t>
            </a:r>
            <a:r>
              <a:rPr lang="uk-U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</a:p>
          <a:p>
            <a:pPr algn="ctr"/>
            <a:r>
              <a:rPr lang="uk-UA" dirty="0" smtClean="0">
                <a:solidFill>
                  <a:srgbClr val="00B050"/>
                </a:solidFill>
              </a:rPr>
              <a:t>Розвиваюча</a:t>
            </a:r>
            <a:r>
              <a:rPr lang="en-US" dirty="0" smtClean="0">
                <a:solidFill>
                  <a:srgbClr val="00B050"/>
                </a:solidFill>
              </a:rPr>
              <a:t>: </a:t>
            </a:r>
            <a:r>
              <a:rPr lang="uk-UA" dirty="0" smtClean="0">
                <a:solidFill>
                  <a:schemeClr val="tx1"/>
                </a:solidFill>
              </a:rPr>
              <a:t>логічне мислення, </a:t>
            </a:r>
            <a:r>
              <a:rPr lang="uk-UA" dirty="0" err="1" smtClean="0">
                <a:solidFill>
                  <a:schemeClr val="tx1"/>
                </a:solidFill>
              </a:rPr>
              <a:t>пам</a:t>
            </a:r>
            <a:r>
              <a:rPr lang="en-US" dirty="0" smtClean="0">
                <a:solidFill>
                  <a:schemeClr val="tx1"/>
                </a:solidFill>
              </a:rPr>
              <a:t>`</a:t>
            </a:r>
            <a:r>
              <a:rPr lang="ru-RU" dirty="0" smtClean="0">
                <a:solidFill>
                  <a:schemeClr val="tx1"/>
                </a:solidFill>
              </a:rPr>
              <a:t>ять, </a:t>
            </a:r>
            <a:r>
              <a:rPr lang="ru-RU" dirty="0" err="1" smtClean="0">
                <a:solidFill>
                  <a:schemeClr val="tx1"/>
                </a:solidFill>
              </a:rPr>
              <a:t>увагу</a:t>
            </a:r>
            <a:r>
              <a:rPr lang="ru-RU" dirty="0" smtClean="0">
                <a:solidFill>
                  <a:schemeClr val="tx1"/>
                </a:solidFill>
              </a:rPr>
              <a:t>, </a:t>
            </a:r>
            <a:r>
              <a:rPr lang="ru-RU" dirty="0" err="1" smtClean="0">
                <a:solidFill>
                  <a:schemeClr val="tx1"/>
                </a:solidFill>
              </a:rPr>
              <a:t>навички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самостійної</a:t>
            </a:r>
            <a:r>
              <a:rPr lang="ru-RU" dirty="0" smtClean="0">
                <a:solidFill>
                  <a:schemeClr val="tx1"/>
                </a:solidFill>
              </a:rPr>
              <a:t>  </a:t>
            </a:r>
            <a:r>
              <a:rPr lang="ru-RU" dirty="0" err="1" smtClean="0">
                <a:solidFill>
                  <a:schemeClr val="tx1"/>
                </a:solidFill>
              </a:rPr>
              <a:t>роботи</a:t>
            </a:r>
            <a:endParaRPr lang="ru-RU" dirty="0" smtClean="0">
              <a:solidFill>
                <a:schemeClr val="tx1"/>
              </a:solidFill>
            </a:endParaRPr>
          </a:p>
          <a:p>
            <a:pPr algn="ctr"/>
            <a:r>
              <a:rPr lang="uk-UA" dirty="0" smtClean="0">
                <a:solidFill>
                  <a:srgbClr val="00B050"/>
                </a:solidFill>
              </a:rPr>
              <a:t>Виховна</a:t>
            </a:r>
            <a:r>
              <a:rPr lang="en-US" dirty="0" smtClean="0">
                <a:solidFill>
                  <a:srgbClr val="00B050"/>
                </a:solidFill>
              </a:rPr>
              <a:t>: </a:t>
            </a:r>
            <a:r>
              <a:rPr lang="ru-RU" dirty="0" err="1" smtClean="0"/>
              <a:t>акуратн</a:t>
            </a:r>
            <a:r>
              <a:rPr lang="uk-UA" dirty="0" err="1" smtClean="0"/>
              <a:t>ість</a:t>
            </a:r>
            <a:r>
              <a:rPr lang="uk-UA" dirty="0" smtClean="0"/>
              <a:t> у записах, розширяти кругозір.</a:t>
            </a:r>
          </a:p>
          <a:p>
            <a:pPr algn="ctr">
              <a:buNone/>
            </a:pPr>
            <a:r>
              <a:rPr lang="uk-U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/>
          </a:p>
        </p:txBody>
      </p:sp>
    </p:spTree>
  </p:cSld>
  <p:clrMapOvr>
    <a:masterClrMapping/>
  </p:clrMapOvr>
  <p:transition spd="med" advClick="0" advTm="4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uk-UA" dirty="0" smtClean="0"/>
              <a:t>Актуалізація опорних знань </a:t>
            </a:r>
          </a:p>
          <a:p>
            <a:pPr algn="ctr">
              <a:buNone/>
            </a:pPr>
            <a:r>
              <a:rPr lang="uk-UA" dirty="0" smtClean="0"/>
              <a:t>   1.Основні тригонометричні тотожності.</a:t>
            </a:r>
          </a:p>
          <a:p>
            <a:pPr algn="ctr">
              <a:buNone/>
            </a:pPr>
            <a:r>
              <a:rPr lang="uk-UA" dirty="0" smtClean="0"/>
              <a:t>   2.Формули додавання,</a:t>
            </a:r>
          </a:p>
          <a:p>
            <a:pPr algn="ctr">
              <a:buNone/>
            </a:pPr>
            <a:r>
              <a:rPr lang="uk-UA" dirty="0" smtClean="0"/>
              <a:t>   3.Формули подвійного кута,</a:t>
            </a:r>
          </a:p>
          <a:p>
            <a:pPr algn="ctr">
              <a:buNone/>
            </a:pPr>
            <a:r>
              <a:rPr lang="uk-UA" dirty="0" smtClean="0"/>
              <a:t>   4.Формули суми та різниці тригонометричних функцій.</a:t>
            </a:r>
            <a:endParaRPr lang="ru-RU" dirty="0"/>
          </a:p>
        </p:txBody>
      </p:sp>
    </p:spTree>
  </p:cSld>
  <p:clrMapOvr>
    <a:masterClrMapping/>
  </p:clrMapOvr>
  <p:transition spd="med" advClick="0" advTm="4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Формули додавання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uk-UA" dirty="0" smtClean="0"/>
              <a:t>1.Спростити вираз </a:t>
            </a:r>
            <a:endParaRPr lang="uk-UA" dirty="0" smtClean="0">
              <a:solidFill>
                <a:srgbClr val="F2F2F2"/>
              </a:solidFill>
              <a:latin typeface="Calibri"/>
              <a:ea typeface="Times New Roman"/>
              <a:cs typeface="Times New Roman"/>
            </a:endParaRPr>
          </a:p>
          <a:p>
            <a:pPr>
              <a:buNone/>
            </a:pPr>
            <a:endParaRPr lang="uk-UA" dirty="0" smtClean="0">
              <a:solidFill>
                <a:srgbClr val="F2F2F2"/>
              </a:solidFill>
              <a:latin typeface="Calibri"/>
              <a:ea typeface="Times New Roman"/>
              <a:cs typeface="Times New Roman"/>
            </a:endParaRP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r>
              <a:rPr lang="uk-UA" dirty="0" smtClean="0"/>
              <a:t> Рішення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026" name="Формула" r:id="rId3" imgW="114120" imgH="215640" progId="Equation.3">
              <p:embed/>
            </p:oleObj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1285852" y="4286256"/>
          <a:ext cx="5938837" cy="2295525"/>
        </p:xfrm>
        <a:graphic>
          <a:graphicData uri="http://schemas.openxmlformats.org/presentationml/2006/ole">
            <p:oleObj spid="_x0000_s1031" name="Документ" r:id="rId4" imgW="5939606" imgH="2295442" progId="Word.Document.12">
              <p:embed/>
            </p:oleObj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0" y="2500306"/>
          <a:ext cx="5938837" cy="787400"/>
        </p:xfrm>
        <a:graphic>
          <a:graphicData uri="http://schemas.openxmlformats.org/presentationml/2006/ole">
            <p:oleObj spid="_x0000_s1032" name="Документ" r:id="rId5" imgW="5939606" imgH="787708" progId="Word.Document.12">
              <p:embed/>
            </p:oleObj>
          </a:graphicData>
        </a:graphic>
      </p:graphicFrame>
    </p:spTree>
  </p:cSld>
  <p:clrMapOvr>
    <a:masterClrMapping/>
  </p:clrMapOvr>
  <p:transition spd="med" advClick="0" advTm="4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Формули</a:t>
            </a:r>
            <a:r>
              <a:rPr lang="ru-RU" dirty="0" smtClean="0"/>
              <a:t> </a:t>
            </a:r>
            <a:r>
              <a:rPr lang="ru-RU" dirty="0" err="1" smtClean="0"/>
              <a:t>подв</a:t>
            </a:r>
            <a:r>
              <a:rPr lang="uk-UA" dirty="0" err="1" smtClean="0"/>
              <a:t>ійного</a:t>
            </a:r>
            <a:r>
              <a:rPr lang="uk-UA" dirty="0" smtClean="0"/>
              <a:t> кута</a:t>
            </a:r>
            <a:endParaRPr lang="ru-RU" dirty="0"/>
          </a:p>
        </p:txBody>
      </p:sp>
      <p:graphicFrame>
        <p:nvGraphicFramePr>
          <p:cNvPr id="6" name="Содержимое 5"/>
          <p:cNvGraphicFramePr>
            <a:graphicFrameLocks noChangeAspect="1"/>
          </p:cNvGraphicFramePr>
          <p:nvPr>
            <p:ph idx="1"/>
          </p:nvPr>
        </p:nvGraphicFramePr>
        <p:xfrm>
          <a:off x="1090613" y="1641475"/>
          <a:ext cx="5407025" cy="1692275"/>
        </p:xfrm>
        <a:graphic>
          <a:graphicData uri="http://schemas.openxmlformats.org/presentationml/2006/ole">
            <p:oleObj spid="_x0000_s17411" name="Документ" r:id="rId3" imgW="5939606" imgH="1859107" progId="Word.Document.12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285852" y="3500438"/>
          <a:ext cx="5938837" cy="2513013"/>
        </p:xfrm>
        <a:graphic>
          <a:graphicData uri="http://schemas.openxmlformats.org/presentationml/2006/ole">
            <p:oleObj spid="_x0000_s17412" name="Документ" r:id="rId4" imgW="5939606" imgH="2655815" progId="Word.Document.12">
              <p:embed/>
            </p:oleObj>
          </a:graphicData>
        </a:graphic>
      </p:graphicFrame>
    </p:spTree>
  </p:cSld>
  <p:clrMapOvr>
    <a:masterClrMapping/>
  </p:clrMapOvr>
  <p:transition spd="med" advClick="0" advTm="4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6" name="Содержимое 5"/>
          <p:cNvGraphicFramePr>
            <a:graphicFrameLocks noChangeAspect="1"/>
          </p:cNvGraphicFramePr>
          <p:nvPr>
            <p:ph idx="1"/>
          </p:nvPr>
        </p:nvGraphicFramePr>
        <p:xfrm>
          <a:off x="1017588" y="1785938"/>
          <a:ext cx="5330825" cy="1239837"/>
        </p:xfrm>
        <a:graphic>
          <a:graphicData uri="http://schemas.openxmlformats.org/presentationml/2006/ole">
            <p:oleObj spid="_x0000_s18435" name="Документ" r:id="rId3" imgW="5939606" imgH="1381730" progId="Word.Document.12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000100" y="3357562"/>
          <a:ext cx="5938837" cy="2298700"/>
        </p:xfrm>
        <a:graphic>
          <a:graphicData uri="http://schemas.openxmlformats.org/presentationml/2006/ole">
            <p:oleObj spid="_x0000_s18436" name="Документ" r:id="rId4" imgW="5939606" imgH="2441608" progId="Word.Document.12">
              <p:embed/>
            </p:oleObj>
          </a:graphicData>
        </a:graphic>
      </p:graphicFrame>
    </p:spTree>
  </p:cSld>
  <p:clrMapOvr>
    <a:masterClrMapping/>
  </p:clrMapOvr>
  <p:transition spd="med" advClick="0" advTm="4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Содержимое 3"/>
          <p:cNvGraphicFramePr>
            <a:graphicFrameLocks noChangeAspect="1"/>
          </p:cNvGraphicFramePr>
          <p:nvPr>
            <p:ph idx="1"/>
          </p:nvPr>
        </p:nvGraphicFramePr>
        <p:xfrm>
          <a:off x="1023938" y="1571625"/>
          <a:ext cx="5176837" cy="958850"/>
        </p:xfrm>
        <a:graphic>
          <a:graphicData uri="http://schemas.openxmlformats.org/presentationml/2006/ole">
            <p:oleObj spid="_x0000_s19458" name="Документ" r:id="rId3" imgW="5939606" imgH="1100920" progId="Word.Document.12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1214414" y="2857496"/>
          <a:ext cx="5938837" cy="3076575"/>
        </p:xfrm>
        <a:graphic>
          <a:graphicData uri="http://schemas.openxmlformats.org/presentationml/2006/ole">
            <p:oleObj spid="_x0000_s19460" name="Документ" r:id="rId4" imgW="5939606" imgH="3218876" progId="Word.Document.12">
              <p:embed/>
            </p:oleObj>
          </a:graphicData>
        </a:graphic>
      </p:graphicFrame>
    </p:spTree>
  </p:cSld>
  <p:clrMapOvr>
    <a:masterClrMapping/>
  </p:clrMapOvr>
  <p:transition spd="med" advClick="0" advTm="4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Содержимое 6"/>
          <p:cNvGraphicFramePr>
            <a:graphicFrameLocks noChangeAspect="1"/>
          </p:cNvGraphicFramePr>
          <p:nvPr>
            <p:ph idx="1"/>
          </p:nvPr>
        </p:nvGraphicFramePr>
        <p:xfrm>
          <a:off x="1500166" y="1000108"/>
          <a:ext cx="5938838" cy="2095500"/>
        </p:xfrm>
        <a:graphic>
          <a:graphicData uri="http://schemas.openxmlformats.org/presentationml/2006/ole">
            <p:oleObj spid="_x0000_s20484" name="Документ" r:id="rId3" imgW="5939606" imgH="2094915" progId="Word.Document.12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1428728" y="2928934"/>
          <a:ext cx="5938837" cy="692150"/>
        </p:xfrm>
        <a:graphic>
          <a:graphicData uri="http://schemas.openxmlformats.org/presentationml/2006/ole">
            <p:oleObj spid="_x0000_s20485" name="Документ" r:id="rId4" imgW="5939606" imgH="691585" progId="Word.Document.12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1643042" y="4143380"/>
          <a:ext cx="5938837" cy="755650"/>
        </p:xfrm>
        <a:graphic>
          <a:graphicData uri="http://schemas.openxmlformats.org/presentationml/2006/ole">
            <p:oleObj spid="_x0000_s20486" name="Документ" r:id="rId5" imgW="5939606" imgH="755667" progId="Word.Document.12">
              <p:embed/>
            </p:oleObj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1571604" y="5500702"/>
          <a:ext cx="5938837" cy="469900"/>
        </p:xfrm>
        <a:graphic>
          <a:graphicData uri="http://schemas.openxmlformats.org/presentationml/2006/ole">
            <p:oleObj spid="_x0000_s20487" name="Документ" r:id="rId6" imgW="5939606" imgH="469457" progId="Word.Document.12">
              <p:embed/>
            </p:oleObj>
          </a:graphicData>
        </a:graphic>
      </p:graphicFrame>
    </p:spTree>
  </p:cSld>
  <p:clrMapOvr>
    <a:masterClrMapping/>
  </p:clrMapOvr>
  <p:transition spd="med" advClick="0" advTm="4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Самостійна робота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              </a:t>
            </a:r>
            <a:r>
              <a:rPr lang="uk-UA" dirty="0" smtClean="0"/>
              <a:t>Варіант 1</a:t>
            </a:r>
            <a:r>
              <a:rPr lang="en-US" dirty="0" smtClean="0"/>
              <a:t>.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785813" y="2359025"/>
          <a:ext cx="5880100" cy="1122363"/>
        </p:xfrm>
        <a:graphic>
          <a:graphicData uri="http://schemas.openxmlformats.org/presentationml/2006/ole">
            <p:oleObj spid="_x0000_s21506" name="Документ" r:id="rId3" imgW="5939606" imgH="1138721" progId="Word.Document.12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785813" y="3716338"/>
          <a:ext cx="5880100" cy="1081087"/>
        </p:xfrm>
        <a:graphic>
          <a:graphicData uri="http://schemas.openxmlformats.org/presentationml/2006/ole">
            <p:oleObj spid="_x0000_s21507" name="Документ" r:id="rId4" imgW="5939606" imgH="1095519" progId="Word.Document.12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785813" y="5073650"/>
          <a:ext cx="5880100" cy="1357313"/>
        </p:xfrm>
        <a:graphic>
          <a:graphicData uri="http://schemas.openxmlformats.org/presentationml/2006/ole">
            <p:oleObj spid="_x0000_s21508" name="Документ" r:id="rId5" imgW="5939606" imgH="1370569" progId="Word.Document.12">
              <p:embed/>
            </p:oleObj>
          </a:graphicData>
        </a:graphic>
      </p:graphicFrame>
    </p:spTree>
  </p:cSld>
  <p:clrMapOvr>
    <a:masterClrMapping/>
  </p:clrMapOvr>
  <p:transition spd="med" advClick="0" advTm="4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191</TotalTime>
  <Words>115</Words>
  <Application>Microsoft Office PowerPoint</Application>
  <PresentationFormat>Экран (4:3)</PresentationFormat>
  <Paragraphs>25</Paragraphs>
  <Slides>13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Апекс</vt:lpstr>
      <vt:lpstr>Формула</vt:lpstr>
      <vt:lpstr>Документ</vt:lpstr>
      <vt:lpstr>      Тема: Доведення тотожностей за допомогою формул зведення</vt:lpstr>
      <vt:lpstr>Слайд 2</vt:lpstr>
      <vt:lpstr>Слайд 3</vt:lpstr>
      <vt:lpstr>Формули додавання</vt:lpstr>
      <vt:lpstr>Формули подвійного кута</vt:lpstr>
      <vt:lpstr>Слайд 6</vt:lpstr>
      <vt:lpstr>Слайд 7</vt:lpstr>
      <vt:lpstr>Слайд 8</vt:lpstr>
      <vt:lpstr>Самостійна робота</vt:lpstr>
      <vt:lpstr>Слайд 10</vt:lpstr>
      <vt:lpstr>Слайд 11</vt:lpstr>
      <vt:lpstr>Слайд 12</vt:lpstr>
      <vt:lpstr>Д\Завдання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Доведення тотожностей за допомогою формул зведення</dc:title>
  <dc:creator>Leka</dc:creator>
  <cp:lastModifiedBy>Leka</cp:lastModifiedBy>
  <cp:revision>20</cp:revision>
  <dcterms:created xsi:type="dcterms:W3CDTF">2010-12-02T12:22:58Z</dcterms:created>
  <dcterms:modified xsi:type="dcterms:W3CDTF">2010-12-14T09:59:50Z</dcterms:modified>
</cp:coreProperties>
</file>