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2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71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8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7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7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2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AC3D-F7AB-478B-9348-EC545FA5E4D5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50A241-6EB3-4EBA-B551-34E424C2E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6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1772" y="0"/>
            <a:ext cx="8915399" cy="1780309"/>
          </a:xfrm>
        </p:spPr>
        <p:txBody>
          <a:bodyPr/>
          <a:lstStyle/>
          <a:p>
            <a:pPr algn="ctr"/>
            <a:r>
              <a:rPr lang="uk-UA" dirty="0" smtClean="0"/>
              <a:t>Методи математичного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9504" y="2133601"/>
            <a:ext cx="8915399" cy="4724400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sz="2400" dirty="0" smtClean="0"/>
              <a:t>Зміст: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Актуальність роботи, ціль досліджень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Лінійне </a:t>
            </a:r>
            <a:r>
              <a:rPr lang="uk-UA" sz="2400" dirty="0" smtClean="0"/>
              <a:t>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Нелінійне 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err="1" smtClean="0"/>
              <a:t>Цілочисельне</a:t>
            </a:r>
            <a:r>
              <a:rPr lang="uk-UA" sz="2400" dirty="0" smtClean="0"/>
              <a:t> 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Динамічне 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Теорія графів у програмуванні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Геометричне </a:t>
            </a:r>
            <a:r>
              <a:rPr lang="uk-UA" sz="2400" dirty="0" smtClean="0"/>
              <a:t>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Теорія масового 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sz="2400" dirty="0" smtClean="0"/>
              <a:t>Теорія ігор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32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9861" y="0"/>
            <a:ext cx="8915399" cy="967381"/>
          </a:xfrm>
        </p:spPr>
        <p:txBody>
          <a:bodyPr/>
          <a:lstStyle/>
          <a:p>
            <a:pPr algn="ctr"/>
            <a:r>
              <a:rPr lang="uk-UA" dirty="0" smtClean="0"/>
              <a:t>Лінійне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9861" y="5358407"/>
            <a:ext cx="8915399" cy="1219201"/>
          </a:xfrm>
        </p:spPr>
        <p:txBody>
          <a:bodyPr>
            <a:normAutofit/>
          </a:bodyPr>
          <a:lstStyle/>
          <a:p>
            <a:r>
              <a:rPr lang="uk-UA" dirty="0"/>
              <a:t>Багато властивостей задач лінійного програмування можна інтерпретувати також як властивості многогранників і таким чином геометрично формулювати і доводити </a:t>
            </a:r>
            <a:r>
              <a:rPr lang="uk-UA" dirty="0" smtClean="0"/>
              <a:t>їх.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ÐÐ°ÑÑÐ¸Ð½ÐºÐ¸ Ð¿Ð¾ Ð·Ð°Ð¿ÑÐ¾ÑÑ Ð»Ð¸Ð½ÐµÐ¹Ð½Ð¾Ðµ Ð¿ÑÐ¾Ð³ÑÐ°Ð¼Ð¼Ð¸ÑÐ¾Ð²Ð°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47" y="967381"/>
            <a:ext cx="43910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4436" y="1"/>
            <a:ext cx="9260176" cy="1108364"/>
          </a:xfrm>
        </p:spPr>
        <p:txBody>
          <a:bodyPr/>
          <a:lstStyle/>
          <a:p>
            <a:r>
              <a:rPr lang="uk-UA" dirty="0" smtClean="0"/>
              <a:t>Нелінійне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4436" y="5731717"/>
            <a:ext cx="9260176" cy="1126283"/>
          </a:xfrm>
        </p:spPr>
        <p:txBody>
          <a:bodyPr/>
          <a:lstStyle/>
          <a:p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Нелінійне програмування: цільова функція та </a:t>
            </a:r>
            <a:r>
              <a:rPr lang="uk-UA">
                <a:solidFill>
                  <a:schemeClr val="tx1">
                    <a:lumMod val="85000"/>
                    <a:lumOff val="15000"/>
                  </a:schemeClr>
                </a:solidFill>
              </a:rPr>
              <a:t>обмеження </a:t>
            </a:r>
            <a:r>
              <a:rPr lang="uk-UA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можуть бути нелінійними </a:t>
            </a: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функціями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72" y="1151546"/>
            <a:ext cx="6543103" cy="45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5293" y="0"/>
            <a:ext cx="9620395" cy="117763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Динамічне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9746" y="5971309"/>
            <a:ext cx="9005453" cy="886691"/>
          </a:xfrm>
        </p:spPr>
        <p:txBody>
          <a:bodyPr>
            <a:normAutofit/>
          </a:bodyPr>
          <a:lstStyle/>
          <a:p>
            <a:r>
              <a:rPr lang="uk-UA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Планована операція розбивається на ряд кроків (етапів) і планування здійснюється послідовно від етапу до етапу. Однак вибір методу рішення на кожному етапі проводиться з урахуванням інтересів операції в цілому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https://upload.wikimedia.org/wikipedia/ru/thumb/5/57/%D0%9E%D0%B8%D1%82%D0%BC%D0%B0%D0%BB%D1%8C%D0%BD%D0%B0%D1%8F_%D0%BF%D0%BE%D0%B4%D1%81%D1%82%D1%80%D1%83%D0%BA%D1%82%D1%83%D1%80%D0%B0_%D0%B2_%D0%B3%D1%80%D0%B0%D1%84%D0%B5.png/198px-%D0%9E%D0%B8%D1%82%D0%BC%D0%B0%D0%BB%D1%8C%D0%BD%D0%B0%D1%8F_%D0%BF%D0%BE%D0%B4%D1%81%D1%82%D1%80%D1%83%D0%BA%D1%82%D1%83%D1%80%D0%B0_%D0%B2_%D0%B3%D1%80%D0%B0%D1%84%D0%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6" y="1737302"/>
            <a:ext cx="3871643" cy="207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0/06/Fibonacci_dynamic_programming.svg/200px-Fibonacci_dynamic_programmi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5" y="1695738"/>
            <a:ext cx="2518353" cy="34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07474" y="39762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Рис. 1 Нахождение кратчайшего пути в графе из одной вершины в другую, используя оптимальную подструктуру.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514031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/>
              <a:t>Рис. 2 Граф </a:t>
            </a:r>
            <a:r>
              <a:rPr lang="ru-RU" sz="1400" dirty="0" err="1"/>
              <a:t>підзадач</a:t>
            </a:r>
            <a:r>
              <a:rPr lang="ru-RU" sz="1400" dirty="0"/>
              <a:t> (ребро </a:t>
            </a:r>
            <a:r>
              <a:rPr lang="ru-RU" sz="1400" dirty="0" err="1"/>
              <a:t>означає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одне</a:t>
            </a:r>
            <a:r>
              <a:rPr lang="ru-RU" sz="1400" dirty="0"/>
              <a:t> </a:t>
            </a:r>
            <a:r>
              <a:rPr lang="ru-RU" sz="1400" dirty="0" err="1"/>
              <a:t>завдання</a:t>
            </a:r>
            <a:r>
              <a:rPr lang="ru-RU" sz="1400" dirty="0"/>
              <a:t> </a:t>
            </a:r>
            <a:r>
              <a:rPr lang="ru-RU" sz="1400" dirty="0" err="1"/>
              <a:t>залежить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вирішення</a:t>
            </a:r>
            <a:r>
              <a:rPr lang="ru-RU" sz="1400" dirty="0"/>
              <a:t> </a:t>
            </a:r>
            <a:r>
              <a:rPr lang="ru-RU" sz="1400" dirty="0" err="1"/>
              <a:t>іншої</a:t>
            </a:r>
            <a:r>
              <a:rPr lang="ru-RU" sz="1400" dirty="0"/>
              <a:t>) для чисел </a:t>
            </a:r>
            <a:r>
              <a:rPr lang="ru-RU" sz="1400" dirty="0" err="1"/>
              <a:t>Фібоначчі</a:t>
            </a:r>
            <a:r>
              <a:rPr lang="ru-RU" sz="1400" dirty="0"/>
              <a:t> (граф — </a:t>
            </a:r>
            <a:r>
              <a:rPr lang="ru-RU" sz="1400" dirty="0" err="1"/>
              <a:t>ациклічний</a:t>
            </a:r>
            <a:r>
              <a:rPr lang="ru-RU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61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1163" y="0"/>
            <a:ext cx="10853449" cy="1011381"/>
          </a:xfrm>
        </p:spPr>
        <p:txBody>
          <a:bodyPr>
            <a:normAutofit/>
          </a:bodyPr>
          <a:lstStyle/>
          <a:p>
            <a:r>
              <a:rPr lang="uk-UA" dirty="0" smtClean="0"/>
              <a:t>Теорія графів у програмуванні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187" y="5731717"/>
            <a:ext cx="8915399" cy="1126283"/>
          </a:xfrm>
        </p:spPr>
        <p:txBody>
          <a:bodyPr/>
          <a:lstStyle/>
          <a:p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</a:t>
            </a:r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</a:t>
            </a: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допомогою теорії графів вирішуються багато мережеві завдання, пов'язані з мінімальним протягом мережі, побудовою кільцевого маршруту і т. д</a:t>
            </a:r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43" y="1302326"/>
            <a:ext cx="7745486" cy="38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2424" y="0"/>
            <a:ext cx="10257703" cy="870399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Геометричне програмування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73575" y="5731717"/>
            <a:ext cx="8915399" cy="1126283"/>
          </a:xfrm>
        </p:spPr>
        <p:txBody>
          <a:bodyPr/>
          <a:lstStyle/>
          <a:p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Під завданнями геометричного програмування розуміють завдання найбільш щільного розташування деяких об'єктів в заданій двовимірній або тривимірній області.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 descr="ÐÐ°ÑÑÐ¸Ð½ÐºÐ¸ Ð¿Ð¾ Ð·Ð°Ð¿ÑÐ¾ÑÑ Ð³ÐµÐ¾Ð¼ÐµÑÑÐ¸ÑÐµÑÐºÐ¾Ðµ Ð¿ÑÐ¾Ð³ÑÐ°Ð¼Ð¼Ð¸ÑÐ¾Ð²Ð°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80" y="1309919"/>
            <a:ext cx="4915188" cy="39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02969" y="-13855"/>
            <a:ext cx="6849486" cy="1978763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Теорія масового обслуговування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7426" y="5731717"/>
            <a:ext cx="8480570" cy="1126283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Одна з основних задач теорії полягає у визначенні таких характеристик системи, які забезпечують задану якість функціонування, наприклад, мінімум часу очікування, мінімум середньої довжини черги.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21" y="2838521"/>
            <a:ext cx="773538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9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93318" y="0"/>
            <a:ext cx="4435042" cy="935182"/>
          </a:xfrm>
        </p:spPr>
        <p:txBody>
          <a:bodyPr/>
          <a:lstStyle/>
          <a:p>
            <a:pPr algn="ctr"/>
            <a:r>
              <a:rPr lang="uk-UA" dirty="0" smtClean="0"/>
              <a:t>Теорія ігор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3140" y="5731717"/>
            <a:ext cx="8915399" cy="1126283"/>
          </a:xfrm>
        </p:spPr>
        <p:txBody>
          <a:bodyPr/>
          <a:lstStyle/>
          <a:p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Теорія ігор намагається математично пояснити явища виникаючі в конфліктних ситуаціях, в умовах зіткнення сторін.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89" y="2597293"/>
            <a:ext cx="3105150" cy="2771775"/>
          </a:xfrm>
          <a:prstGeom prst="rect">
            <a:avLst/>
          </a:prstGeom>
        </p:spPr>
      </p:pic>
      <p:pic>
        <p:nvPicPr>
          <p:cNvPr id="6146" name="Picture 2" descr="ÐÐ°ÑÑÐ¸Ð½ÐºÐ¸ Ð¿Ð¾ Ð·Ð°Ð¿ÑÐ¾ÑÑ ÑÐµÐ¾ÑÐ¸Ñ Ð¸Ð³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56" y="1082242"/>
            <a:ext cx="4970607" cy="24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</TotalTime>
  <Words>238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Легкий дым</vt:lpstr>
      <vt:lpstr>Методи математичного програмування</vt:lpstr>
      <vt:lpstr>Лінійне програмування</vt:lpstr>
      <vt:lpstr>Нелінійне програмування</vt:lpstr>
      <vt:lpstr>Динамічне програмування</vt:lpstr>
      <vt:lpstr>Теорія графів у програмуванні</vt:lpstr>
      <vt:lpstr>Геометричне програмування</vt:lpstr>
      <vt:lpstr>Теорія масового обслуговування</vt:lpstr>
      <vt:lpstr>Теорія ігор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 математичного програмування</dc:title>
  <dc:creator>ADMIN</dc:creator>
  <cp:lastModifiedBy>ADMIN</cp:lastModifiedBy>
  <cp:revision>14</cp:revision>
  <dcterms:created xsi:type="dcterms:W3CDTF">2019-03-28T15:02:32Z</dcterms:created>
  <dcterms:modified xsi:type="dcterms:W3CDTF">2019-04-09T16:08:29Z</dcterms:modified>
</cp:coreProperties>
</file>