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21"/>
  </p:notesMasterIdLst>
  <p:sldIdLst>
    <p:sldId id="256" r:id="rId2"/>
    <p:sldId id="318" r:id="rId3"/>
    <p:sldId id="257" r:id="rId4"/>
    <p:sldId id="312" r:id="rId5"/>
    <p:sldId id="261" r:id="rId6"/>
    <p:sldId id="299" r:id="rId7"/>
    <p:sldId id="259" r:id="rId8"/>
    <p:sldId id="303" r:id="rId9"/>
    <p:sldId id="304" r:id="rId10"/>
    <p:sldId id="314" r:id="rId11"/>
    <p:sldId id="315" r:id="rId12"/>
    <p:sldId id="301" r:id="rId13"/>
    <p:sldId id="300" r:id="rId14"/>
    <p:sldId id="302" r:id="rId15"/>
    <p:sldId id="310" r:id="rId16"/>
    <p:sldId id="316" r:id="rId17"/>
    <p:sldId id="307" r:id="rId18"/>
    <p:sldId id="313" r:id="rId19"/>
    <p:sldId id="309"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8C7F5C-6633-47E7-9AF4-57AB9503972B}">
  <a:tblStyle styleId="{7A8C7F5C-6633-47E7-9AF4-57AB9503972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82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89fcc27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889fcc27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677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688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5074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2114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8354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1fdc4dfea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1fdc4dfea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5201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4513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71fdc4dfea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71fdc4dfea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675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1fdc4dfea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1fdc4dfea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1fdc4dfea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1fdc4dfea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221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71fdc4df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71fdc4df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5159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033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1625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3628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0"/>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subTitle" idx="1"/>
          </p:nvPr>
        </p:nvSpPr>
        <p:spPr>
          <a:xfrm>
            <a:off x="600663" y="3049987"/>
            <a:ext cx="3771000" cy="411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350"/>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1" name="Google Shape;11;p2"/>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570800" y="980253"/>
            <a:ext cx="3720000" cy="22065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SzPts val="5200"/>
              <a:buFont typeface="Sarala"/>
              <a:buNone/>
              <a:defRPr sz="5200"/>
            </a:lvl1pPr>
            <a:lvl2pPr lvl="1">
              <a:lnSpc>
                <a:spcPct val="90000"/>
              </a:lnSpc>
              <a:spcBef>
                <a:spcPts val="0"/>
              </a:spcBef>
              <a:spcAft>
                <a:spcPts val="0"/>
              </a:spcAft>
              <a:buSzPts val="5200"/>
              <a:buNone/>
              <a:defRPr sz="5200"/>
            </a:lvl2pPr>
            <a:lvl3pPr lvl="2">
              <a:lnSpc>
                <a:spcPct val="90000"/>
              </a:lnSpc>
              <a:spcBef>
                <a:spcPts val="0"/>
              </a:spcBef>
              <a:spcAft>
                <a:spcPts val="0"/>
              </a:spcAft>
              <a:buSzPts val="5200"/>
              <a:buNone/>
              <a:defRPr sz="5200"/>
            </a:lvl3pPr>
            <a:lvl4pPr lvl="3">
              <a:lnSpc>
                <a:spcPct val="90000"/>
              </a:lnSpc>
              <a:spcBef>
                <a:spcPts val="0"/>
              </a:spcBef>
              <a:spcAft>
                <a:spcPts val="0"/>
              </a:spcAft>
              <a:buSzPts val="5200"/>
              <a:buNone/>
              <a:defRPr sz="5200"/>
            </a:lvl4pPr>
            <a:lvl5pPr lvl="4">
              <a:lnSpc>
                <a:spcPct val="90000"/>
              </a:lnSpc>
              <a:spcBef>
                <a:spcPts val="0"/>
              </a:spcBef>
              <a:spcAft>
                <a:spcPts val="0"/>
              </a:spcAft>
              <a:buSzPts val="5200"/>
              <a:buNone/>
              <a:defRPr sz="5200"/>
            </a:lvl5pPr>
            <a:lvl6pPr lvl="5">
              <a:lnSpc>
                <a:spcPct val="90000"/>
              </a:lnSpc>
              <a:spcBef>
                <a:spcPts val="0"/>
              </a:spcBef>
              <a:spcAft>
                <a:spcPts val="0"/>
              </a:spcAft>
              <a:buSzPts val="5200"/>
              <a:buNone/>
              <a:defRPr sz="5200"/>
            </a:lvl6pPr>
            <a:lvl7pPr lvl="6">
              <a:lnSpc>
                <a:spcPct val="90000"/>
              </a:lnSpc>
              <a:spcBef>
                <a:spcPts val="0"/>
              </a:spcBef>
              <a:spcAft>
                <a:spcPts val="0"/>
              </a:spcAft>
              <a:buSzPts val="5200"/>
              <a:buNone/>
              <a:defRPr sz="5200"/>
            </a:lvl7pPr>
            <a:lvl8pPr lvl="7">
              <a:lnSpc>
                <a:spcPct val="90000"/>
              </a:lnSpc>
              <a:spcBef>
                <a:spcPts val="0"/>
              </a:spcBef>
              <a:spcAft>
                <a:spcPts val="0"/>
              </a:spcAft>
              <a:buSzPts val="5200"/>
              <a:buNone/>
              <a:defRPr sz="5200"/>
            </a:lvl8pPr>
            <a:lvl9pPr lvl="8">
              <a:lnSpc>
                <a:spcPct val="90000"/>
              </a:lnSpc>
              <a:spcBef>
                <a:spcPts val="0"/>
              </a:spcBef>
              <a:spcAft>
                <a:spcPts val="0"/>
              </a:spcAft>
              <a:buSzPts val="5200"/>
              <a:buNone/>
              <a:defRPr sz="5200"/>
            </a:lvl9pPr>
          </a:lstStyle>
          <a:p>
            <a:endParaRPr/>
          </a:p>
        </p:txBody>
      </p:sp>
      <p:sp>
        <p:nvSpPr>
          <p:cNvPr id="13" name="Google Shape;13;p2"/>
          <p:cNvSpPr/>
          <p:nvPr/>
        </p:nvSpPr>
        <p:spPr>
          <a:xfrm>
            <a:off x="125" y="4063975"/>
            <a:ext cx="2175600" cy="7236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13225" y="0"/>
            <a:ext cx="41784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853800" y="4787100"/>
            <a:ext cx="22905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txBox="1">
            <a:spLocks noGrp="1"/>
          </p:cNvSpPr>
          <p:nvPr>
            <p:ph type="body" idx="1"/>
          </p:nvPr>
        </p:nvSpPr>
        <p:spPr>
          <a:xfrm>
            <a:off x="611275" y="1423030"/>
            <a:ext cx="7921500" cy="3161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accent2"/>
              </a:buClr>
              <a:buSzPts val="1400"/>
              <a:buFont typeface="Lato"/>
              <a:buChar char="●"/>
              <a:defRPr sz="1100"/>
            </a:lvl1pPr>
            <a:lvl2pPr marL="914400" lvl="1" indent="-317500">
              <a:spcBef>
                <a:spcPts val="1600"/>
              </a:spcBef>
              <a:spcAft>
                <a:spcPts val="0"/>
              </a:spcAft>
              <a:buClr>
                <a:srgbClr val="555555"/>
              </a:buClr>
              <a:buSzPts val="1400"/>
              <a:buFont typeface="Lato"/>
              <a:buChar char="○"/>
              <a:defRPr sz="1200"/>
            </a:lvl2pPr>
            <a:lvl3pPr marL="1371600" lvl="2" indent="-317500">
              <a:spcBef>
                <a:spcPts val="1600"/>
              </a:spcBef>
              <a:spcAft>
                <a:spcPts val="0"/>
              </a:spcAft>
              <a:buClr>
                <a:srgbClr val="555555"/>
              </a:buClr>
              <a:buSzPts val="1400"/>
              <a:buFont typeface="Lato"/>
              <a:buChar char="■"/>
              <a:defRPr sz="1200"/>
            </a:lvl3pPr>
            <a:lvl4pPr marL="1828800" lvl="3" indent="-317500">
              <a:spcBef>
                <a:spcPts val="1600"/>
              </a:spcBef>
              <a:spcAft>
                <a:spcPts val="0"/>
              </a:spcAft>
              <a:buClr>
                <a:srgbClr val="555555"/>
              </a:buClr>
              <a:buSzPts val="1400"/>
              <a:buFont typeface="Lato"/>
              <a:buChar char="●"/>
              <a:defRPr sz="1200"/>
            </a:lvl4pPr>
            <a:lvl5pPr marL="2286000" lvl="4" indent="-317500">
              <a:spcBef>
                <a:spcPts val="1600"/>
              </a:spcBef>
              <a:spcAft>
                <a:spcPts val="0"/>
              </a:spcAft>
              <a:buClr>
                <a:srgbClr val="555555"/>
              </a:buClr>
              <a:buSzPts val="1400"/>
              <a:buFont typeface="Lato"/>
              <a:buChar char="○"/>
              <a:defRPr sz="1200"/>
            </a:lvl5pPr>
            <a:lvl6pPr marL="2743200" lvl="5" indent="-317500">
              <a:spcBef>
                <a:spcPts val="1600"/>
              </a:spcBef>
              <a:spcAft>
                <a:spcPts val="0"/>
              </a:spcAft>
              <a:buClr>
                <a:srgbClr val="555555"/>
              </a:buClr>
              <a:buSzPts val="1400"/>
              <a:buFont typeface="Lato"/>
              <a:buChar char="■"/>
              <a:defRPr sz="1200"/>
            </a:lvl6pPr>
            <a:lvl7pPr marL="3200400" lvl="6" indent="-317500">
              <a:spcBef>
                <a:spcPts val="1600"/>
              </a:spcBef>
              <a:spcAft>
                <a:spcPts val="0"/>
              </a:spcAft>
              <a:buClr>
                <a:srgbClr val="555555"/>
              </a:buClr>
              <a:buSzPts val="1400"/>
              <a:buFont typeface="Lato"/>
              <a:buChar char="●"/>
              <a:defRPr sz="1200"/>
            </a:lvl7pPr>
            <a:lvl8pPr marL="3657600" lvl="7" indent="-317500">
              <a:spcBef>
                <a:spcPts val="1600"/>
              </a:spcBef>
              <a:spcAft>
                <a:spcPts val="0"/>
              </a:spcAft>
              <a:buClr>
                <a:srgbClr val="555555"/>
              </a:buClr>
              <a:buSzPts val="1400"/>
              <a:buFont typeface="Lato"/>
              <a:buChar char="○"/>
              <a:defRPr sz="1200"/>
            </a:lvl8pPr>
            <a:lvl9pPr marL="4114800" lvl="8" indent="-317500">
              <a:spcBef>
                <a:spcPts val="1600"/>
              </a:spcBef>
              <a:spcAft>
                <a:spcPts val="1600"/>
              </a:spcAft>
              <a:buClr>
                <a:srgbClr val="555555"/>
              </a:buClr>
              <a:buSzPts val="1400"/>
              <a:buFont typeface="Lato"/>
              <a:buChar char="■"/>
              <a:defRPr sz="1200"/>
            </a:lvl9pPr>
          </a:lstStyle>
          <a:p>
            <a:endParaRPr/>
          </a:p>
        </p:txBody>
      </p:sp>
      <p:sp>
        <p:nvSpPr>
          <p:cNvPr id="27" name="Google Shape;27;p4"/>
          <p:cNvSpPr/>
          <p:nvPr/>
        </p:nvSpPr>
        <p:spPr>
          <a:xfrm>
            <a:off x="0" y="0"/>
            <a:ext cx="713100" cy="723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4807300"/>
            <a:ext cx="91440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0" name="Google Shape;30;p4"/>
          <p:cNvSpPr/>
          <p:nvPr/>
        </p:nvSpPr>
        <p:spPr>
          <a:xfrm>
            <a:off x="8430900" y="71935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42"/>
        <p:cNvGrpSpPr/>
        <p:nvPr/>
      </p:nvGrpSpPr>
      <p:grpSpPr>
        <a:xfrm>
          <a:off x="0" y="0"/>
          <a:ext cx="0" cy="0"/>
          <a:chOff x="0" y="0"/>
          <a:chExt cx="0" cy="0"/>
        </a:xfrm>
      </p:grpSpPr>
      <p:sp>
        <p:nvSpPr>
          <p:cNvPr id="43" name="Google Shape;43;p7"/>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txBox="1">
            <a:spLocks noGrp="1"/>
          </p:cNvSpPr>
          <p:nvPr>
            <p:ph type="title"/>
          </p:nvPr>
        </p:nvSpPr>
        <p:spPr>
          <a:xfrm>
            <a:off x="609947" y="564207"/>
            <a:ext cx="2460000" cy="11244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26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5" name="Google Shape;45;p7"/>
          <p:cNvSpPr txBox="1">
            <a:spLocks noGrp="1"/>
          </p:cNvSpPr>
          <p:nvPr>
            <p:ph type="subTitle" idx="1"/>
          </p:nvPr>
        </p:nvSpPr>
        <p:spPr>
          <a:xfrm>
            <a:off x="609958" y="1659000"/>
            <a:ext cx="2290200" cy="182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46" name="Google Shape;46;p7"/>
          <p:cNvSpPr/>
          <p:nvPr/>
        </p:nvSpPr>
        <p:spPr>
          <a:xfrm>
            <a:off x="713225" y="4776850"/>
            <a:ext cx="6140700" cy="3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a:off x="0" y="4050475"/>
            <a:ext cx="7131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
        <p:cNvGrpSpPr/>
        <p:nvPr/>
      </p:nvGrpSpPr>
      <p:grpSpPr>
        <a:xfrm>
          <a:off x="0" y="0"/>
          <a:ext cx="0" cy="0"/>
          <a:chOff x="0" y="0"/>
          <a:chExt cx="0" cy="0"/>
        </a:xfrm>
      </p:grpSpPr>
      <p:sp>
        <p:nvSpPr>
          <p:cNvPr id="53" name="Google Shape;53;p9"/>
          <p:cNvSpPr txBox="1">
            <a:spLocks noGrp="1"/>
          </p:cNvSpPr>
          <p:nvPr>
            <p:ph type="body" idx="1"/>
          </p:nvPr>
        </p:nvSpPr>
        <p:spPr>
          <a:xfrm>
            <a:off x="490000" y="1977597"/>
            <a:ext cx="2686500" cy="186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10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54" name="Google Shape;54;p9"/>
          <p:cNvSpPr txBox="1">
            <a:spLocks noGrp="1"/>
          </p:cNvSpPr>
          <p:nvPr>
            <p:ph type="title"/>
          </p:nvPr>
        </p:nvSpPr>
        <p:spPr>
          <a:xfrm>
            <a:off x="599000" y="553250"/>
            <a:ext cx="27333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5" name="Google Shape;55;p9"/>
          <p:cNvSpPr/>
          <p:nvPr/>
        </p:nvSpPr>
        <p:spPr>
          <a:xfrm>
            <a:off x="11050" y="4424050"/>
            <a:ext cx="22794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p:nvPr/>
        </p:nvSpPr>
        <p:spPr>
          <a:xfrm>
            <a:off x="8430775" y="4419900"/>
            <a:ext cx="7131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59" name="Google Shape;59;p10"/>
          <p:cNvSpPr/>
          <p:nvPr/>
        </p:nvSpPr>
        <p:spPr>
          <a:xfrm>
            <a:off x="2290350" y="2212200"/>
            <a:ext cx="4563600" cy="719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0"/>
          <p:cNvSpPr/>
          <p:nvPr/>
        </p:nvSpPr>
        <p:spPr>
          <a:xfrm>
            <a:off x="-842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0"/>
          <p:cNvSpPr/>
          <p:nvPr/>
        </p:nvSpPr>
        <p:spPr>
          <a:xfrm>
            <a:off x="842807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69"/>
        <p:cNvGrpSpPr/>
        <p:nvPr/>
      </p:nvGrpSpPr>
      <p:grpSpPr>
        <a:xfrm>
          <a:off x="0" y="0"/>
          <a:ext cx="0" cy="0"/>
          <a:chOff x="0" y="0"/>
          <a:chExt cx="0" cy="0"/>
        </a:xfrm>
      </p:grpSpPr>
      <p:sp>
        <p:nvSpPr>
          <p:cNvPr id="70" name="Google Shape;70;p13"/>
          <p:cNvSpPr/>
          <p:nvPr/>
        </p:nvSpPr>
        <p:spPr>
          <a:xfrm>
            <a:off x="0" y="1756525"/>
            <a:ext cx="9144000" cy="337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txBox="1">
            <a:spLocks noGrp="1"/>
          </p:cNvSpPr>
          <p:nvPr>
            <p:ph type="title"/>
          </p:nvPr>
        </p:nvSpPr>
        <p:spPr>
          <a:xfrm>
            <a:off x="661250" y="2573524"/>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72" name="Google Shape;72;p13"/>
          <p:cNvSpPr txBox="1">
            <a:spLocks noGrp="1"/>
          </p:cNvSpPr>
          <p:nvPr>
            <p:ph type="subTitle" idx="1"/>
          </p:nvPr>
        </p:nvSpPr>
        <p:spPr>
          <a:xfrm>
            <a:off x="661250" y="2897968"/>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 name="Google Shape;73;p13"/>
          <p:cNvSpPr txBox="1">
            <a:spLocks noGrp="1"/>
          </p:cNvSpPr>
          <p:nvPr>
            <p:ph type="title" idx="2" hasCustomPrompt="1"/>
          </p:nvPr>
        </p:nvSpPr>
        <p:spPr>
          <a:xfrm>
            <a:off x="970850" y="2239374"/>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74" name="Google Shape;74;p13"/>
          <p:cNvSpPr txBox="1">
            <a:spLocks noGrp="1"/>
          </p:cNvSpPr>
          <p:nvPr>
            <p:ph type="title" idx="3"/>
          </p:nvPr>
        </p:nvSpPr>
        <p:spPr>
          <a:xfrm>
            <a:off x="3371700" y="2573524"/>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75" name="Google Shape;75;p13"/>
          <p:cNvSpPr txBox="1">
            <a:spLocks noGrp="1"/>
          </p:cNvSpPr>
          <p:nvPr>
            <p:ph type="subTitle" idx="4"/>
          </p:nvPr>
        </p:nvSpPr>
        <p:spPr>
          <a:xfrm>
            <a:off x="3371700" y="2897968"/>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6" name="Google Shape;76;p13"/>
          <p:cNvSpPr txBox="1">
            <a:spLocks noGrp="1"/>
          </p:cNvSpPr>
          <p:nvPr>
            <p:ph type="title" idx="5" hasCustomPrompt="1"/>
          </p:nvPr>
        </p:nvSpPr>
        <p:spPr>
          <a:xfrm>
            <a:off x="3681300" y="2239374"/>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77" name="Google Shape;77;p13"/>
          <p:cNvSpPr txBox="1">
            <a:spLocks noGrp="1"/>
          </p:cNvSpPr>
          <p:nvPr>
            <p:ph type="title" idx="6"/>
          </p:nvPr>
        </p:nvSpPr>
        <p:spPr>
          <a:xfrm>
            <a:off x="6082150" y="2573524"/>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78" name="Google Shape;78;p13"/>
          <p:cNvSpPr txBox="1">
            <a:spLocks noGrp="1"/>
          </p:cNvSpPr>
          <p:nvPr>
            <p:ph type="subTitle" idx="7"/>
          </p:nvPr>
        </p:nvSpPr>
        <p:spPr>
          <a:xfrm>
            <a:off x="6082150" y="2897968"/>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9" name="Google Shape;79;p13"/>
          <p:cNvSpPr txBox="1">
            <a:spLocks noGrp="1"/>
          </p:cNvSpPr>
          <p:nvPr>
            <p:ph type="title" idx="8" hasCustomPrompt="1"/>
          </p:nvPr>
        </p:nvSpPr>
        <p:spPr>
          <a:xfrm>
            <a:off x="6391750" y="2239374"/>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80" name="Google Shape;80;p13"/>
          <p:cNvSpPr txBox="1">
            <a:spLocks noGrp="1"/>
          </p:cNvSpPr>
          <p:nvPr>
            <p:ph type="title" idx="9"/>
          </p:nvPr>
        </p:nvSpPr>
        <p:spPr>
          <a:xfrm>
            <a:off x="661250" y="3836962"/>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1" name="Google Shape;81;p13"/>
          <p:cNvSpPr txBox="1">
            <a:spLocks noGrp="1"/>
          </p:cNvSpPr>
          <p:nvPr>
            <p:ph type="subTitle" idx="13"/>
          </p:nvPr>
        </p:nvSpPr>
        <p:spPr>
          <a:xfrm>
            <a:off x="661250" y="4161414"/>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2" name="Google Shape;82;p13"/>
          <p:cNvSpPr txBox="1">
            <a:spLocks noGrp="1"/>
          </p:cNvSpPr>
          <p:nvPr>
            <p:ph type="title" idx="14" hasCustomPrompt="1"/>
          </p:nvPr>
        </p:nvSpPr>
        <p:spPr>
          <a:xfrm>
            <a:off x="970850" y="3502812"/>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83" name="Google Shape;83;p13"/>
          <p:cNvSpPr txBox="1">
            <a:spLocks noGrp="1"/>
          </p:cNvSpPr>
          <p:nvPr>
            <p:ph type="title" idx="15"/>
          </p:nvPr>
        </p:nvSpPr>
        <p:spPr>
          <a:xfrm>
            <a:off x="3371700" y="3836962"/>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4" name="Google Shape;84;p13"/>
          <p:cNvSpPr txBox="1">
            <a:spLocks noGrp="1"/>
          </p:cNvSpPr>
          <p:nvPr>
            <p:ph type="subTitle" idx="16"/>
          </p:nvPr>
        </p:nvSpPr>
        <p:spPr>
          <a:xfrm>
            <a:off x="3371700" y="4161414"/>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5" name="Google Shape;85;p13"/>
          <p:cNvSpPr txBox="1">
            <a:spLocks noGrp="1"/>
          </p:cNvSpPr>
          <p:nvPr>
            <p:ph type="title" idx="17" hasCustomPrompt="1"/>
          </p:nvPr>
        </p:nvSpPr>
        <p:spPr>
          <a:xfrm>
            <a:off x="3681300" y="3502812"/>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86" name="Google Shape;86;p13"/>
          <p:cNvSpPr txBox="1">
            <a:spLocks noGrp="1"/>
          </p:cNvSpPr>
          <p:nvPr>
            <p:ph type="title" idx="18"/>
          </p:nvPr>
        </p:nvSpPr>
        <p:spPr>
          <a:xfrm>
            <a:off x="6082150" y="3836962"/>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7" name="Google Shape;87;p13"/>
          <p:cNvSpPr txBox="1">
            <a:spLocks noGrp="1"/>
          </p:cNvSpPr>
          <p:nvPr>
            <p:ph type="subTitle" idx="19"/>
          </p:nvPr>
        </p:nvSpPr>
        <p:spPr>
          <a:xfrm>
            <a:off x="6082150" y="4161414"/>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13"/>
          <p:cNvSpPr txBox="1">
            <a:spLocks noGrp="1"/>
          </p:cNvSpPr>
          <p:nvPr>
            <p:ph type="title" idx="20" hasCustomPrompt="1"/>
          </p:nvPr>
        </p:nvSpPr>
        <p:spPr>
          <a:xfrm>
            <a:off x="6391750" y="3502812"/>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89" name="Google Shape;89;p13"/>
          <p:cNvSpPr txBox="1">
            <a:spLocks noGrp="1"/>
          </p:cNvSpPr>
          <p:nvPr>
            <p:ph type="title" idx="21"/>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90" name="Google Shape;90;p13"/>
          <p:cNvSpPr/>
          <p:nvPr/>
        </p:nvSpPr>
        <p:spPr>
          <a:xfrm>
            <a:off x="8784650" y="0"/>
            <a:ext cx="3591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0" y="1603600"/>
            <a:ext cx="7131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ly Title 2">
  <p:cSld name="SECTION_TITLE_AND_DESCRIPTION_1_1_4_2">
    <p:spTree>
      <p:nvGrpSpPr>
        <p:cNvPr id="1" name="Shape 151"/>
        <p:cNvGrpSpPr/>
        <p:nvPr/>
      </p:nvGrpSpPr>
      <p:grpSpPr>
        <a:xfrm>
          <a:off x="0" y="0"/>
          <a:ext cx="0" cy="0"/>
          <a:chOff x="0" y="0"/>
          <a:chExt cx="0" cy="0"/>
        </a:xfrm>
      </p:grpSpPr>
      <p:sp>
        <p:nvSpPr>
          <p:cNvPr id="152" name="Google Shape;152;p21"/>
          <p:cNvSpPr/>
          <p:nvPr/>
        </p:nvSpPr>
        <p:spPr>
          <a:xfrm>
            <a:off x="0" y="719350"/>
            <a:ext cx="713100" cy="441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1"/>
          <p:cNvSpPr/>
          <p:nvPr/>
        </p:nvSpPr>
        <p:spPr>
          <a:xfrm>
            <a:off x="8430775" y="2571750"/>
            <a:ext cx="713100" cy="256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p:nvPr/>
        </p:nvSpPr>
        <p:spPr>
          <a:xfrm>
            <a:off x="8430775" y="-1600"/>
            <a:ext cx="713100" cy="72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Sarala"/>
              <a:buNone/>
              <a:defRPr sz="3500" b="1">
                <a:solidFill>
                  <a:schemeClr val="dk1"/>
                </a:solidFill>
                <a:latin typeface="Sarala"/>
                <a:ea typeface="Sarala"/>
                <a:cs typeface="Sarala"/>
                <a:sym typeface="Sarala"/>
              </a:defRPr>
            </a:lvl1pPr>
            <a:lvl2pPr lvl="1">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2pPr>
            <a:lvl3pPr lvl="2">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3pPr>
            <a:lvl4pPr lvl="3">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4pPr>
            <a:lvl5pPr lvl="4">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5pPr>
            <a:lvl6pPr lvl="5">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6pPr>
            <a:lvl7pPr lvl="6">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7pPr>
            <a:lvl8pPr lvl="7">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8pPr>
            <a:lvl9pPr lvl="8">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5" r:id="rId4"/>
    <p:sldLayoutId id="2147483656" r:id="rId5"/>
    <p:sldLayoutId id="2147483658" r:id="rId6"/>
    <p:sldLayoutId id="2147483659" r:id="rId7"/>
    <p:sldLayoutId id="214748366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p:nvPr/>
        </p:nvSpPr>
        <p:spPr>
          <a:xfrm>
            <a:off x="125" y="4063975"/>
            <a:ext cx="21756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txBox="1">
            <a:spLocks noGrp="1"/>
          </p:cNvSpPr>
          <p:nvPr>
            <p:ph type="ctrTitle"/>
          </p:nvPr>
        </p:nvSpPr>
        <p:spPr>
          <a:xfrm>
            <a:off x="527257" y="733510"/>
            <a:ext cx="3720000" cy="220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SMART</a:t>
            </a:r>
            <a:br>
              <a:rPr lang="en" dirty="0"/>
            </a:br>
            <a:r>
              <a:rPr lang="en" dirty="0">
                <a:solidFill>
                  <a:schemeClr val="lt1"/>
                </a:solidFill>
              </a:rPr>
              <a:t>BLIND </a:t>
            </a:r>
            <a:br>
              <a:rPr lang="en" dirty="0">
                <a:solidFill>
                  <a:schemeClr val="lt1"/>
                </a:solidFill>
              </a:rPr>
            </a:br>
            <a:r>
              <a:rPr lang="en" dirty="0">
                <a:solidFill>
                  <a:schemeClr val="lt1"/>
                </a:solidFill>
              </a:rPr>
              <a:t>STICK</a:t>
            </a:r>
            <a:endParaRPr dirty="0">
              <a:solidFill>
                <a:schemeClr val="lt1"/>
              </a:solidFill>
            </a:endParaRPr>
          </a:p>
        </p:txBody>
      </p:sp>
      <p:sp>
        <p:nvSpPr>
          <p:cNvPr id="196" name="Google Shape;196;p26"/>
          <p:cNvSpPr txBox="1">
            <a:spLocks noGrp="1"/>
          </p:cNvSpPr>
          <p:nvPr>
            <p:ph type="subTitle" idx="1"/>
          </p:nvPr>
        </p:nvSpPr>
        <p:spPr>
          <a:xfrm>
            <a:off x="600663" y="3049987"/>
            <a:ext cx="3771000" cy="411900"/>
          </a:xfrm>
          <a:prstGeom prst="rect">
            <a:avLst/>
          </a:prstGeom>
        </p:spPr>
        <p:txBody>
          <a:bodyPr spcFirstLastPara="1" wrap="square" lIns="91425" tIns="91425" rIns="91425" bIns="91425" anchor="t" anchorCtr="0">
            <a:noAutofit/>
          </a:bodyPr>
          <a:lstStyle/>
          <a:p>
            <a:pPr marL="0" lvl="0" indent="0"/>
            <a:r>
              <a:rPr lang="en-US" dirty="0"/>
              <a:t>Keep it smart with smart blinds.</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0972" y="595086"/>
            <a:ext cx="3933371" cy="4856590"/>
          </a:xfrm>
          <a:prstGeom prst="rect">
            <a:avLst/>
          </a:prstGeom>
        </p:spPr>
      </p:pic>
      <p:sp>
        <p:nvSpPr>
          <p:cNvPr id="2" name="TextBox 1">
            <a:extLst>
              <a:ext uri="{FF2B5EF4-FFF2-40B4-BE49-F238E27FC236}">
                <a16:creationId xmlns:a16="http://schemas.microsoft.com/office/drawing/2014/main" id="{94C63025-6A57-2E81-10AD-E8064368C3A2}"/>
              </a:ext>
            </a:extLst>
          </p:cNvPr>
          <p:cNvSpPr txBox="1"/>
          <p:nvPr/>
        </p:nvSpPr>
        <p:spPr>
          <a:xfrm>
            <a:off x="2456761" y="3723701"/>
            <a:ext cx="2115239" cy="923330"/>
          </a:xfrm>
          <a:prstGeom prst="rect">
            <a:avLst/>
          </a:prstGeom>
          <a:noFill/>
        </p:spPr>
        <p:txBody>
          <a:bodyPr wrap="square" rtlCol="0">
            <a:spAutoFit/>
          </a:bodyPr>
          <a:lstStyle/>
          <a:p>
            <a:r>
              <a:rPr lang="en-US" sz="1800" b="1" u="sng" dirty="0">
                <a:latin typeface="Times New Roman" panose="02020603050405020304" pitchFamily="18" charset="0"/>
                <a:cs typeface="Times New Roman" panose="02020603050405020304" pitchFamily="18" charset="0"/>
              </a:rPr>
              <a:t>Group Members:</a:t>
            </a:r>
          </a:p>
          <a:p>
            <a:r>
              <a:rPr lang="en-US" sz="1800" dirty="0">
                <a:solidFill>
                  <a:schemeClr val="bg1"/>
                </a:solidFill>
                <a:latin typeface="Times New Roman" panose="02020603050405020304" pitchFamily="18" charset="0"/>
                <a:cs typeface="Times New Roman" panose="02020603050405020304" pitchFamily="18" charset="0"/>
              </a:rPr>
              <a:t>Priya Kushawaha</a:t>
            </a:r>
          </a:p>
          <a:p>
            <a:r>
              <a:rPr lang="en-US" sz="1800" dirty="0">
                <a:solidFill>
                  <a:schemeClr val="bg1"/>
                </a:solidFill>
                <a:latin typeface="Times New Roman" panose="02020603050405020304" pitchFamily="18" charset="0"/>
                <a:cs typeface="Times New Roman" panose="02020603050405020304" pitchFamily="18" charset="0"/>
              </a:rPr>
              <a:t>Samira Shahi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95"/>
                                        </p:tgtEl>
                                        <p:attrNameLst>
                                          <p:attrName>ppt_x</p:attrName>
                                          <p:attrName>ppt_y</p:attrName>
                                        </p:attrNameLst>
                                      </p:cBhvr>
                                    </p:animMotion>
                                    <p:animRot by="1500000">
                                      <p:cBhvr>
                                        <p:cTn id="7" dur="125" fill="hold">
                                          <p:stCondLst>
                                            <p:cond delay="0"/>
                                          </p:stCondLst>
                                        </p:cTn>
                                        <p:tgtEl>
                                          <p:spTgt spid="195"/>
                                        </p:tgtEl>
                                        <p:attrNameLst>
                                          <p:attrName>r</p:attrName>
                                        </p:attrNameLst>
                                      </p:cBhvr>
                                    </p:animRot>
                                    <p:animRot by="-1500000">
                                      <p:cBhvr>
                                        <p:cTn id="8" dur="125" fill="hold">
                                          <p:stCondLst>
                                            <p:cond delay="125"/>
                                          </p:stCondLst>
                                        </p:cTn>
                                        <p:tgtEl>
                                          <p:spTgt spid="195"/>
                                        </p:tgtEl>
                                        <p:attrNameLst>
                                          <p:attrName>r</p:attrName>
                                        </p:attrNameLst>
                                      </p:cBhvr>
                                    </p:animRot>
                                    <p:animRot by="-1500000">
                                      <p:cBhvr>
                                        <p:cTn id="9" dur="125" fill="hold">
                                          <p:stCondLst>
                                            <p:cond delay="250"/>
                                          </p:stCondLst>
                                        </p:cTn>
                                        <p:tgtEl>
                                          <p:spTgt spid="195"/>
                                        </p:tgtEl>
                                        <p:attrNameLst>
                                          <p:attrName>r</p:attrName>
                                        </p:attrNameLst>
                                      </p:cBhvr>
                                    </p:animRot>
                                    <p:animRot by="1500000">
                                      <p:cBhvr>
                                        <p:cTn id="10" dur="125" fill="hold">
                                          <p:stCondLst>
                                            <p:cond delay="375"/>
                                          </p:stCondLst>
                                        </p:cTn>
                                        <p:tgtEl>
                                          <p:spTgt spid="19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2" name="Google Shape;232;p29"/>
          <p:cNvSpPr txBox="1">
            <a:spLocks noGrp="1"/>
          </p:cNvSpPr>
          <p:nvPr>
            <p:ph type="title"/>
          </p:nvPr>
        </p:nvSpPr>
        <p:spPr>
          <a:xfrm>
            <a:off x="189032" y="161400"/>
            <a:ext cx="3265367" cy="768240"/>
          </a:xfrm>
          <a:prstGeom prst="rect">
            <a:avLst/>
          </a:prstGeom>
        </p:spPr>
        <p:txBody>
          <a:bodyPr spcFirstLastPara="1" wrap="square" lIns="91425" tIns="91425" rIns="91425" bIns="91425" anchor="t" anchorCtr="0">
            <a:noAutofit/>
          </a:bodyPr>
          <a:lstStyle/>
          <a:p>
            <a:pPr lvl="0"/>
            <a:r>
              <a:rPr lang="en" sz="3200" dirty="0"/>
              <a:t>SWITCH</a:t>
            </a:r>
            <a:endParaRPr sz="3200" dirty="0">
              <a:solidFill>
                <a:schemeClr val="accent1"/>
              </a:solidFill>
            </a:endParaRPr>
          </a:p>
        </p:txBody>
      </p:sp>
      <p:sp>
        <p:nvSpPr>
          <p:cNvPr id="234" name="Google Shape;234;p29"/>
          <p:cNvSpPr/>
          <p:nvPr/>
        </p:nvSpPr>
        <p:spPr>
          <a:xfrm>
            <a:off x="713225" y="4776850"/>
            <a:ext cx="61407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025" y="998310"/>
            <a:ext cx="5442404" cy="3080204"/>
          </a:xfrm>
          <a:prstGeom prst="rect">
            <a:avLst/>
          </a:prstGeom>
        </p:spPr>
      </p:pic>
    </p:spTree>
    <p:extLst>
      <p:ext uri="{BB962C8B-B14F-4D97-AF65-F5344CB8AC3E}">
        <p14:creationId xmlns:p14="http://schemas.microsoft.com/office/powerpoint/2010/main" val="3118044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2" name="Google Shape;232;p29"/>
          <p:cNvSpPr txBox="1">
            <a:spLocks noGrp="1"/>
          </p:cNvSpPr>
          <p:nvPr>
            <p:ph type="title"/>
          </p:nvPr>
        </p:nvSpPr>
        <p:spPr>
          <a:xfrm>
            <a:off x="518208" y="628798"/>
            <a:ext cx="3265367" cy="768240"/>
          </a:xfrm>
          <a:prstGeom prst="rect">
            <a:avLst/>
          </a:prstGeom>
        </p:spPr>
        <p:txBody>
          <a:bodyPr spcFirstLastPara="1" wrap="square" lIns="91425" tIns="91425" rIns="91425" bIns="91425" anchor="t" anchorCtr="0">
            <a:noAutofit/>
          </a:bodyPr>
          <a:lstStyle/>
          <a:p>
            <a:pPr lvl="0"/>
            <a:r>
              <a:rPr lang="en-US" sz="3200" dirty="0">
                <a:solidFill>
                  <a:schemeClr val="accent1"/>
                </a:solidFill>
              </a:rPr>
              <a:t>SWITCH</a:t>
            </a:r>
            <a:endParaRPr sz="3200" dirty="0">
              <a:solidFill>
                <a:schemeClr val="accent1"/>
              </a:solidFill>
            </a:endParaRPr>
          </a:p>
        </p:txBody>
      </p:sp>
      <p:sp>
        <p:nvSpPr>
          <p:cNvPr id="234" name="Google Shape;234;p29"/>
          <p:cNvSpPr/>
          <p:nvPr/>
        </p:nvSpPr>
        <p:spPr>
          <a:xfrm>
            <a:off x="713225" y="4776850"/>
            <a:ext cx="61407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633396" y="1596572"/>
            <a:ext cx="7617975" cy="369332"/>
          </a:xfrm>
          <a:prstGeom prst="rect">
            <a:avLst/>
          </a:prstGeom>
        </p:spPr>
        <p:txBody>
          <a:bodyPr wrap="square">
            <a:spAutoFit/>
          </a:bodyPr>
          <a:lstStyle/>
          <a:p>
            <a:pPr marL="285750" indent="-285750">
              <a:buFont typeface="Arial" panose="020B0604020202020204" pitchFamily="34" charset="0"/>
              <a:buChar char="•"/>
            </a:pPr>
            <a:endParaRPr lang="en-US" sz="1800" dirty="0">
              <a:latin typeface="Montserrat"/>
            </a:endParaRPr>
          </a:p>
        </p:txBody>
      </p:sp>
      <p:sp>
        <p:nvSpPr>
          <p:cNvPr id="6" name="Rectangle 3"/>
          <p:cNvSpPr>
            <a:spLocks noChangeArrowheads="1"/>
          </p:cNvSpPr>
          <p:nvPr/>
        </p:nvSpPr>
        <p:spPr bwMode="auto">
          <a:xfrm rot="10800000" flipV="1">
            <a:off x="518208" y="1012918"/>
            <a:ext cx="68367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ontserrat"/>
            </a:endParaRPr>
          </a:p>
          <a:p>
            <a:pPr marL="285750" marR="0" lvl="0" indent="-285750" algn="l" defTabSz="914400" rtl="0" eaLnBrk="0" fontAlgn="base" latinLnBrk="0" hangingPunct="0">
              <a:lnSpc>
                <a:spcPct val="100000"/>
              </a:lnSpc>
              <a:spcBef>
                <a:spcPct val="0"/>
              </a:spcBef>
              <a:spcAft>
                <a:spcPct val="0"/>
              </a:spcAft>
              <a:buClr>
                <a:schemeClr val="bg2"/>
              </a:buClr>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Montserrat"/>
              </a:rPr>
              <a:t> It is a type of switch that has a single input and a single output, and can be either on or off.</a:t>
            </a:r>
          </a:p>
          <a:p>
            <a:pPr marL="0" marR="0" lvl="0" indent="0" algn="l" defTabSz="914400" rtl="0" eaLnBrk="0" fontAlgn="base" latinLnBrk="0" hangingPunct="0">
              <a:lnSpc>
                <a:spcPct val="100000"/>
              </a:lnSpc>
              <a:spcBef>
                <a:spcPct val="0"/>
              </a:spcBef>
              <a:spcAft>
                <a:spcPct val="0"/>
              </a:spcAft>
              <a:buClr>
                <a:schemeClr val="bg2"/>
              </a:buClr>
              <a:buSzTx/>
              <a:buFontTx/>
              <a:buChar char="•"/>
              <a:tabLst/>
            </a:pPr>
            <a:endParaRPr kumimoji="0" lang="en-US" altLang="en-US" sz="1800" b="0" i="0" u="none" strike="noStrike" cap="none" normalizeH="0" baseline="0" dirty="0">
              <a:ln>
                <a:noFill/>
              </a:ln>
              <a:solidFill>
                <a:schemeClr val="tx1"/>
              </a:solidFill>
              <a:effectLst/>
              <a:latin typeface="Montserrat"/>
            </a:endParaRPr>
          </a:p>
          <a:p>
            <a:pPr marL="285750" marR="0" lvl="0" indent="-285750" algn="l" defTabSz="914400" rtl="0" eaLnBrk="0" fontAlgn="base" latinLnBrk="0" hangingPunct="0">
              <a:lnSpc>
                <a:spcPct val="100000"/>
              </a:lnSpc>
              <a:spcBef>
                <a:spcPct val="0"/>
              </a:spcBef>
              <a:spcAft>
                <a:spcPct val="0"/>
              </a:spcAft>
              <a:buClr>
                <a:schemeClr val="bg2"/>
              </a:buClr>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Montserrat"/>
              </a:rPr>
              <a:t>SPST switches are commonly used in electronic circuits for simple on/off operations.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4484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2" name="Google Shape;232;p29"/>
          <p:cNvSpPr txBox="1">
            <a:spLocks noGrp="1"/>
          </p:cNvSpPr>
          <p:nvPr>
            <p:ph type="title"/>
          </p:nvPr>
        </p:nvSpPr>
        <p:spPr>
          <a:xfrm>
            <a:off x="189032" y="161400"/>
            <a:ext cx="3265367" cy="112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ULTRASONIC</a:t>
            </a:r>
            <a:br>
              <a:rPr lang="en" sz="3200" dirty="0"/>
            </a:br>
            <a:r>
              <a:rPr lang="en" sz="3200" dirty="0">
                <a:solidFill>
                  <a:schemeClr val="accent1"/>
                </a:solidFill>
              </a:rPr>
              <a:t>SENSOR</a:t>
            </a:r>
            <a:endParaRPr sz="3200" dirty="0">
              <a:solidFill>
                <a:schemeClr val="accent1"/>
              </a:solidFill>
            </a:endParaRPr>
          </a:p>
        </p:txBody>
      </p:sp>
      <p:sp>
        <p:nvSpPr>
          <p:cNvPr id="234" name="Google Shape;234;p29"/>
          <p:cNvSpPr/>
          <p:nvPr/>
        </p:nvSpPr>
        <p:spPr>
          <a:xfrm>
            <a:off x="713225" y="4776850"/>
            <a:ext cx="61407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a:blip r:embed="rId3"/>
          <a:stretch>
            <a:fillRect/>
          </a:stretch>
        </p:blipFill>
        <p:spPr>
          <a:xfrm>
            <a:off x="2073837" y="1430546"/>
            <a:ext cx="5004435" cy="2469437"/>
          </a:xfrm>
          <a:prstGeom prst="rect">
            <a:avLst/>
          </a:prstGeom>
        </p:spPr>
      </p:pic>
    </p:spTree>
    <p:extLst>
      <p:ext uri="{BB962C8B-B14F-4D97-AF65-F5344CB8AC3E}">
        <p14:creationId xmlns:p14="http://schemas.microsoft.com/office/powerpoint/2010/main" val="3635887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2" name="Google Shape;232;p29"/>
          <p:cNvSpPr txBox="1">
            <a:spLocks noGrp="1"/>
          </p:cNvSpPr>
          <p:nvPr>
            <p:ph type="title"/>
          </p:nvPr>
        </p:nvSpPr>
        <p:spPr>
          <a:xfrm>
            <a:off x="189032" y="161400"/>
            <a:ext cx="3265367" cy="112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ULTRASONIC</a:t>
            </a:r>
            <a:br>
              <a:rPr lang="en" sz="3200" dirty="0"/>
            </a:br>
            <a:r>
              <a:rPr lang="en" sz="3200" dirty="0">
                <a:solidFill>
                  <a:schemeClr val="accent1"/>
                </a:solidFill>
              </a:rPr>
              <a:t>SENSOR</a:t>
            </a:r>
            <a:endParaRPr sz="3200" dirty="0">
              <a:solidFill>
                <a:schemeClr val="accent1"/>
              </a:solidFill>
            </a:endParaRPr>
          </a:p>
        </p:txBody>
      </p:sp>
      <p:sp>
        <p:nvSpPr>
          <p:cNvPr id="234" name="Google Shape;234;p29"/>
          <p:cNvSpPr/>
          <p:nvPr/>
        </p:nvSpPr>
        <p:spPr>
          <a:xfrm>
            <a:off x="713225" y="4776850"/>
            <a:ext cx="61407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1"/>
          <p:cNvSpPr>
            <a:spLocks noChangeArrowheads="1"/>
          </p:cNvSpPr>
          <p:nvPr/>
        </p:nvSpPr>
        <p:spPr bwMode="auto">
          <a:xfrm rot="10800000" flipV="1">
            <a:off x="586157" y="1297316"/>
            <a:ext cx="763618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Clr>
                <a:schemeClr val="bg2"/>
              </a:buClr>
              <a:buFont typeface="Arial" panose="020B0604020202020204" pitchFamily="34" charset="0"/>
              <a:buChar char="•"/>
            </a:pPr>
            <a:r>
              <a:rPr lang="en-US" sz="1800" dirty="0">
                <a:latin typeface="Montserrat"/>
              </a:rPr>
              <a:t>HC-SR04 Ultrasonic Sensor measures distance using sound waves.</a:t>
            </a:r>
          </a:p>
          <a:p>
            <a:pPr marL="285750" indent="-285750">
              <a:buClr>
                <a:schemeClr val="bg2"/>
              </a:buClr>
              <a:buFont typeface="Arial" panose="020B0604020202020204" pitchFamily="34" charset="0"/>
              <a:buChar char="•"/>
            </a:pPr>
            <a:endParaRPr lang="en-US" sz="1800" dirty="0">
              <a:latin typeface="Montserrat"/>
            </a:endParaRPr>
          </a:p>
          <a:p>
            <a:pPr marL="285750" indent="-285750">
              <a:buClr>
                <a:schemeClr val="bg2"/>
              </a:buClr>
              <a:buFont typeface="Arial" panose="020B0604020202020204" pitchFamily="34" charset="0"/>
              <a:buChar char="•"/>
            </a:pPr>
            <a:r>
              <a:rPr lang="en-US" sz="1800" dirty="0">
                <a:latin typeface="Montserrat"/>
              </a:rPr>
              <a:t>It has a range of 2cm to 400cm and high accuracy.</a:t>
            </a:r>
          </a:p>
          <a:p>
            <a:pPr marL="285750" indent="-285750">
              <a:buClr>
                <a:schemeClr val="bg2"/>
              </a:buClr>
              <a:buFont typeface="Arial" panose="020B0604020202020204" pitchFamily="34" charset="0"/>
              <a:buChar char="•"/>
            </a:pPr>
            <a:endParaRPr lang="en-US" sz="1800" dirty="0">
              <a:latin typeface="Montserrat"/>
            </a:endParaRPr>
          </a:p>
          <a:p>
            <a:pPr marL="285750" indent="-285750">
              <a:buClr>
                <a:schemeClr val="bg2"/>
              </a:buClr>
              <a:buFont typeface="Arial" panose="020B0604020202020204" pitchFamily="34" charset="0"/>
              <a:buChar char="•"/>
            </a:pPr>
            <a:r>
              <a:rPr lang="en-US" sz="1800" dirty="0">
                <a:latin typeface="Montserrat"/>
              </a:rPr>
              <a:t>It works by sending ultrasonic waves and measuring the time they take to bounce back.</a:t>
            </a:r>
          </a:p>
          <a:p>
            <a:pPr marL="285750" indent="-285750">
              <a:buClr>
                <a:schemeClr val="bg2"/>
              </a:buClr>
              <a:buFont typeface="Arial" panose="020B0604020202020204" pitchFamily="34" charset="0"/>
              <a:buChar char="•"/>
            </a:pPr>
            <a:endParaRPr lang="en-US" sz="1800" dirty="0">
              <a:latin typeface="Montserrat"/>
            </a:endParaRPr>
          </a:p>
          <a:p>
            <a:pPr marL="285750" indent="-285750">
              <a:buClr>
                <a:schemeClr val="bg2"/>
              </a:buClr>
              <a:buFont typeface="Arial" panose="020B0604020202020204" pitchFamily="34" charset="0"/>
              <a:buChar char="•"/>
            </a:pPr>
            <a:r>
              <a:rPr lang="en-US" sz="1800" dirty="0">
                <a:latin typeface="Montserrat"/>
              </a:rPr>
              <a:t>It is commonly used in robotics, drones, and automation due to its low cost and ease of use.</a:t>
            </a:r>
          </a:p>
          <a:p>
            <a:pPr marL="285750" marR="0" lvl="0" indent="-285750" algn="just" defTabSz="914400" rtl="0" eaLnBrk="0" fontAlgn="base" latinLnBrk="0" hangingPunct="0">
              <a:lnSpc>
                <a:spcPct val="100000"/>
              </a:lnSpc>
              <a:spcBef>
                <a:spcPct val="0"/>
              </a:spcBef>
              <a:spcAft>
                <a:spcPct val="0"/>
              </a:spcAft>
              <a:buClr>
                <a:schemeClr val="bg2"/>
              </a:buClr>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Montserrat"/>
            </a:endParaRPr>
          </a:p>
        </p:txBody>
      </p:sp>
    </p:spTree>
    <p:extLst>
      <p:ext uri="{BB962C8B-B14F-4D97-AF65-F5344CB8AC3E}">
        <p14:creationId xmlns:p14="http://schemas.microsoft.com/office/powerpoint/2010/main" val="1937620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2" name="Google Shape;232;p29"/>
          <p:cNvSpPr txBox="1">
            <a:spLocks noGrp="1"/>
          </p:cNvSpPr>
          <p:nvPr>
            <p:ph type="title"/>
          </p:nvPr>
        </p:nvSpPr>
        <p:spPr>
          <a:xfrm>
            <a:off x="2977416" y="82487"/>
            <a:ext cx="3265367" cy="112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WORKING</a:t>
            </a:r>
            <a:br>
              <a:rPr lang="en" sz="3200" dirty="0"/>
            </a:br>
            <a:r>
              <a:rPr lang="en" sz="3200" dirty="0">
                <a:solidFill>
                  <a:schemeClr val="accent1"/>
                </a:solidFill>
              </a:rPr>
              <a:t>PRINCIPLE</a:t>
            </a:r>
            <a:endParaRPr sz="3200" dirty="0">
              <a:solidFill>
                <a:schemeClr val="accent1"/>
              </a:solidFill>
            </a:endParaRPr>
          </a:p>
        </p:txBody>
      </p:sp>
      <p:sp>
        <p:nvSpPr>
          <p:cNvPr id="234" name="Google Shape;234;p29"/>
          <p:cNvSpPr/>
          <p:nvPr/>
        </p:nvSpPr>
        <p:spPr>
          <a:xfrm>
            <a:off x="713225" y="4776850"/>
            <a:ext cx="61407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209" y="1402081"/>
            <a:ext cx="3686471" cy="236906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5175" y="1402081"/>
            <a:ext cx="4339726" cy="2209799"/>
          </a:xfrm>
          <a:prstGeom prst="rect">
            <a:avLst/>
          </a:prstGeom>
        </p:spPr>
      </p:pic>
    </p:spTree>
    <p:extLst>
      <p:ext uri="{BB962C8B-B14F-4D97-AF65-F5344CB8AC3E}">
        <p14:creationId xmlns:p14="http://schemas.microsoft.com/office/powerpoint/2010/main" val="2308292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2" name="Google Shape;232;p29"/>
          <p:cNvSpPr txBox="1">
            <a:spLocks noGrp="1"/>
          </p:cNvSpPr>
          <p:nvPr>
            <p:ph type="title"/>
          </p:nvPr>
        </p:nvSpPr>
        <p:spPr>
          <a:xfrm>
            <a:off x="189031" y="-50330"/>
            <a:ext cx="3265367" cy="768240"/>
          </a:xfrm>
          <a:prstGeom prst="rect">
            <a:avLst/>
          </a:prstGeom>
        </p:spPr>
        <p:txBody>
          <a:bodyPr spcFirstLastPara="1" wrap="square" lIns="91425" tIns="91425" rIns="91425" bIns="91425" anchor="t" anchorCtr="0">
            <a:noAutofit/>
          </a:bodyPr>
          <a:lstStyle/>
          <a:p>
            <a:pPr lvl="0"/>
            <a:r>
              <a:rPr lang="en" sz="3200" dirty="0"/>
              <a:t>PROTEUS</a:t>
            </a:r>
            <a:br>
              <a:rPr lang="en" sz="3200" dirty="0"/>
            </a:br>
            <a:r>
              <a:rPr lang="en" sz="3200" dirty="0">
                <a:solidFill>
                  <a:schemeClr val="accent1"/>
                </a:solidFill>
              </a:rPr>
              <a:t>SIMULATION</a:t>
            </a:r>
            <a:endParaRPr sz="3200" dirty="0">
              <a:solidFill>
                <a:schemeClr val="accent1"/>
              </a:solidFill>
            </a:endParaRPr>
          </a:p>
        </p:txBody>
      </p:sp>
      <p:sp>
        <p:nvSpPr>
          <p:cNvPr id="234" name="Google Shape;234;p29"/>
          <p:cNvSpPr/>
          <p:nvPr/>
        </p:nvSpPr>
        <p:spPr>
          <a:xfrm>
            <a:off x="713225" y="4776850"/>
            <a:ext cx="61407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stretch>
            <a:fillRect/>
          </a:stretch>
        </p:blipFill>
        <p:spPr>
          <a:xfrm>
            <a:off x="1037943" y="1029967"/>
            <a:ext cx="6284514" cy="3658147"/>
          </a:xfrm>
          <a:prstGeom prst="rect">
            <a:avLst/>
          </a:prstGeom>
        </p:spPr>
      </p:pic>
    </p:spTree>
    <p:extLst>
      <p:ext uri="{BB962C8B-B14F-4D97-AF65-F5344CB8AC3E}">
        <p14:creationId xmlns:p14="http://schemas.microsoft.com/office/powerpoint/2010/main" val="2778319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42DDCB-E6CC-95B5-C229-6169FCD3825C}"/>
              </a:ext>
            </a:extLst>
          </p:cNvPr>
          <p:cNvSpPr>
            <a:spLocks noGrp="1"/>
          </p:cNvSpPr>
          <p:nvPr>
            <p:ph type="body" idx="1"/>
          </p:nvPr>
        </p:nvSpPr>
        <p:spPr>
          <a:xfrm>
            <a:off x="611275" y="1423030"/>
            <a:ext cx="7921500" cy="1148720"/>
          </a:xfrm>
        </p:spPr>
        <p:txBody>
          <a:bodyPr/>
          <a:lstStyle/>
          <a:p>
            <a:pPr>
              <a:buClr>
                <a:schemeClr val="bg2"/>
              </a:buClr>
            </a:pPr>
            <a:r>
              <a:rPr lang="en-US" sz="1800" dirty="0"/>
              <a:t>Auto Detection</a:t>
            </a:r>
          </a:p>
          <a:p>
            <a:pPr>
              <a:buClr>
                <a:schemeClr val="bg2"/>
              </a:buClr>
            </a:pPr>
            <a:r>
              <a:rPr lang="en-US" sz="1800" dirty="0"/>
              <a:t>Simple to use and low cost</a:t>
            </a:r>
          </a:p>
          <a:p>
            <a:pPr>
              <a:buClr>
                <a:schemeClr val="bg2"/>
              </a:buClr>
            </a:pPr>
            <a:r>
              <a:rPr lang="en-US" sz="1800" dirty="0"/>
              <a:t>Fully paperless system</a:t>
            </a:r>
          </a:p>
        </p:txBody>
      </p:sp>
      <p:sp>
        <p:nvSpPr>
          <p:cNvPr id="3" name="Title 2">
            <a:extLst>
              <a:ext uri="{FF2B5EF4-FFF2-40B4-BE49-F238E27FC236}">
                <a16:creationId xmlns:a16="http://schemas.microsoft.com/office/drawing/2014/main" id="{076E3E50-D7A1-412D-B7F9-66188F904E85}"/>
              </a:ext>
            </a:extLst>
          </p:cNvPr>
          <p:cNvSpPr>
            <a:spLocks noGrp="1"/>
          </p:cNvSpPr>
          <p:nvPr>
            <p:ph type="title"/>
          </p:nvPr>
        </p:nvSpPr>
        <p:spPr>
          <a:xfrm>
            <a:off x="611225" y="833340"/>
            <a:ext cx="2664018" cy="589690"/>
          </a:xfrm>
        </p:spPr>
        <p:txBody>
          <a:bodyPr/>
          <a:lstStyle/>
          <a:p>
            <a:r>
              <a:rPr lang="en-US" dirty="0"/>
              <a:t>Advantages</a:t>
            </a:r>
          </a:p>
        </p:txBody>
      </p:sp>
      <p:sp>
        <p:nvSpPr>
          <p:cNvPr id="5" name="TextBox 4">
            <a:extLst>
              <a:ext uri="{FF2B5EF4-FFF2-40B4-BE49-F238E27FC236}">
                <a16:creationId xmlns:a16="http://schemas.microsoft.com/office/drawing/2014/main" id="{CE7E786A-4090-41BF-6D33-51E73B41F811}"/>
              </a:ext>
            </a:extLst>
          </p:cNvPr>
          <p:cNvSpPr txBox="1"/>
          <p:nvPr/>
        </p:nvSpPr>
        <p:spPr>
          <a:xfrm>
            <a:off x="694062" y="2571750"/>
            <a:ext cx="4461831" cy="1184940"/>
          </a:xfrm>
          <a:prstGeom prst="rect">
            <a:avLst/>
          </a:prstGeom>
          <a:noFill/>
        </p:spPr>
        <p:txBody>
          <a:bodyPr wrap="square" rtlCol="0">
            <a:spAutoFit/>
          </a:bodyPr>
          <a:lstStyle/>
          <a:p>
            <a:r>
              <a:rPr kumimoji="0" lang="en-US" sz="3500" b="1" i="0" u="none" strike="noStrike" kern="0" cap="none" spc="0" normalizeH="0" baseline="0" noProof="0" dirty="0">
                <a:ln>
                  <a:noFill/>
                </a:ln>
                <a:solidFill>
                  <a:srgbClr val="000000"/>
                </a:solidFill>
                <a:effectLst/>
                <a:uLnTx/>
                <a:uFillTx/>
                <a:latin typeface="Sarala"/>
                <a:sym typeface="Sarala"/>
              </a:rPr>
              <a:t>Disadvantages</a:t>
            </a:r>
          </a:p>
          <a:p>
            <a:pPr marL="457200" marR="0" lvl="0" indent="-317500" algn="l" defTabSz="914400" rtl="0" eaLnBrk="1" fontAlgn="auto" latinLnBrk="0" hangingPunct="1">
              <a:lnSpc>
                <a:spcPct val="100000"/>
              </a:lnSpc>
              <a:spcBef>
                <a:spcPts val="0"/>
              </a:spcBef>
              <a:spcAft>
                <a:spcPts val="0"/>
              </a:spcAft>
              <a:buClr>
                <a:srgbClr val="FF725E"/>
              </a:buClr>
              <a:buSzPts val="1400"/>
              <a:buFont typeface="Lato"/>
              <a:buChar char="●"/>
              <a:tabLst/>
              <a:defRPr/>
            </a:pPr>
            <a:r>
              <a:rPr kumimoji="0" lang="en-US" sz="1800" b="0" i="0" u="none" strike="noStrike" kern="0" cap="none" spc="0" normalizeH="0" baseline="0" noProof="0" dirty="0">
                <a:ln>
                  <a:noFill/>
                </a:ln>
                <a:solidFill>
                  <a:srgbClr val="000000"/>
                </a:solidFill>
                <a:effectLst/>
                <a:uLnTx/>
                <a:uFillTx/>
                <a:latin typeface="Montserrat"/>
                <a:sym typeface="Montserrat"/>
              </a:rPr>
              <a:t>Limited and fixed route to follow</a:t>
            </a:r>
          </a:p>
          <a:p>
            <a:pPr marL="457200" marR="0" lvl="0" indent="-317500" algn="l" defTabSz="914400" rtl="0" eaLnBrk="1" fontAlgn="auto" latinLnBrk="0" hangingPunct="1">
              <a:lnSpc>
                <a:spcPct val="100000"/>
              </a:lnSpc>
              <a:spcBef>
                <a:spcPts val="0"/>
              </a:spcBef>
              <a:spcAft>
                <a:spcPts val="0"/>
              </a:spcAft>
              <a:buClr>
                <a:srgbClr val="FF725E"/>
              </a:buClr>
              <a:buSzPts val="1400"/>
              <a:buFont typeface="Lato"/>
              <a:buChar char="●"/>
              <a:tabLst/>
              <a:defRPr/>
            </a:pPr>
            <a:r>
              <a:rPr kumimoji="0" lang="en-US" sz="1800" b="0" i="0" u="none" strike="noStrike" kern="0" cap="none" spc="0" normalizeH="0" baseline="0" noProof="0" dirty="0">
                <a:ln>
                  <a:noFill/>
                </a:ln>
                <a:solidFill>
                  <a:srgbClr val="000000"/>
                </a:solidFill>
                <a:effectLst/>
                <a:uLnTx/>
                <a:uFillTx/>
                <a:latin typeface="Montserrat"/>
                <a:sym typeface="Montserrat"/>
              </a:rPr>
              <a:t>Little sensor support</a:t>
            </a:r>
          </a:p>
        </p:txBody>
      </p:sp>
    </p:spTree>
    <p:extLst>
      <p:ext uri="{BB962C8B-B14F-4D97-AF65-F5344CB8AC3E}">
        <p14:creationId xmlns:p14="http://schemas.microsoft.com/office/powerpoint/2010/main" val="3522965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7"/>
          <p:cNvSpPr txBox="1">
            <a:spLocks noGrp="1"/>
          </p:cNvSpPr>
          <p:nvPr>
            <p:ph type="body" idx="1"/>
          </p:nvPr>
        </p:nvSpPr>
        <p:spPr>
          <a:xfrm>
            <a:off x="594911" y="1075980"/>
            <a:ext cx="7579605" cy="3650255"/>
          </a:xfrm>
          <a:prstGeom prst="rect">
            <a:avLst/>
          </a:prstGeom>
        </p:spPr>
        <p:txBody>
          <a:bodyPr spcFirstLastPara="1" wrap="square" lIns="91425" tIns="91425" rIns="91425" bIns="91425" anchor="t" anchorCtr="0">
            <a:noAutofit/>
          </a:bodyPr>
          <a:lstStyle/>
          <a:p>
            <a:pPr marL="285750" indent="-285750" algn="just"/>
            <a:r>
              <a:rPr lang="en-US" sz="1800" dirty="0"/>
              <a:t> Add GPS technology for better navigation and guidance</a:t>
            </a:r>
          </a:p>
          <a:p>
            <a:pPr marL="139700" indent="0" algn="just">
              <a:buNone/>
            </a:pPr>
            <a:endParaRPr lang="en-US" sz="1800" dirty="0"/>
          </a:p>
          <a:p>
            <a:pPr algn="just"/>
            <a:r>
              <a:rPr lang="en-US" sz="1800" dirty="0"/>
              <a:t>Adding infrared or LIDAR sensors for greater accuracy in detecting obstacles</a:t>
            </a:r>
          </a:p>
          <a:p>
            <a:pPr algn="just"/>
            <a:endParaRPr lang="en-US" sz="1800" dirty="0"/>
          </a:p>
          <a:p>
            <a:pPr algn="just"/>
            <a:r>
              <a:rPr lang="en-US" sz="1800" dirty="0"/>
              <a:t>Designing the smart blind stick to be more aesthetically appealing and customizable</a:t>
            </a:r>
          </a:p>
          <a:p>
            <a:pPr algn="just"/>
            <a:endParaRPr lang="en-US" sz="1800" dirty="0"/>
          </a:p>
          <a:p>
            <a:pPr algn="just"/>
            <a:r>
              <a:rPr lang="en-US" sz="1800" dirty="0"/>
              <a:t>Integrating a rechargeable battery to increase convenience for the user</a:t>
            </a:r>
          </a:p>
        </p:txBody>
      </p:sp>
      <p:sp>
        <p:nvSpPr>
          <p:cNvPr id="2" name="Rectangle 1"/>
          <p:cNvSpPr/>
          <p:nvPr/>
        </p:nvSpPr>
        <p:spPr>
          <a:xfrm>
            <a:off x="849086" y="147512"/>
            <a:ext cx="3882571" cy="1077218"/>
          </a:xfrm>
          <a:prstGeom prst="rect">
            <a:avLst/>
          </a:prstGeom>
        </p:spPr>
        <p:txBody>
          <a:bodyPr wrap="square">
            <a:spAutoFit/>
          </a:bodyPr>
          <a:lstStyle/>
          <a:p>
            <a:r>
              <a:rPr lang="en" sz="3200" b="1" dirty="0">
                <a:latin typeface="Sarala"/>
              </a:rPr>
              <a:t>FUTURE</a:t>
            </a:r>
            <a:br>
              <a:rPr lang="en" sz="3200" b="1" dirty="0">
                <a:latin typeface="Sarala"/>
              </a:rPr>
            </a:br>
            <a:r>
              <a:rPr lang="en" sz="3200" b="1" dirty="0">
                <a:solidFill>
                  <a:schemeClr val="accent1"/>
                </a:solidFill>
                <a:latin typeface="Sarala"/>
              </a:rPr>
              <a:t>SCOPE</a:t>
            </a:r>
            <a:endParaRPr lang="en-US" sz="3200" b="1" dirty="0">
              <a:latin typeface="Sarala"/>
            </a:endParaRPr>
          </a:p>
        </p:txBody>
      </p:sp>
    </p:spTree>
    <p:extLst>
      <p:ext uri="{BB962C8B-B14F-4D97-AF65-F5344CB8AC3E}">
        <p14:creationId xmlns:p14="http://schemas.microsoft.com/office/powerpoint/2010/main" val="4021337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2" name="Google Shape;232;p29"/>
          <p:cNvSpPr txBox="1">
            <a:spLocks noGrp="1"/>
          </p:cNvSpPr>
          <p:nvPr>
            <p:ph type="title"/>
          </p:nvPr>
        </p:nvSpPr>
        <p:spPr>
          <a:xfrm>
            <a:off x="266150" y="205384"/>
            <a:ext cx="3265367" cy="112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solidFill>
                  <a:schemeClr val="tx1"/>
                </a:solidFill>
              </a:rPr>
              <a:t>CONCLUSION</a:t>
            </a:r>
            <a:endParaRPr sz="3200" dirty="0">
              <a:solidFill>
                <a:schemeClr val="tx1"/>
              </a:solidFill>
            </a:endParaRPr>
          </a:p>
        </p:txBody>
      </p:sp>
      <p:sp>
        <p:nvSpPr>
          <p:cNvPr id="234" name="Google Shape;234;p29"/>
          <p:cNvSpPr/>
          <p:nvPr/>
        </p:nvSpPr>
        <p:spPr>
          <a:xfrm>
            <a:off x="713225" y="4776850"/>
            <a:ext cx="61407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a:spLocks noChangeArrowheads="1"/>
          </p:cNvSpPr>
          <p:nvPr/>
        </p:nvSpPr>
        <p:spPr bwMode="auto">
          <a:xfrm>
            <a:off x="404382" y="690799"/>
            <a:ext cx="860138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
                <a:schemeClr val="bg2"/>
              </a:buClr>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Montserrat"/>
            </a:endParaRPr>
          </a:p>
          <a:p>
            <a:pPr marL="285750" marR="0" lvl="0" indent="-285750" algn="l" defTabSz="914400" rtl="0" eaLnBrk="0" fontAlgn="base" latinLnBrk="0" hangingPunct="0">
              <a:lnSpc>
                <a:spcPct val="100000"/>
              </a:lnSpc>
              <a:spcBef>
                <a:spcPct val="0"/>
              </a:spcBef>
              <a:spcAft>
                <a:spcPct val="0"/>
              </a:spcAft>
              <a:buClr>
                <a:schemeClr val="bg2"/>
              </a:buClr>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Montserrat"/>
              </a:rPr>
              <a:t>Overall, the Smart Electronic Guiding Stick has the potential to greatly improve the quality of life for blind people, providing them with a safer and more independent means of navigation.</a:t>
            </a:r>
          </a:p>
          <a:p>
            <a:pPr marL="0" marR="0" lvl="0" indent="0" algn="l" defTabSz="914400" rtl="0" eaLnBrk="0" fontAlgn="base" latinLnBrk="0" hangingPunct="0">
              <a:lnSpc>
                <a:spcPct val="100000"/>
              </a:lnSpc>
              <a:spcBef>
                <a:spcPct val="0"/>
              </a:spcBef>
              <a:spcAft>
                <a:spcPct val="0"/>
              </a:spcAft>
              <a:buClr>
                <a:schemeClr val="bg2"/>
              </a:buClr>
              <a:buSzTx/>
              <a:buFontTx/>
              <a:buChar char="•"/>
              <a:tabLst/>
            </a:pPr>
            <a:endParaRPr kumimoji="0" lang="en-US" altLang="en-US" sz="1800" b="0" i="0" u="none" strike="noStrike" cap="none" normalizeH="0" baseline="0" dirty="0">
              <a:ln>
                <a:noFill/>
              </a:ln>
              <a:solidFill>
                <a:schemeClr val="tx1"/>
              </a:solidFill>
              <a:effectLst/>
              <a:latin typeface="Montserrat"/>
            </a:endParaRPr>
          </a:p>
          <a:p>
            <a:pPr marL="285750" marR="0" lvl="0" indent="-285750" algn="l" defTabSz="914400" rtl="0" eaLnBrk="0" fontAlgn="base" latinLnBrk="0" hangingPunct="0">
              <a:lnSpc>
                <a:spcPct val="100000"/>
              </a:lnSpc>
              <a:spcBef>
                <a:spcPct val="0"/>
              </a:spcBef>
              <a:spcAft>
                <a:spcPct val="0"/>
              </a:spcAft>
              <a:buClr>
                <a:schemeClr val="bg2"/>
              </a:buClr>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Montserrat"/>
              </a:rPr>
              <a:t>The project demonstrates the power of technology in addressing real-world problems and creating positive social impact</a:t>
            </a:r>
          </a:p>
          <a:p>
            <a:pPr marL="285750" lvl="0" indent="-285750" eaLnBrk="0" fontAlgn="base" hangingPunct="0">
              <a:spcBef>
                <a:spcPct val="0"/>
              </a:spcBef>
              <a:spcAft>
                <a:spcPct val="0"/>
              </a:spcAft>
              <a:buClr>
                <a:schemeClr val="bg2"/>
              </a:buClr>
              <a:buFont typeface="Arial" panose="020B0604020202020204" pitchFamily="34" charset="0"/>
              <a:buChar char="•"/>
            </a:pPr>
            <a:endParaRPr lang="en-US" altLang="en-US" sz="1800" dirty="0">
              <a:solidFill>
                <a:schemeClr val="tx1"/>
              </a:solidFill>
              <a:latin typeface="Montserrat"/>
            </a:endParaRPr>
          </a:p>
          <a:p>
            <a:pPr marL="285750" lvl="0" indent="-285750" eaLnBrk="0" fontAlgn="base" hangingPunct="0">
              <a:spcBef>
                <a:spcPct val="0"/>
              </a:spcBef>
              <a:spcAft>
                <a:spcPct val="0"/>
              </a:spcAft>
              <a:buClr>
                <a:schemeClr val="bg2"/>
              </a:buClr>
              <a:buFont typeface="Arial" panose="020B0604020202020204" pitchFamily="34" charset="0"/>
              <a:buChar char="•"/>
            </a:pPr>
            <a:r>
              <a:rPr lang="en-US" altLang="en-US" sz="1800" dirty="0">
                <a:solidFill>
                  <a:schemeClr val="tx1"/>
                </a:solidFill>
                <a:latin typeface="Montserrat"/>
              </a:rPr>
              <a:t>Technology can drive innovation for social impact.</a:t>
            </a:r>
          </a:p>
          <a:p>
            <a:pPr lvl="0" eaLnBrk="0" fontAlgn="base" hangingPunct="0">
              <a:spcBef>
                <a:spcPct val="0"/>
              </a:spcBef>
              <a:spcAft>
                <a:spcPct val="0"/>
              </a:spcAft>
              <a:buClr>
                <a:schemeClr val="bg2"/>
              </a:buClr>
              <a:buFontTx/>
              <a:buChar char="•"/>
            </a:pPr>
            <a:endParaRPr lang="en-US" altLang="en-US" sz="1800" dirty="0">
              <a:solidFill>
                <a:schemeClr val="tx1"/>
              </a:solidFill>
              <a:latin typeface="Montserrat"/>
            </a:endParaRPr>
          </a:p>
          <a:p>
            <a:pPr marL="285750" lvl="0" indent="-285750" eaLnBrk="0" fontAlgn="base" hangingPunct="0">
              <a:spcBef>
                <a:spcPct val="0"/>
              </a:spcBef>
              <a:spcAft>
                <a:spcPct val="0"/>
              </a:spcAft>
              <a:buClr>
                <a:schemeClr val="bg2"/>
              </a:buClr>
              <a:buFont typeface="Arial" panose="020B0604020202020204" pitchFamily="34" charset="0"/>
              <a:buChar char="•"/>
            </a:pPr>
            <a:r>
              <a:rPr lang="en-US" altLang="en-US" sz="1800" dirty="0">
                <a:solidFill>
                  <a:schemeClr val="tx1"/>
                </a:solidFill>
                <a:latin typeface="Montserrat"/>
              </a:rPr>
              <a:t>System can be customized to meet different user needs.</a:t>
            </a:r>
          </a:p>
          <a:p>
            <a:pPr lvl="0" eaLnBrk="0" fontAlgn="base" hangingPunct="0">
              <a:spcBef>
                <a:spcPct val="0"/>
              </a:spcBef>
              <a:spcAft>
                <a:spcPct val="0"/>
              </a:spcAft>
              <a:buClr>
                <a:schemeClr val="bg2"/>
              </a:buClr>
              <a:buFontTx/>
              <a:buChar char="•"/>
            </a:pPr>
            <a:endParaRPr lang="en-US" altLang="en-US" sz="1800" dirty="0">
              <a:solidFill>
                <a:schemeClr val="tx1"/>
              </a:solidFill>
              <a:latin typeface="Montserrat"/>
            </a:endParaRPr>
          </a:p>
          <a:p>
            <a:pPr marL="0" marR="0" lvl="0" indent="0" algn="l" defTabSz="914400" rtl="0" eaLnBrk="0" fontAlgn="base" latinLnBrk="0" hangingPunct="0">
              <a:lnSpc>
                <a:spcPct val="100000"/>
              </a:lnSpc>
              <a:spcBef>
                <a:spcPct val="0"/>
              </a:spcBef>
              <a:spcAft>
                <a:spcPct val="0"/>
              </a:spcAft>
              <a:buClr>
                <a:schemeClr val="bg2"/>
              </a:buClr>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
                <a:schemeClr val="bg2"/>
              </a:buClr>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4375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47"/>
          <p:cNvSpPr txBox="1">
            <a:spLocks noGrp="1"/>
          </p:cNvSpPr>
          <p:nvPr>
            <p:ph type="title"/>
          </p:nvPr>
        </p:nvSpPr>
        <p:spPr>
          <a:xfrm>
            <a:off x="596975" y="655216"/>
            <a:ext cx="7950000" cy="365770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0" dirty="0">
                <a:latin typeface="Montserrat"/>
              </a:rPr>
              <a:t>THANK</a:t>
            </a:r>
            <a:br>
              <a:rPr lang="en" sz="8000" dirty="0">
                <a:latin typeface="Montserrat"/>
              </a:rPr>
            </a:br>
            <a:r>
              <a:rPr lang="en" sz="8000">
                <a:solidFill>
                  <a:schemeClr val="dk2"/>
                </a:solidFill>
                <a:latin typeface="Montserrat"/>
              </a:rPr>
              <a:t>YOU!!!</a:t>
            </a:r>
            <a:endParaRPr sz="8000" dirty="0">
              <a:solidFill>
                <a:schemeClr val="dk2"/>
              </a:solidFill>
              <a:latin typeface="Montserrat"/>
            </a:endParaRPr>
          </a:p>
        </p:txBody>
      </p:sp>
    </p:spTree>
    <p:extLst>
      <p:ext uri="{BB962C8B-B14F-4D97-AF65-F5344CB8AC3E}">
        <p14:creationId xmlns:p14="http://schemas.microsoft.com/office/powerpoint/2010/main" val="1599923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D8B56-68DF-4354-162E-642933E4F643}"/>
              </a:ext>
            </a:extLst>
          </p:cNvPr>
          <p:cNvSpPr>
            <a:spLocks noGrp="1"/>
          </p:cNvSpPr>
          <p:nvPr>
            <p:ph type="title"/>
          </p:nvPr>
        </p:nvSpPr>
        <p:spPr/>
        <p:txBody>
          <a:bodyPr/>
          <a:lstStyle/>
          <a:p>
            <a:r>
              <a:rPr lang="en-US" dirty="0"/>
              <a:t>INTRODUCTION</a:t>
            </a:r>
          </a:p>
        </p:txBody>
      </p:sp>
      <p:sp>
        <p:nvSpPr>
          <p:cNvPr id="4" name="Title 3">
            <a:extLst>
              <a:ext uri="{FF2B5EF4-FFF2-40B4-BE49-F238E27FC236}">
                <a16:creationId xmlns:a16="http://schemas.microsoft.com/office/drawing/2014/main" id="{B26C9152-65AE-9062-B45C-EBDB846EFCB0}"/>
              </a:ext>
            </a:extLst>
          </p:cNvPr>
          <p:cNvSpPr>
            <a:spLocks noGrp="1"/>
          </p:cNvSpPr>
          <p:nvPr>
            <p:ph type="title" idx="2"/>
          </p:nvPr>
        </p:nvSpPr>
        <p:spPr/>
        <p:txBody>
          <a:bodyPr/>
          <a:lstStyle/>
          <a:p>
            <a:r>
              <a:rPr lang="en-US" dirty="0"/>
              <a:t>01</a:t>
            </a:r>
          </a:p>
        </p:txBody>
      </p:sp>
      <p:sp>
        <p:nvSpPr>
          <p:cNvPr id="5" name="Title 4">
            <a:extLst>
              <a:ext uri="{FF2B5EF4-FFF2-40B4-BE49-F238E27FC236}">
                <a16:creationId xmlns:a16="http://schemas.microsoft.com/office/drawing/2014/main" id="{637D8E0F-CB47-592C-FD4E-761C0A4C4DA0}"/>
              </a:ext>
            </a:extLst>
          </p:cNvPr>
          <p:cNvSpPr>
            <a:spLocks noGrp="1"/>
          </p:cNvSpPr>
          <p:nvPr>
            <p:ph type="title" idx="3"/>
          </p:nvPr>
        </p:nvSpPr>
        <p:spPr/>
        <p:txBody>
          <a:bodyPr/>
          <a:lstStyle/>
          <a:p>
            <a:r>
              <a:rPr lang="en-US" dirty="0"/>
              <a:t>OBJECTIVES</a:t>
            </a:r>
          </a:p>
        </p:txBody>
      </p:sp>
      <p:sp>
        <p:nvSpPr>
          <p:cNvPr id="7" name="Title 6">
            <a:extLst>
              <a:ext uri="{FF2B5EF4-FFF2-40B4-BE49-F238E27FC236}">
                <a16:creationId xmlns:a16="http://schemas.microsoft.com/office/drawing/2014/main" id="{6C0C9A3B-7C2B-33A5-527C-42FB5B7A0415}"/>
              </a:ext>
            </a:extLst>
          </p:cNvPr>
          <p:cNvSpPr>
            <a:spLocks noGrp="1"/>
          </p:cNvSpPr>
          <p:nvPr>
            <p:ph type="title" idx="5"/>
          </p:nvPr>
        </p:nvSpPr>
        <p:spPr/>
        <p:txBody>
          <a:bodyPr/>
          <a:lstStyle/>
          <a:p>
            <a:r>
              <a:rPr lang="en-US" dirty="0"/>
              <a:t>02</a:t>
            </a:r>
          </a:p>
        </p:txBody>
      </p:sp>
      <p:sp>
        <p:nvSpPr>
          <p:cNvPr id="8" name="Title 7">
            <a:extLst>
              <a:ext uri="{FF2B5EF4-FFF2-40B4-BE49-F238E27FC236}">
                <a16:creationId xmlns:a16="http://schemas.microsoft.com/office/drawing/2014/main" id="{8ED31AE5-FC30-D8C9-1425-D0A3C359D4F3}"/>
              </a:ext>
            </a:extLst>
          </p:cNvPr>
          <p:cNvSpPr>
            <a:spLocks noGrp="1"/>
          </p:cNvSpPr>
          <p:nvPr>
            <p:ph type="title" idx="6"/>
          </p:nvPr>
        </p:nvSpPr>
        <p:spPr/>
        <p:txBody>
          <a:bodyPr/>
          <a:lstStyle/>
          <a:p>
            <a:r>
              <a:rPr lang="en-US" dirty="0"/>
              <a:t>COMPONENTS</a:t>
            </a:r>
          </a:p>
        </p:txBody>
      </p:sp>
      <p:sp>
        <p:nvSpPr>
          <p:cNvPr id="10" name="Title 9">
            <a:extLst>
              <a:ext uri="{FF2B5EF4-FFF2-40B4-BE49-F238E27FC236}">
                <a16:creationId xmlns:a16="http://schemas.microsoft.com/office/drawing/2014/main" id="{B645B6AC-753D-86C2-C5CC-FF102FC5BB9C}"/>
              </a:ext>
            </a:extLst>
          </p:cNvPr>
          <p:cNvSpPr>
            <a:spLocks noGrp="1"/>
          </p:cNvSpPr>
          <p:nvPr>
            <p:ph type="title" idx="8"/>
          </p:nvPr>
        </p:nvSpPr>
        <p:spPr/>
        <p:txBody>
          <a:bodyPr/>
          <a:lstStyle/>
          <a:p>
            <a:r>
              <a:rPr lang="en-US" dirty="0"/>
              <a:t>03</a:t>
            </a:r>
          </a:p>
        </p:txBody>
      </p:sp>
      <p:sp>
        <p:nvSpPr>
          <p:cNvPr id="11" name="Title 10">
            <a:extLst>
              <a:ext uri="{FF2B5EF4-FFF2-40B4-BE49-F238E27FC236}">
                <a16:creationId xmlns:a16="http://schemas.microsoft.com/office/drawing/2014/main" id="{EC20E8C1-5F3C-329E-C98D-7AC0F1050973}"/>
              </a:ext>
            </a:extLst>
          </p:cNvPr>
          <p:cNvSpPr>
            <a:spLocks noGrp="1"/>
          </p:cNvSpPr>
          <p:nvPr>
            <p:ph type="title" idx="9"/>
          </p:nvPr>
        </p:nvSpPr>
        <p:spPr>
          <a:xfrm>
            <a:off x="661250" y="3999491"/>
            <a:ext cx="2400600" cy="447600"/>
          </a:xfrm>
        </p:spPr>
        <p:txBody>
          <a:bodyPr/>
          <a:lstStyle/>
          <a:p>
            <a:r>
              <a:rPr lang="en-US" dirty="0"/>
              <a:t>ADVANATAGES &amp; DISADVANTAGES</a:t>
            </a:r>
          </a:p>
        </p:txBody>
      </p:sp>
      <p:sp>
        <p:nvSpPr>
          <p:cNvPr id="13" name="Title 12">
            <a:extLst>
              <a:ext uri="{FF2B5EF4-FFF2-40B4-BE49-F238E27FC236}">
                <a16:creationId xmlns:a16="http://schemas.microsoft.com/office/drawing/2014/main" id="{7FD3DE92-C6F2-A5B2-C2D3-F3B04A84509C}"/>
              </a:ext>
            </a:extLst>
          </p:cNvPr>
          <p:cNvSpPr>
            <a:spLocks noGrp="1"/>
          </p:cNvSpPr>
          <p:nvPr>
            <p:ph type="title" idx="14"/>
          </p:nvPr>
        </p:nvSpPr>
        <p:spPr>
          <a:xfrm>
            <a:off x="970850" y="3458962"/>
            <a:ext cx="1781400" cy="378000"/>
          </a:xfrm>
        </p:spPr>
        <p:txBody>
          <a:bodyPr/>
          <a:lstStyle/>
          <a:p>
            <a:r>
              <a:rPr lang="en-US" dirty="0"/>
              <a:t>04</a:t>
            </a:r>
          </a:p>
        </p:txBody>
      </p:sp>
      <p:sp>
        <p:nvSpPr>
          <p:cNvPr id="14" name="Title 13">
            <a:extLst>
              <a:ext uri="{FF2B5EF4-FFF2-40B4-BE49-F238E27FC236}">
                <a16:creationId xmlns:a16="http://schemas.microsoft.com/office/drawing/2014/main" id="{CC0FC418-E1D6-7576-598F-0CAD66D49FB3}"/>
              </a:ext>
            </a:extLst>
          </p:cNvPr>
          <p:cNvSpPr>
            <a:spLocks noGrp="1"/>
          </p:cNvSpPr>
          <p:nvPr>
            <p:ph type="title" idx="15"/>
          </p:nvPr>
        </p:nvSpPr>
        <p:spPr/>
        <p:txBody>
          <a:bodyPr/>
          <a:lstStyle/>
          <a:p>
            <a:r>
              <a:rPr lang="en-US" dirty="0"/>
              <a:t>FUTURE SCOPE</a:t>
            </a:r>
          </a:p>
        </p:txBody>
      </p:sp>
      <p:sp>
        <p:nvSpPr>
          <p:cNvPr id="16" name="Title 15">
            <a:extLst>
              <a:ext uri="{FF2B5EF4-FFF2-40B4-BE49-F238E27FC236}">
                <a16:creationId xmlns:a16="http://schemas.microsoft.com/office/drawing/2014/main" id="{CDB6C2D1-1F30-9FF3-C717-68970D5D880D}"/>
              </a:ext>
            </a:extLst>
          </p:cNvPr>
          <p:cNvSpPr>
            <a:spLocks noGrp="1"/>
          </p:cNvSpPr>
          <p:nvPr>
            <p:ph type="title" idx="17"/>
          </p:nvPr>
        </p:nvSpPr>
        <p:spPr/>
        <p:txBody>
          <a:bodyPr/>
          <a:lstStyle/>
          <a:p>
            <a:r>
              <a:rPr lang="en-US" dirty="0"/>
              <a:t>05</a:t>
            </a:r>
          </a:p>
        </p:txBody>
      </p:sp>
      <p:sp>
        <p:nvSpPr>
          <p:cNvPr id="17" name="Title 16">
            <a:extLst>
              <a:ext uri="{FF2B5EF4-FFF2-40B4-BE49-F238E27FC236}">
                <a16:creationId xmlns:a16="http://schemas.microsoft.com/office/drawing/2014/main" id="{C33A2B48-6262-23EE-71CD-ECB0C9802CCE}"/>
              </a:ext>
            </a:extLst>
          </p:cNvPr>
          <p:cNvSpPr>
            <a:spLocks noGrp="1"/>
          </p:cNvSpPr>
          <p:nvPr>
            <p:ph type="title" idx="18"/>
          </p:nvPr>
        </p:nvSpPr>
        <p:spPr/>
        <p:txBody>
          <a:bodyPr/>
          <a:lstStyle/>
          <a:p>
            <a:r>
              <a:rPr lang="en-US" dirty="0"/>
              <a:t>CONCLUSION</a:t>
            </a:r>
          </a:p>
        </p:txBody>
      </p:sp>
      <p:sp>
        <p:nvSpPr>
          <p:cNvPr id="19" name="Title 18">
            <a:extLst>
              <a:ext uri="{FF2B5EF4-FFF2-40B4-BE49-F238E27FC236}">
                <a16:creationId xmlns:a16="http://schemas.microsoft.com/office/drawing/2014/main" id="{BA29BEFF-6D53-529A-1109-00FD3FDFD625}"/>
              </a:ext>
            </a:extLst>
          </p:cNvPr>
          <p:cNvSpPr>
            <a:spLocks noGrp="1"/>
          </p:cNvSpPr>
          <p:nvPr>
            <p:ph type="title" idx="20"/>
          </p:nvPr>
        </p:nvSpPr>
        <p:spPr/>
        <p:txBody>
          <a:bodyPr/>
          <a:lstStyle/>
          <a:p>
            <a:r>
              <a:rPr lang="en-US" dirty="0"/>
              <a:t>06</a:t>
            </a:r>
          </a:p>
        </p:txBody>
      </p:sp>
      <p:sp>
        <p:nvSpPr>
          <p:cNvPr id="20" name="Title 19">
            <a:extLst>
              <a:ext uri="{FF2B5EF4-FFF2-40B4-BE49-F238E27FC236}">
                <a16:creationId xmlns:a16="http://schemas.microsoft.com/office/drawing/2014/main" id="{87212DA5-FA20-2703-F38A-CB07D483F527}"/>
              </a:ext>
            </a:extLst>
          </p:cNvPr>
          <p:cNvSpPr>
            <a:spLocks noGrp="1"/>
          </p:cNvSpPr>
          <p:nvPr>
            <p:ph type="title" idx="21"/>
          </p:nvPr>
        </p:nvSpPr>
        <p:spPr/>
        <p:txBody>
          <a:bodyPr/>
          <a:lstStyle/>
          <a:p>
            <a:r>
              <a:rPr lang="en" dirty="0">
                <a:solidFill>
                  <a:schemeClr val="accent6"/>
                </a:solidFill>
              </a:rPr>
              <a:t>TABLE </a:t>
            </a:r>
            <a:r>
              <a:rPr lang="en" dirty="0">
                <a:solidFill>
                  <a:schemeClr val="lt2"/>
                </a:solidFill>
              </a:rPr>
              <a:t>OF </a:t>
            </a:r>
            <a:r>
              <a:rPr lang="en" dirty="0">
                <a:solidFill>
                  <a:schemeClr val="accent1"/>
                </a:solidFill>
              </a:rPr>
              <a:t>CONTENTS</a:t>
            </a:r>
            <a:endParaRPr lang="en-US" dirty="0"/>
          </a:p>
        </p:txBody>
      </p:sp>
    </p:spTree>
    <p:extLst>
      <p:ext uri="{BB962C8B-B14F-4D97-AF65-F5344CB8AC3E}">
        <p14:creationId xmlns:p14="http://schemas.microsoft.com/office/powerpoint/2010/main" val="1729895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7"/>
          <p:cNvSpPr txBox="1">
            <a:spLocks noGrp="1"/>
          </p:cNvSpPr>
          <p:nvPr>
            <p:ph type="body" idx="1"/>
          </p:nvPr>
        </p:nvSpPr>
        <p:spPr>
          <a:xfrm>
            <a:off x="452195" y="1887850"/>
            <a:ext cx="7921500" cy="2066930"/>
          </a:xfrm>
          <a:prstGeom prst="rect">
            <a:avLst/>
          </a:prstGeom>
        </p:spPr>
        <p:txBody>
          <a:bodyPr spcFirstLastPara="1" wrap="square" lIns="91425" tIns="91425" rIns="91425" bIns="91425" anchor="t" anchorCtr="0">
            <a:noAutofit/>
          </a:bodyPr>
          <a:lstStyle/>
          <a:p>
            <a:pPr marL="0" lvl="0" indent="0" algn="just">
              <a:buClr>
                <a:schemeClr val="dk1"/>
              </a:buClr>
              <a:buSzPts val="1100"/>
              <a:buNone/>
            </a:pPr>
            <a:r>
              <a:rPr lang="en-US" sz="2000" dirty="0">
                <a:solidFill>
                  <a:schemeClr val="tx1"/>
                </a:solidFill>
              </a:rPr>
              <a:t>“Smart Blind Stick” by using Arduino is about the project that helps blind community to get better access to the environment. The design is incorporated with Ultrasonic sensor for Obstacle detection and a buzzer to alert the blind. Ultrasonic sensors are used to calculate the distance of the obstacle around the blind person.</a:t>
            </a:r>
            <a:endParaRPr sz="2000" dirty="0">
              <a:solidFill>
                <a:schemeClr val="tx1"/>
              </a:solidFill>
            </a:endParaRPr>
          </a:p>
        </p:txBody>
      </p:sp>
      <p:sp>
        <p:nvSpPr>
          <p:cNvPr id="203" name="Google Shape;203;p27"/>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rPr>
              <a:t>INTRODUCTION</a:t>
            </a:r>
            <a:endParaRPr dirty="0">
              <a:solidFill>
                <a:schemeClr val="accent1"/>
              </a:solidFill>
            </a:endParaRPr>
          </a:p>
        </p:txBody>
      </p:sp>
      <p:pic>
        <p:nvPicPr>
          <p:cNvPr id="4" name="Google Shape;524;p42"/>
          <p:cNvPicPr preferRelativeResize="0"/>
          <p:nvPr/>
        </p:nvPicPr>
        <p:blipFill rotWithShape="1">
          <a:blip r:embed="rId3">
            <a:alphaModFix/>
          </a:blip>
          <a:srcRect l="18450" t="13355" r="11423" b="14488"/>
          <a:stretch/>
        </p:blipFill>
        <p:spPr>
          <a:xfrm>
            <a:off x="906780" y="304800"/>
            <a:ext cx="1546860" cy="12438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7"/>
          <p:cNvSpPr txBox="1">
            <a:spLocks noGrp="1"/>
          </p:cNvSpPr>
          <p:nvPr>
            <p:ph type="body" idx="1"/>
          </p:nvPr>
        </p:nvSpPr>
        <p:spPr>
          <a:xfrm>
            <a:off x="428602" y="921744"/>
            <a:ext cx="8286796" cy="3683306"/>
          </a:xfrm>
          <a:prstGeom prst="rect">
            <a:avLst/>
          </a:prstGeom>
        </p:spPr>
        <p:txBody>
          <a:bodyPr spcFirstLastPara="1" wrap="square" lIns="91425" tIns="91425" rIns="91425" bIns="91425" anchor="t" anchorCtr="0">
            <a:noAutofit/>
          </a:bodyPr>
          <a:lstStyle/>
          <a:p>
            <a:r>
              <a:rPr lang="en-US" sz="1800" dirty="0"/>
              <a:t>Assist with mobility and navigation for people with visual impairments.</a:t>
            </a:r>
          </a:p>
          <a:p>
            <a:endParaRPr lang="en-US" sz="1800" dirty="0"/>
          </a:p>
          <a:p>
            <a:r>
              <a:rPr lang="en-US" sz="1800" dirty="0"/>
              <a:t>Increase safety and independence for users.</a:t>
            </a:r>
          </a:p>
          <a:p>
            <a:endParaRPr lang="en-US" sz="1800" dirty="0"/>
          </a:p>
          <a:p>
            <a:r>
              <a:rPr lang="en-US" sz="1800" dirty="0"/>
              <a:t>Provide real-time obstacle detection and alerts.</a:t>
            </a:r>
          </a:p>
          <a:p>
            <a:endParaRPr lang="en-US" sz="1800" dirty="0"/>
          </a:p>
          <a:p>
            <a:r>
              <a:rPr lang="en-US" sz="1800" dirty="0"/>
              <a:t>Reduce the risk of accidents or falls.</a:t>
            </a:r>
          </a:p>
          <a:p>
            <a:endParaRPr lang="en-US" sz="1800" dirty="0"/>
          </a:p>
          <a:p>
            <a:r>
              <a:rPr lang="en-US" sz="1800" dirty="0"/>
              <a:t>Allow for customizable feedback based on user preferences.</a:t>
            </a:r>
          </a:p>
          <a:p>
            <a:endParaRPr lang="en-US" sz="1800" dirty="0"/>
          </a:p>
          <a:p>
            <a:r>
              <a:rPr lang="en-US" sz="1800" dirty="0"/>
              <a:t>Improve overall quality of life for people with visual impairments.</a:t>
            </a:r>
          </a:p>
        </p:txBody>
      </p:sp>
      <p:sp>
        <p:nvSpPr>
          <p:cNvPr id="2" name="Rectangle 1"/>
          <p:cNvSpPr/>
          <p:nvPr/>
        </p:nvSpPr>
        <p:spPr>
          <a:xfrm>
            <a:off x="849086" y="147512"/>
            <a:ext cx="3882571" cy="584775"/>
          </a:xfrm>
          <a:prstGeom prst="rect">
            <a:avLst/>
          </a:prstGeom>
        </p:spPr>
        <p:txBody>
          <a:bodyPr wrap="square">
            <a:spAutoFit/>
          </a:bodyPr>
          <a:lstStyle/>
          <a:p>
            <a:r>
              <a:rPr lang="en-US" sz="3200" b="1" dirty="0">
                <a:latin typeface="Sarala"/>
              </a:rPr>
              <a:t>OBJECTIVES</a:t>
            </a:r>
          </a:p>
        </p:txBody>
      </p:sp>
    </p:spTree>
    <p:extLst>
      <p:ext uri="{BB962C8B-B14F-4D97-AF65-F5344CB8AC3E}">
        <p14:creationId xmlns:p14="http://schemas.microsoft.com/office/powerpoint/2010/main" val="1650070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1"/>
          <p:cNvSpPr txBox="1">
            <a:spLocks noGrp="1"/>
          </p:cNvSpPr>
          <p:nvPr>
            <p:ph type="title"/>
          </p:nvPr>
        </p:nvSpPr>
        <p:spPr>
          <a:xfrm>
            <a:off x="289243" y="437692"/>
            <a:ext cx="5832280" cy="112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COMPONENTS USED IN</a:t>
            </a:r>
            <a:br>
              <a:rPr lang="en" dirty="0">
                <a:solidFill>
                  <a:schemeClr val="lt2"/>
                </a:solidFill>
              </a:rPr>
            </a:br>
            <a:r>
              <a:rPr lang="en" dirty="0">
                <a:solidFill>
                  <a:schemeClr val="lt2"/>
                </a:solidFill>
              </a:rPr>
              <a:t> </a:t>
            </a:r>
            <a:r>
              <a:rPr lang="en" dirty="0">
                <a:solidFill>
                  <a:schemeClr val="accent1"/>
                </a:solidFill>
              </a:rPr>
              <a:t>SMART BLIND STICK</a:t>
            </a:r>
            <a:endParaRPr dirty="0">
              <a:solidFill>
                <a:schemeClr val="accent1"/>
              </a:solidFill>
            </a:endParaRPr>
          </a:p>
        </p:txBody>
      </p:sp>
      <p:sp>
        <p:nvSpPr>
          <p:cNvPr id="275" name="Google Shape;275;p31"/>
          <p:cNvSpPr txBox="1">
            <a:spLocks noGrp="1"/>
          </p:cNvSpPr>
          <p:nvPr>
            <p:ph type="body" idx="1"/>
          </p:nvPr>
        </p:nvSpPr>
        <p:spPr>
          <a:xfrm>
            <a:off x="564776" y="1702915"/>
            <a:ext cx="4441563" cy="2070847"/>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800" dirty="0"/>
              <a:t>ARDUINO UNO</a:t>
            </a:r>
          </a:p>
          <a:p>
            <a:pPr marL="457200" lvl="0" indent="-317500" algn="l" rtl="0">
              <a:spcBef>
                <a:spcPts val="0"/>
              </a:spcBef>
              <a:spcAft>
                <a:spcPts val="0"/>
              </a:spcAft>
              <a:buSzPts val="1400"/>
              <a:buChar char="●"/>
            </a:pPr>
            <a:r>
              <a:rPr lang="en" sz="1800" dirty="0"/>
              <a:t>HC-SR04 ULTRASONIC SENSOR</a:t>
            </a:r>
          </a:p>
          <a:p>
            <a:pPr marL="457200" lvl="0" indent="-317500" algn="l" rtl="0">
              <a:spcBef>
                <a:spcPts val="0"/>
              </a:spcBef>
              <a:spcAft>
                <a:spcPts val="0"/>
              </a:spcAft>
              <a:buSzPts val="1400"/>
              <a:buChar char="●"/>
            </a:pPr>
            <a:r>
              <a:rPr lang="en" sz="1800" dirty="0"/>
              <a:t>BUZZER</a:t>
            </a:r>
          </a:p>
          <a:p>
            <a:pPr marL="457200" lvl="0" indent="-317500" algn="l" rtl="0">
              <a:spcBef>
                <a:spcPts val="0"/>
              </a:spcBef>
              <a:spcAft>
                <a:spcPts val="0"/>
              </a:spcAft>
              <a:buSzPts val="1400"/>
              <a:buChar char="●"/>
            </a:pPr>
            <a:r>
              <a:rPr lang="en" sz="1800" dirty="0"/>
              <a:t>LED</a:t>
            </a:r>
          </a:p>
          <a:p>
            <a:pPr marL="457200" lvl="0" indent="-317500" algn="l" rtl="0">
              <a:spcBef>
                <a:spcPts val="0"/>
              </a:spcBef>
              <a:spcAft>
                <a:spcPts val="0"/>
              </a:spcAft>
              <a:buSzPts val="1400"/>
              <a:buChar char="●"/>
            </a:pPr>
            <a:r>
              <a:rPr lang="en" sz="1800" dirty="0"/>
              <a:t>JUMPER WIRE</a:t>
            </a:r>
          </a:p>
          <a:p>
            <a:pPr marL="457200" lvl="0" indent="-317500" algn="l" rtl="0">
              <a:spcBef>
                <a:spcPts val="0"/>
              </a:spcBef>
              <a:spcAft>
                <a:spcPts val="0"/>
              </a:spcAft>
              <a:buSzPts val="1400"/>
              <a:buChar char="●"/>
            </a:pPr>
            <a:r>
              <a:rPr lang="en" sz="1800" dirty="0"/>
              <a:t>9V BATTERY</a:t>
            </a:r>
          </a:p>
          <a:p>
            <a:pPr marL="139700" lvl="0" indent="0" algn="l" rtl="0">
              <a:spcBef>
                <a:spcPts val="0"/>
              </a:spcBef>
              <a:spcAft>
                <a:spcPts val="0"/>
              </a:spcAft>
              <a:buSzPts val="1400"/>
              <a:buNone/>
            </a:pPr>
            <a:endParaRPr sz="1800" dirty="0"/>
          </a:p>
          <a:p>
            <a:pPr marL="457200" lvl="0" indent="0" algn="l" rtl="0">
              <a:spcBef>
                <a:spcPts val="1000"/>
              </a:spcBef>
              <a:spcAft>
                <a:spcPts val="1000"/>
              </a:spcAft>
              <a:buNone/>
            </a:pPr>
            <a:endParaRPr dirty="0"/>
          </a:p>
        </p:txBody>
      </p:sp>
      <p:pic>
        <p:nvPicPr>
          <p:cNvPr id="276" name="Google Shape;276;p31"/>
          <p:cNvPicPr preferRelativeResize="0"/>
          <p:nvPr/>
        </p:nvPicPr>
        <p:blipFill rotWithShape="1">
          <a:blip r:embed="rId3">
            <a:alphaModFix/>
          </a:blip>
          <a:srcRect l="15393" t="14261" r="15393" b="14254"/>
          <a:stretch/>
        </p:blipFill>
        <p:spPr>
          <a:xfrm>
            <a:off x="5715000" y="350480"/>
            <a:ext cx="3307080" cy="36728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2" name="Google Shape;232;p29"/>
          <p:cNvSpPr txBox="1">
            <a:spLocks noGrp="1"/>
          </p:cNvSpPr>
          <p:nvPr>
            <p:ph type="title"/>
          </p:nvPr>
        </p:nvSpPr>
        <p:spPr>
          <a:xfrm>
            <a:off x="189033" y="161400"/>
            <a:ext cx="2460000" cy="112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ARDUINO</a:t>
            </a:r>
            <a:br>
              <a:rPr lang="en" sz="3200" dirty="0"/>
            </a:br>
            <a:r>
              <a:rPr lang="en" sz="3200" dirty="0">
                <a:solidFill>
                  <a:schemeClr val="accent1"/>
                </a:solidFill>
              </a:rPr>
              <a:t>UNO</a:t>
            </a:r>
            <a:endParaRPr sz="3200" dirty="0">
              <a:solidFill>
                <a:schemeClr val="accent1"/>
              </a:solidFill>
            </a:endParaRPr>
          </a:p>
        </p:txBody>
      </p:sp>
      <p:sp>
        <p:nvSpPr>
          <p:cNvPr id="234" name="Google Shape;234;p29"/>
          <p:cNvSpPr/>
          <p:nvPr/>
        </p:nvSpPr>
        <p:spPr>
          <a:xfrm>
            <a:off x="713225" y="4776850"/>
            <a:ext cx="61407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288" y="1023257"/>
            <a:ext cx="5265364" cy="3653518"/>
          </a:xfrm>
          <a:prstGeom prst="rect">
            <a:avLst/>
          </a:prstGeom>
        </p:spPr>
      </p:pic>
    </p:spTree>
    <p:extLst>
      <p:ext uri="{BB962C8B-B14F-4D97-AF65-F5344CB8AC3E}">
        <p14:creationId xmlns:p14="http://schemas.microsoft.com/office/powerpoint/2010/main" val="1922883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2" name="Google Shape;232;p29"/>
          <p:cNvSpPr txBox="1">
            <a:spLocks noGrp="1"/>
          </p:cNvSpPr>
          <p:nvPr>
            <p:ph type="title"/>
          </p:nvPr>
        </p:nvSpPr>
        <p:spPr>
          <a:xfrm>
            <a:off x="189033" y="161400"/>
            <a:ext cx="2460000" cy="112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ARDUINO</a:t>
            </a:r>
            <a:br>
              <a:rPr lang="en" sz="3200" dirty="0"/>
            </a:br>
            <a:r>
              <a:rPr lang="en" sz="3200" dirty="0">
                <a:solidFill>
                  <a:schemeClr val="accent1"/>
                </a:solidFill>
              </a:rPr>
              <a:t>UNO</a:t>
            </a:r>
            <a:endParaRPr sz="3200" dirty="0">
              <a:solidFill>
                <a:schemeClr val="accent1"/>
              </a:solidFill>
            </a:endParaRPr>
          </a:p>
        </p:txBody>
      </p:sp>
      <p:sp>
        <p:nvSpPr>
          <p:cNvPr id="234" name="Google Shape;234;p29"/>
          <p:cNvSpPr/>
          <p:nvPr/>
        </p:nvSpPr>
        <p:spPr>
          <a:xfrm>
            <a:off x="713225" y="4776850"/>
            <a:ext cx="61407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1"/>
          <p:cNvSpPr>
            <a:spLocks noChangeArrowheads="1"/>
          </p:cNvSpPr>
          <p:nvPr/>
        </p:nvSpPr>
        <p:spPr bwMode="auto">
          <a:xfrm rot="10800000" flipV="1">
            <a:off x="535357" y="1117113"/>
            <a:ext cx="763618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
                <a:schemeClr val="bg2"/>
              </a:buClr>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
                <a:schemeClr val="bg2"/>
              </a:buClr>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Montserrat"/>
              </a:rPr>
              <a:t>The Arduino Uno is a microcontroller board based on the ATmega328P chip.</a:t>
            </a:r>
          </a:p>
          <a:p>
            <a:pPr marL="285750" marR="0" lvl="0" indent="-285750" algn="l" defTabSz="914400" rtl="0" eaLnBrk="0" fontAlgn="base" latinLnBrk="0" hangingPunct="0">
              <a:lnSpc>
                <a:spcPct val="100000"/>
              </a:lnSpc>
              <a:spcBef>
                <a:spcPct val="0"/>
              </a:spcBef>
              <a:spcAft>
                <a:spcPct val="0"/>
              </a:spcAft>
              <a:buClr>
                <a:schemeClr val="bg2"/>
              </a:buClr>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Montserrat"/>
              </a:rPr>
              <a:t>It has 14 digital input/output pins and 6 analog inputs.</a:t>
            </a:r>
          </a:p>
          <a:p>
            <a:pPr marL="285750" marR="0" lvl="0" indent="-285750" algn="l" defTabSz="914400" rtl="0" eaLnBrk="0" fontAlgn="base" latinLnBrk="0" hangingPunct="0">
              <a:lnSpc>
                <a:spcPct val="100000"/>
              </a:lnSpc>
              <a:spcBef>
                <a:spcPct val="0"/>
              </a:spcBef>
              <a:spcAft>
                <a:spcPct val="0"/>
              </a:spcAft>
              <a:buClr>
                <a:schemeClr val="bg2"/>
              </a:buClr>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Montserrat"/>
              </a:rPr>
              <a:t>It can be programmed using the Arduino IDE, which is based on Processing.</a:t>
            </a:r>
          </a:p>
          <a:p>
            <a:pPr marL="285750" marR="0" lvl="0" indent="-285750" algn="l" defTabSz="914400" rtl="0" eaLnBrk="0" fontAlgn="base" latinLnBrk="0" hangingPunct="0">
              <a:lnSpc>
                <a:spcPct val="100000"/>
              </a:lnSpc>
              <a:spcBef>
                <a:spcPct val="0"/>
              </a:spcBef>
              <a:spcAft>
                <a:spcPct val="0"/>
              </a:spcAft>
              <a:buClr>
                <a:schemeClr val="bg2"/>
              </a:buClr>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Montserrat"/>
              </a:rPr>
              <a:t>It is easy to use, low cost, and versatile.</a:t>
            </a:r>
          </a:p>
          <a:p>
            <a:pPr marL="285750" marR="0" lvl="0" indent="-285750" algn="l" defTabSz="914400" rtl="0" eaLnBrk="0" fontAlgn="base" latinLnBrk="0" hangingPunct="0">
              <a:lnSpc>
                <a:spcPct val="100000"/>
              </a:lnSpc>
              <a:spcBef>
                <a:spcPct val="0"/>
              </a:spcBef>
              <a:spcAft>
                <a:spcPct val="0"/>
              </a:spcAft>
              <a:buClr>
                <a:schemeClr val="bg2"/>
              </a:buClr>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Montserrat"/>
              </a:rPr>
              <a:t>It is popular for hobbyist and professional projects such as robotics and home automation.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2" name="Google Shape;232;p29"/>
          <p:cNvSpPr txBox="1">
            <a:spLocks noGrp="1"/>
          </p:cNvSpPr>
          <p:nvPr>
            <p:ph type="title"/>
          </p:nvPr>
        </p:nvSpPr>
        <p:spPr>
          <a:xfrm>
            <a:off x="189032" y="161400"/>
            <a:ext cx="3265367" cy="768240"/>
          </a:xfrm>
          <a:prstGeom prst="rect">
            <a:avLst/>
          </a:prstGeom>
        </p:spPr>
        <p:txBody>
          <a:bodyPr spcFirstLastPara="1" wrap="square" lIns="91425" tIns="91425" rIns="91425" bIns="91425" anchor="t" anchorCtr="0">
            <a:noAutofit/>
          </a:bodyPr>
          <a:lstStyle/>
          <a:p>
            <a:pPr lvl="0"/>
            <a:r>
              <a:rPr lang="en" sz="3200" dirty="0"/>
              <a:t>PIEZO</a:t>
            </a:r>
            <a:br>
              <a:rPr lang="en" sz="3200" dirty="0"/>
            </a:br>
            <a:r>
              <a:rPr lang="en" sz="3200" dirty="0">
                <a:solidFill>
                  <a:schemeClr val="accent1"/>
                </a:solidFill>
              </a:rPr>
              <a:t>BUZZER</a:t>
            </a:r>
            <a:endParaRPr sz="3200" dirty="0">
              <a:solidFill>
                <a:schemeClr val="accent1"/>
              </a:solidFill>
            </a:endParaRPr>
          </a:p>
        </p:txBody>
      </p:sp>
      <p:sp>
        <p:nvSpPr>
          <p:cNvPr id="234" name="Google Shape;234;p29"/>
          <p:cNvSpPr/>
          <p:nvPr/>
        </p:nvSpPr>
        <p:spPr>
          <a:xfrm>
            <a:off x="713225" y="4776850"/>
            <a:ext cx="61407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480" y="1096981"/>
            <a:ext cx="3169920" cy="29718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8210" y="1096981"/>
            <a:ext cx="3592830" cy="3390900"/>
          </a:xfrm>
          <a:prstGeom prst="rect">
            <a:avLst/>
          </a:prstGeom>
        </p:spPr>
      </p:pic>
    </p:spTree>
    <p:extLst>
      <p:ext uri="{BB962C8B-B14F-4D97-AF65-F5344CB8AC3E}">
        <p14:creationId xmlns:p14="http://schemas.microsoft.com/office/powerpoint/2010/main" val="1576946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2" name="Google Shape;232;p29"/>
          <p:cNvSpPr txBox="1">
            <a:spLocks noGrp="1"/>
          </p:cNvSpPr>
          <p:nvPr>
            <p:ph type="title"/>
          </p:nvPr>
        </p:nvSpPr>
        <p:spPr>
          <a:xfrm>
            <a:off x="189032" y="161400"/>
            <a:ext cx="3265367" cy="768240"/>
          </a:xfrm>
          <a:prstGeom prst="rect">
            <a:avLst/>
          </a:prstGeom>
        </p:spPr>
        <p:txBody>
          <a:bodyPr spcFirstLastPara="1" wrap="square" lIns="91425" tIns="91425" rIns="91425" bIns="91425" anchor="t" anchorCtr="0">
            <a:noAutofit/>
          </a:bodyPr>
          <a:lstStyle/>
          <a:p>
            <a:pPr lvl="0"/>
            <a:r>
              <a:rPr lang="en" sz="3200" dirty="0"/>
              <a:t>PIEZO</a:t>
            </a:r>
            <a:br>
              <a:rPr lang="en" sz="3200" dirty="0"/>
            </a:br>
            <a:r>
              <a:rPr lang="en" sz="3200" dirty="0">
                <a:solidFill>
                  <a:schemeClr val="accent1"/>
                </a:solidFill>
              </a:rPr>
              <a:t>BUZZER</a:t>
            </a:r>
            <a:endParaRPr sz="3200" dirty="0">
              <a:solidFill>
                <a:schemeClr val="accent1"/>
              </a:solidFill>
            </a:endParaRPr>
          </a:p>
        </p:txBody>
      </p:sp>
      <p:sp>
        <p:nvSpPr>
          <p:cNvPr id="234" name="Google Shape;234;p29"/>
          <p:cNvSpPr/>
          <p:nvPr/>
        </p:nvSpPr>
        <p:spPr>
          <a:xfrm>
            <a:off x="713225" y="4776850"/>
            <a:ext cx="61407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633396" y="1596572"/>
            <a:ext cx="7617975" cy="2031325"/>
          </a:xfrm>
          <a:prstGeom prst="rect">
            <a:avLst/>
          </a:prstGeom>
        </p:spPr>
        <p:txBody>
          <a:bodyPr wrap="square">
            <a:spAutoFit/>
          </a:bodyPr>
          <a:lstStyle/>
          <a:p>
            <a:pPr marL="285750" indent="-285750">
              <a:buClr>
                <a:schemeClr val="bg2"/>
              </a:buClr>
              <a:buFont typeface="Arial" panose="020B0604020202020204" pitchFamily="34" charset="0"/>
              <a:buChar char="•"/>
            </a:pPr>
            <a:r>
              <a:rPr lang="en-US" sz="1800" dirty="0">
                <a:latin typeface="Montserrat"/>
              </a:rPr>
              <a:t>Piezo buzzers produce sound using a crystal.</a:t>
            </a:r>
          </a:p>
          <a:p>
            <a:endParaRPr lang="en-US" sz="1800" dirty="0">
              <a:latin typeface="Montserrat"/>
            </a:endParaRPr>
          </a:p>
          <a:p>
            <a:pPr marL="285750" indent="-285750">
              <a:buClr>
                <a:schemeClr val="bg2"/>
              </a:buClr>
              <a:buFont typeface="Arial" panose="020B0604020202020204" pitchFamily="34" charset="0"/>
              <a:buChar char="•"/>
            </a:pPr>
            <a:r>
              <a:rPr lang="en-US" sz="1800" dirty="0">
                <a:latin typeface="Montserrat"/>
              </a:rPr>
              <a:t>They are commonly used in Arduino projects and controlled by code.</a:t>
            </a:r>
          </a:p>
          <a:p>
            <a:pPr marL="285750" indent="-285750">
              <a:buClr>
                <a:schemeClr val="bg2"/>
              </a:buClr>
              <a:buFont typeface="Arial" panose="020B0604020202020204" pitchFamily="34" charset="0"/>
              <a:buChar char="•"/>
            </a:pPr>
            <a:endParaRPr lang="en-US" sz="1800" dirty="0">
              <a:latin typeface="Montserrat"/>
            </a:endParaRPr>
          </a:p>
          <a:p>
            <a:pPr marL="285750" indent="-285750">
              <a:buClr>
                <a:schemeClr val="bg2"/>
              </a:buClr>
              <a:buFont typeface="Arial" panose="020B0604020202020204" pitchFamily="34" charset="0"/>
              <a:buChar char="•"/>
            </a:pPr>
            <a:r>
              <a:rPr lang="en-US" sz="1800" dirty="0">
                <a:latin typeface="Montserrat"/>
              </a:rPr>
              <a:t>Different sounds can be generated by changing the frequency and duration of the digital signal.</a:t>
            </a:r>
          </a:p>
        </p:txBody>
      </p:sp>
    </p:spTree>
    <p:extLst>
      <p:ext uri="{BB962C8B-B14F-4D97-AF65-F5344CB8AC3E}">
        <p14:creationId xmlns:p14="http://schemas.microsoft.com/office/powerpoint/2010/main" val="2768206834"/>
      </p:ext>
    </p:extLst>
  </p:cSld>
  <p:clrMapOvr>
    <a:masterClrMapping/>
  </p:clrMapOvr>
</p:sld>
</file>

<file path=ppt/theme/theme1.xml><?xml version="1.0" encoding="utf-8"?>
<a:theme xmlns:a="http://schemas.openxmlformats.org/drawingml/2006/main" name="Final Project Proposal by Slidesgo">
  <a:themeElements>
    <a:clrScheme name="Simple Light">
      <a:dk1>
        <a:srgbClr val="000000"/>
      </a:dk1>
      <a:lt1>
        <a:srgbClr val="FFFFFF"/>
      </a:lt1>
      <a:dk2>
        <a:srgbClr val="FF725E"/>
      </a:dk2>
      <a:lt2>
        <a:srgbClr val="000000"/>
      </a:lt2>
      <a:accent1>
        <a:srgbClr val="FF725E"/>
      </a:accent1>
      <a:accent2>
        <a:srgbClr val="FF725E"/>
      </a:accent2>
      <a:accent3>
        <a:srgbClr val="F6B1A7"/>
      </a:accent3>
      <a:accent4>
        <a:srgbClr val="F6B1A7"/>
      </a:accent4>
      <a:accent5>
        <a:srgbClr val="FF725E"/>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402</TotalTime>
  <Words>536</Words>
  <Application>Microsoft Office PowerPoint</Application>
  <PresentationFormat>On-screen Show (16:9)</PresentationFormat>
  <Paragraphs>97</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Lato</vt:lpstr>
      <vt:lpstr>Montserrat</vt:lpstr>
      <vt:lpstr>Sarala</vt:lpstr>
      <vt:lpstr>Times New Roman</vt:lpstr>
      <vt:lpstr>Final Project Proposal by Slidesgo</vt:lpstr>
      <vt:lpstr>SMART BLIND  STICK</vt:lpstr>
      <vt:lpstr>INTRODUCTION</vt:lpstr>
      <vt:lpstr>INTRODUCTION</vt:lpstr>
      <vt:lpstr>PowerPoint Presentation</vt:lpstr>
      <vt:lpstr>COMPONENTS USED IN  SMART BLIND STICK</vt:lpstr>
      <vt:lpstr>ARDUINO UNO</vt:lpstr>
      <vt:lpstr>ARDUINO UNO</vt:lpstr>
      <vt:lpstr>PIEZO BUZZER</vt:lpstr>
      <vt:lpstr>PIEZO BUZZER</vt:lpstr>
      <vt:lpstr>SWITCH</vt:lpstr>
      <vt:lpstr>SWITCH</vt:lpstr>
      <vt:lpstr>ULTRASONIC SENSOR</vt:lpstr>
      <vt:lpstr>ULTRASONIC SENSOR</vt:lpstr>
      <vt:lpstr>WORKING PRINCIPLE</vt:lpstr>
      <vt:lpstr>PROTEUS SIMULATION</vt:lpstr>
      <vt:lpstr>Advantages</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BLIND  STICK</dc:title>
  <dc:creator>ACER</dc:creator>
  <cp:lastModifiedBy>bijay mahato</cp:lastModifiedBy>
  <cp:revision>42</cp:revision>
  <dcterms:modified xsi:type="dcterms:W3CDTF">2023-04-28T19:50:47Z</dcterms:modified>
</cp:coreProperties>
</file>