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exend Dec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e51f665c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e51f665c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e51f665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e51f665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e51f665c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e51f665c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e51f665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e51f665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e51f665c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e51f665c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51ee491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51ee491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e51f665c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e51f665c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51ee491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51ee491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e51f665c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e51f665c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12500" y="1793625"/>
            <a:ext cx="4872600" cy="134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dirty="0"/>
              <a:t>CHAT APPLICATION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321450" y="3349875"/>
            <a:ext cx="3266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By- Pr</a:t>
            </a:r>
            <a:r>
              <a:rPr lang="en">
                <a:solidFill>
                  <a:srgbClr val="FFFFFF"/>
                </a:solidFill>
              </a:rPr>
              <a:t>iya Kushawaha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>
                <a:solidFill>
                  <a:srgbClr val="FFFFFF"/>
                </a:solidFill>
              </a:rPr>
              <a:t>Sudarshan Kapali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     Suyog Bantawa Rai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327600" y="3360075"/>
            <a:ext cx="4608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8" name="Google Shape;68;p13"/>
          <p:cNvPicPr preferRelativeResize="0"/>
          <p:nvPr/>
        </p:nvPicPr>
        <p:blipFill rotWithShape="1">
          <a:blip r:embed="rId7">
            <a:alphaModFix/>
          </a:blip>
          <a:srcRect t="14897" b="14897"/>
          <a:stretch/>
        </p:blipFill>
        <p:spPr>
          <a:xfrm>
            <a:off x="5088606" y="809981"/>
            <a:ext cx="3532476" cy="247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conclusion, our chat application is more than just a platform for communication; it's a bridge that connects people across the digital landscape. We've tackled the challenges of fragmented user experiences, privacy concerns, and limited features head-on, providing a solution that's intuitive, innovative, and secure.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extend our heartfelt gratitude to you for your time and attention.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25" y="1449625"/>
            <a:ext cx="2244251" cy="22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175" y="732152"/>
            <a:ext cx="7260044" cy="38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4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50" y="1763350"/>
            <a:ext cx="2244251" cy="22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8325" y="14360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8325" y="1123950"/>
            <a:ext cx="6691800" cy="368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Our project is based on “</a:t>
            </a: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Chat application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” where users can use this project to chat between their friends and family members. A chat application is like a digital talking tool that lets you send messages to your friends and family instantly, almost like having a conversation in real life, but on your computer.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 this project, we dive into the development of a chat application that aims to streamline and enhance your digital communication experience. Whether you're connecting with friends, family, or colleagues, our chat application provides a user-friendly and adaptable platform for instant messaging.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800" y="2438976"/>
            <a:ext cx="3417874" cy="34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750" y="801950"/>
            <a:ext cx="1802925" cy="18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Fragmented User Experience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Privacy and Security Concerns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Limited Feature 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Innovation and Adaptation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Competition and User Retention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685" y="1063363"/>
            <a:ext cx="2887514" cy="2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35850" y="2309688"/>
            <a:ext cx="2834700" cy="5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525" y="179025"/>
            <a:ext cx="4885749" cy="4785424"/>
          </a:xfrm>
          <a:prstGeom prst="rect">
            <a:avLst/>
          </a:prstGeom>
          <a:noFill/>
          <a:ln>
            <a:noFill/>
          </a:ln>
          <a:effectLst>
            <a:reflection stA="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59325" y="2309700"/>
            <a:ext cx="2032800" cy="52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400" y="97100"/>
            <a:ext cx="5949876" cy="45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22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/>
              <a:t>Feature-rich Communication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/>
              <a:t>User-Centric Design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/>
              <a:t>Privacy and Security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/>
              <a:t>Scalability and Cross-form Compatibility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/>
              <a:t>Innovation and Adaptability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535" y="522975"/>
            <a:ext cx="2878065" cy="362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l="18972" t="14908" r="19447" b="14335"/>
          <a:stretch/>
        </p:blipFill>
        <p:spPr>
          <a:xfrm>
            <a:off x="1665375" y="1228075"/>
            <a:ext cx="5635077" cy="3673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14625" y="1506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Methodology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3" name="Google Shape;123;p20" descr="A diagram of a process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661" y="1692001"/>
            <a:ext cx="5372505" cy="274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File Transfer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Voice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Video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Emojis and Stickers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Enhanced Privacy and Security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900" y="1428738"/>
            <a:ext cx="33337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Lexend Deca</vt:lpstr>
      <vt:lpstr>Times New Roman</vt:lpstr>
      <vt:lpstr>Aliena template</vt:lpstr>
      <vt:lpstr>CHAT APPLICATION</vt:lpstr>
      <vt:lpstr>Table of Contents</vt:lpstr>
      <vt:lpstr>Introduction</vt:lpstr>
      <vt:lpstr>Problem Statement</vt:lpstr>
      <vt:lpstr>System Flow</vt:lpstr>
      <vt:lpstr>Use Case</vt:lpstr>
      <vt:lpstr>Objectives</vt:lpstr>
      <vt:lpstr>System Methodology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APPLICATION</dc:title>
  <cp:lastModifiedBy>Priyanshu Kushawaha</cp:lastModifiedBy>
  <cp:revision>1</cp:revision>
  <dcterms:modified xsi:type="dcterms:W3CDTF">2023-09-16T14:18:44Z</dcterms:modified>
</cp:coreProperties>
</file>