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9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4" r:id="rId2"/>
    <p:sldId id="278" r:id="rId3"/>
    <p:sldId id="2512" r:id="rId4"/>
    <p:sldId id="2499" r:id="rId5"/>
    <p:sldId id="256" r:id="rId6"/>
    <p:sldId id="275" r:id="rId7"/>
    <p:sldId id="276" r:id="rId8"/>
    <p:sldId id="259" r:id="rId9"/>
    <p:sldId id="279" r:id="rId10"/>
    <p:sldId id="261" r:id="rId11"/>
    <p:sldId id="258" r:id="rId12"/>
    <p:sldId id="262" r:id="rId13"/>
    <p:sldId id="260" r:id="rId14"/>
    <p:sldId id="268" r:id="rId15"/>
    <p:sldId id="2513" r:id="rId16"/>
    <p:sldId id="263" r:id="rId17"/>
    <p:sldId id="264" r:id="rId18"/>
    <p:sldId id="265" r:id="rId19"/>
    <p:sldId id="266" r:id="rId20"/>
    <p:sldId id="267" r:id="rId21"/>
    <p:sldId id="273" r:id="rId22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9"/>
    <a:srgbClr val="C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143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18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a279f61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a279f61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15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a279f61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a279f61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71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ba279f61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ba279f61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05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a279f61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a279f61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3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a279f6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a279f61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0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a279f61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a279f61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08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ba279f61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ba279f61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4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a279f61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a279f61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7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a279f61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a279f61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30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a279f61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a279f61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23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ba279f61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ba279f61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8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4342-D9FD-46DD-A189-3610FDA15BD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E557-3EFC-48FA-8E51-374C3040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DFC6-F0B8-49EC-90B1-2C6DCFFD3E47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0502-6040-4CB1-A9C3-688DBBBFA3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26D-3E45-454A-9233-7C5B294D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69" y="318535"/>
            <a:ext cx="6617997" cy="777060"/>
          </a:xfrm>
        </p:spPr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Career in Data Science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37C9B-7F84-4B15-998B-AFD09C2D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100"/>
            <a:ext cx="9144000" cy="341640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5F1B545-7CF1-C8A6-2F85-E217C88D03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1" y="-121559"/>
            <a:ext cx="1956938" cy="16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Jobs and Responsibilities</a:t>
            </a:r>
            <a:endParaRPr sz="3100"/>
          </a:p>
        </p:txBody>
      </p:sp>
      <p:sp>
        <p:nvSpPr>
          <p:cNvPr id="101" name="Google Shape;101;p18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Analyst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37600" y="2286000"/>
            <a:ext cx="82311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Collect &amp; interpret data from  the Source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Analysing  the results  using statistical techniques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Acquire Data from primary and Secondary data Sources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Maintain Database/data systems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Data Mining, structure of raw data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Extract  data to perform  any type of research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Identify patterns and trends in data sets 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Create Data dashboard , graphs  and visualization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0C4B2-F95B-4651-872D-E2C68F3A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04550" y="2409775"/>
            <a:ext cx="8520600" cy="25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GB"/>
              <a:t>Build and Optimize the systems for Data Scientist and Data Analyst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Construct Data pipelines for the organization’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Making Data is accessible to anyone who needs to work on 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Ensures that the data is properly received , transform and stored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To build infrastructure and framework necessary for data generation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49" y="790325"/>
            <a:ext cx="1301275" cy="14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96F65-05D1-437F-B118-2C75F7B5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Jobs and Responsibilities</a:t>
            </a:r>
            <a:endParaRPr sz="3100"/>
          </a:p>
        </p:txBody>
      </p:sp>
      <p:sp>
        <p:nvSpPr>
          <p:cNvPr id="109" name="Google Shape;109;p19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537600" y="2286000"/>
            <a:ext cx="82311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Develop,construct,test  and maintain  the architecture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Provide  and implement the ways to improve  the reliability, efficiency and quality of the data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To  build the data pipelines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Creating and Integrating API’s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Develop the data set processes  for data modelling, mining, and production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8E2B1-84B9-47AF-8121-9BA04140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Scientist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04550" y="2409775"/>
            <a:ext cx="8520600" cy="25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GB"/>
              <a:t>Analyse the data strictly from a business point and the predicts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They deal with both Structure and Unstructured data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Resolve the business- related problems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Uses Machine Learning and Deep Learning extensively for prediction purpose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49" y="790325"/>
            <a:ext cx="1301275" cy="14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BB8FF-B3B0-4923-BFFF-A25DC50E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931" y="92869"/>
            <a:ext cx="9722644" cy="994741"/>
          </a:xfrm>
        </p:spPr>
        <p:txBody>
          <a:bodyPr/>
          <a:lstStyle/>
          <a:p>
            <a:r>
              <a:rPr lang="en-US" altLang="en-US" sz="2400" dirty="0"/>
              <a:t>What </a:t>
            </a:r>
            <a:r>
              <a:rPr lang="" altLang="en-US" sz="2400" dirty="0"/>
              <a:t>company </a:t>
            </a:r>
            <a:r>
              <a:rPr lang="en-US" altLang="en-US" sz="2400" dirty="0"/>
              <a:t>look for in a </a:t>
            </a:r>
            <a:r>
              <a:rPr lang="" altLang="en-US" sz="2400" dirty="0"/>
              <a:t>D</a:t>
            </a:r>
            <a:r>
              <a:rPr lang="en-US" altLang="en-US" sz="2400" dirty="0" err="1"/>
              <a:t>ata</a:t>
            </a:r>
            <a:r>
              <a:rPr lang="en-US" altLang="en-US" sz="2400" dirty="0"/>
              <a:t> </a:t>
            </a:r>
            <a:r>
              <a:rPr lang="" altLang="en-US" sz="2400" dirty="0"/>
              <a:t>S</a:t>
            </a:r>
            <a:r>
              <a:rPr lang="en-US" altLang="en-US" sz="2400" dirty="0" err="1"/>
              <a:t>cientist</a:t>
            </a:r>
            <a:r>
              <a:rPr lang="en-US" altLang="en-US" sz="2700" dirty="0"/>
              <a:t>?</a:t>
            </a:r>
          </a:p>
        </p:txBody>
      </p:sp>
      <p:pic>
        <p:nvPicPr>
          <p:cNvPr id="4" name="Content Placeholder 3" descr="Screenshot from 2021-03-20 16-15-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8" y="680644"/>
            <a:ext cx="7336631" cy="43699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1" y="0"/>
            <a:ext cx="8901113" cy="994741"/>
          </a:xfrm>
        </p:spPr>
        <p:txBody>
          <a:bodyPr/>
          <a:lstStyle/>
          <a:p>
            <a:r>
              <a:rPr lang="" altLang="en-US" sz="2700" dirty="0"/>
              <a:t>What people think about Data Scientist.</a:t>
            </a:r>
          </a:p>
        </p:txBody>
      </p:sp>
      <p:pic>
        <p:nvPicPr>
          <p:cNvPr id="10" name="Content Placeholder 9" descr="datascientis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121569"/>
            <a:ext cx="5900738" cy="36718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Jobs and Responsibilities</a:t>
            </a:r>
            <a:endParaRPr sz="3100"/>
          </a:p>
        </p:txBody>
      </p:sp>
      <p:sp>
        <p:nvSpPr>
          <p:cNvPr id="117" name="Google Shape;117;p20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Scientist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97125" y="2190750"/>
            <a:ext cx="8231100" cy="23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Select features , build  and optimize  classifiers  by using Machine Learning Techniques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Performing data mining and analysing  by using  the latest techniques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Perform proper data analysis by preprocessing , sorting  and data integration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Develop data algorithms and Models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Perform predictive analysis  using concepts of machine learning  and predictive algorthims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C1695-6317-4368-912A-0529AA6C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Skill Set and Education Qualification</a:t>
            </a:r>
            <a:endParaRPr sz="3100"/>
          </a:p>
        </p:txBody>
      </p:sp>
      <p:sp>
        <p:nvSpPr>
          <p:cNvPr id="125" name="Google Shape;125;p21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Analyst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893100" y="2190750"/>
            <a:ext cx="5346000" cy="26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Basic Programming Knowledge any of language such as R, python , SAS etc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SQL/Database Knowledge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Knowledge in any Data Visualization tool Such as Python, Tableau,Power BI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Computer science Preferred ( Not Mandatory)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Maths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Statistics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Information management and economics</a:t>
            </a: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89B68-69DC-4FF6-91F2-C2CE90D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Skill Set and Education Qualification</a:t>
            </a:r>
            <a:endParaRPr sz="3100"/>
          </a:p>
        </p:txBody>
      </p:sp>
      <p:sp>
        <p:nvSpPr>
          <p:cNvPr id="133" name="Google Shape;133;p22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893100" y="2190750"/>
            <a:ext cx="53460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Experience in Hadoop, MapReduce , pig, Hive Programming, Data Streaming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Database systems, with a knowledge in SQL, and No SQL Database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Computer Science ( Preferred)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Math and Statistics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Masters Degree could be more advantage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ED632-A68F-43FE-B9B1-7FFB9DAA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Skill Set and Education Qualification</a:t>
            </a:r>
            <a:endParaRPr sz="3100"/>
          </a:p>
        </p:txBody>
      </p:sp>
      <p:sp>
        <p:nvSpPr>
          <p:cNvPr id="141" name="Google Shape;141;p23"/>
          <p:cNvSpPr/>
          <p:nvPr/>
        </p:nvSpPr>
        <p:spPr>
          <a:xfrm>
            <a:off x="3330750" y="1246775"/>
            <a:ext cx="2250300" cy="460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Scientist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893100" y="2190750"/>
            <a:ext cx="53460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Requires strong  business  acumen and  advanced  Data Visualization  competencies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Must have proficiency  in any programming languages such as  python, R ,C/C++ or SAS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Machine Learning and Deep Learning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Computer Science preferred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Math and Statistics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Average"/>
              <a:buChar char="➔"/>
            </a:pPr>
            <a:r>
              <a:rPr lang="en-GB" sz="1600" dirty="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Masters or PhD Degree would add more advantage</a:t>
            </a: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712FD-DAA0-40B1-A687-A0B885BD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1C2A-7F1B-497C-94BE-CC3E623DEB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0981" y="865920"/>
            <a:ext cx="3977639" cy="183642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lvl="0"/>
            <a:r>
              <a:rPr lang="en-IN" b="1" dirty="0">
                <a:solidFill>
                  <a:srgbClr val="CA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Data Officer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Manager</a:t>
            </a:r>
          </a:p>
          <a:p>
            <a:pPr lvl="0"/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Scientist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Statistician</a:t>
            </a:r>
            <a:endParaRPr lang="en-US" sz="27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030093-C9C0-4C42-917F-B974F09FEDA0}"/>
              </a:ext>
            </a:extLst>
          </p:cNvPr>
          <p:cNvSpPr txBox="1">
            <a:spLocks/>
          </p:cNvSpPr>
          <p:nvPr/>
        </p:nvSpPr>
        <p:spPr>
          <a:xfrm>
            <a:off x="220981" y="2893235"/>
            <a:ext cx="3977639" cy="2133600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CA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Engineer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 </a:t>
            </a: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 /Enterprise/ Infrastructure)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Base Administrators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3485-5CC4-4706-83E9-A21B05CCB16D}"/>
              </a:ext>
            </a:extLst>
          </p:cNvPr>
          <p:cNvSpPr txBox="1">
            <a:spLocks/>
          </p:cNvSpPr>
          <p:nvPr/>
        </p:nvSpPr>
        <p:spPr>
          <a:xfrm>
            <a:off x="4320540" y="1464354"/>
            <a:ext cx="4602479" cy="2606041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CA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(Junior /Senior)</a:t>
            </a:r>
            <a:endParaRPr lang="en-US" b="1" dirty="0">
              <a:solidFill>
                <a:srgbClr val="CA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Manager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Consultant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 </a:t>
            </a:r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(Finance/Healthcare/Marketing/ System/Insurance claim)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Analyst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(BI) Developer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FCA37-5C2F-3298-F3E9-256105405D8C}"/>
              </a:ext>
            </a:extLst>
          </p:cNvPr>
          <p:cNvSpPr txBox="1"/>
          <p:nvPr/>
        </p:nvSpPr>
        <p:spPr>
          <a:xfrm>
            <a:off x="1079938" y="204952"/>
            <a:ext cx="72206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Career Path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66716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37600" y="516725"/>
            <a:ext cx="8068800" cy="46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Companies Hiring for Roles</a:t>
            </a:r>
            <a:endParaRPr sz="31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738" y="1593175"/>
            <a:ext cx="4928516" cy="2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05A99-FA01-468C-8CBF-FC0A5DA8D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258100" y="1168000"/>
            <a:ext cx="8520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							</a:t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324678" y="2341349"/>
            <a:ext cx="8520600" cy="1389137"/>
          </a:xfrm>
          <a:prstGeom prst="roundRect">
            <a:avLst>
              <a:gd name="adj" fmla="val 16667"/>
            </a:avLst>
          </a:prstGeom>
          <a:solidFill>
            <a:srgbClr val="76E3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003279"/>
                </a:solidFill>
                <a:latin typeface="Bookman Old Style" panose="02050604050505020204" pitchFamily="18" charset="0"/>
              </a:rPr>
              <a:t>I hope this information gives you an Overview about Data Science Job Roles</a:t>
            </a:r>
            <a:endParaRPr sz="3100" b="1" dirty="0">
              <a:solidFill>
                <a:srgbClr val="003279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90DF6BE8-CED2-33CE-F5CF-BBB1D946C5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1384" y="64117"/>
            <a:ext cx="3733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5901" y="2433251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5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FBF2C-06C1-40C8-A0B9-3CC4840807B1}"/>
              </a:ext>
            </a:extLst>
          </p:cNvPr>
          <p:cNvSpPr txBox="1"/>
          <p:nvPr/>
        </p:nvSpPr>
        <p:spPr>
          <a:xfrm>
            <a:off x="61322" y="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Phases in Data Science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6094D-151F-4BA1-A3AF-B5199B91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2" y="583816"/>
            <a:ext cx="8580120" cy="44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50EA85-DB94-4A4B-9105-267C30292E43}"/>
              </a:ext>
            </a:extLst>
          </p:cNvPr>
          <p:cNvSpPr txBox="1"/>
          <p:nvPr/>
        </p:nvSpPr>
        <p:spPr>
          <a:xfrm>
            <a:off x="55180" y="62968"/>
            <a:ext cx="9033640" cy="600164"/>
          </a:xfrm>
          <a:prstGeom prst="rect">
            <a:avLst/>
          </a:prstGeom>
          <a:solidFill>
            <a:srgbClr val="FFCE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50" b="1" dirty="0">
                <a:solidFill>
                  <a:srgbClr val="003279"/>
                </a:solidFill>
                <a:latin typeface="Bookman Old Style" panose="02050604050505020204" pitchFamily="18" charset="0"/>
              </a:rPr>
              <a:t>Roles / Teams involved in Data Science Industry IT project</a:t>
            </a:r>
          </a:p>
          <a:p>
            <a:endParaRPr lang="en-US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61C33-945D-4BCA-97EF-308E6AC4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6" y="663132"/>
            <a:ext cx="7601006" cy="44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</a:rPr>
              <a:t>Data Analyst vs Data Engineer vs Data Scientist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33788" y="32838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have a look inside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E5045-8DB2-4561-9791-F10A093C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972A-AFC3-48CF-9ED6-10475CA0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258" y="990800"/>
            <a:ext cx="7801500" cy="38895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BD9-3DA6-4319-8485-D2FBA77C0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49" y="102067"/>
            <a:ext cx="8762627" cy="792600"/>
          </a:xfrm>
        </p:spPr>
        <p:txBody>
          <a:bodyPr/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in Artificial Intelligence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D04F1-DC10-4178-915C-C104FCE0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E8651-C76A-4FC7-B1B0-D00C93891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" t="6355" r="1549" b="8297"/>
          <a:stretch/>
        </p:blipFill>
        <p:spPr>
          <a:xfrm>
            <a:off x="217803" y="1135997"/>
            <a:ext cx="8708394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5178-05F7-4D9C-BF2B-C080C094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6048"/>
            <a:ext cx="8520600" cy="703292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in Artificial Intelligence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BA4E-9B1B-43D8-9E2A-E4DE9F59B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6F165-95DD-4C5C-AC21-F827F8DAD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04"/>
          <a:stretch/>
        </p:blipFill>
        <p:spPr>
          <a:xfrm>
            <a:off x="311700" y="1007427"/>
            <a:ext cx="8630658" cy="3777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DC603-1347-48C0-BD42-0B1DF3AA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D2579-0099-4525-B013-20D740ED907D}"/>
              </a:ext>
            </a:extLst>
          </p:cNvPr>
          <p:cNvSpPr txBox="1"/>
          <p:nvPr/>
        </p:nvSpPr>
        <p:spPr>
          <a:xfrm>
            <a:off x="5773478" y="4770892"/>
            <a:ext cx="187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211091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C000"/>
                </a:solidFill>
              </a:rPr>
              <a:t>Data Analyst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04550" y="2409775"/>
            <a:ext cx="8520600" cy="25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G</a:t>
            </a:r>
            <a:r>
              <a:rPr lang="en-GB" sz="2200"/>
              <a:t>athers , investigates and Represents data in a understandable form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GB" sz="2200"/>
              <a:t>Responsible for Cleaning ,organizing and Transform raw data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GB" sz="2200"/>
              <a:t>Data Visualization is a part of their professional Day to day routine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49" y="790325"/>
            <a:ext cx="1301275" cy="14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1FDC7-DCBD-4A3B-A497-0E6C02812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21" y="58479"/>
            <a:ext cx="648586" cy="648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9">
            <a:extLst>
              <a:ext uri="{FF2B5EF4-FFF2-40B4-BE49-F238E27FC236}">
                <a16:creationId xmlns:a16="http://schemas.microsoft.com/office/drawing/2014/main" id="{63DDA83B-80F9-27A4-840A-14BC89CC88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02" y="0"/>
            <a:ext cx="6959213" cy="51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023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652</Words>
  <Application>Microsoft Office PowerPoint</Application>
  <PresentationFormat>On-screen Show (16:9)</PresentationFormat>
  <Paragraphs>104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Bookman Old Style</vt:lpstr>
      <vt:lpstr>Oswald</vt:lpstr>
      <vt:lpstr>Average</vt:lpstr>
      <vt:lpstr>Arial</vt:lpstr>
      <vt:lpstr>Times New Roman</vt:lpstr>
      <vt:lpstr>Slate</vt:lpstr>
      <vt:lpstr>Career in Data Science </vt:lpstr>
      <vt:lpstr>PowerPoint Presentation</vt:lpstr>
      <vt:lpstr>PowerPoint Presentation</vt:lpstr>
      <vt:lpstr>PowerPoint Presentation</vt:lpstr>
      <vt:lpstr>Data Analyst vs Data Engineer vs Data Scientist</vt:lpstr>
      <vt:lpstr>PowerPoint Presentation</vt:lpstr>
      <vt:lpstr>Career in Artificial Intelligence </vt:lpstr>
      <vt:lpstr>Data Analyst</vt:lpstr>
      <vt:lpstr>PowerPoint Presentation</vt:lpstr>
      <vt:lpstr>PowerPoint Presentation</vt:lpstr>
      <vt:lpstr>Data Engineer</vt:lpstr>
      <vt:lpstr>PowerPoint Presentation</vt:lpstr>
      <vt:lpstr>Data Scientist</vt:lpstr>
      <vt:lpstr>What company look for in a Data Scientist?</vt:lpstr>
      <vt:lpstr>What people think about Data Scientist.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vs Data Engineer vs Data Scientist</dc:title>
  <dc:creator>admin</dc:creator>
  <cp:lastModifiedBy>Admin</cp:lastModifiedBy>
  <cp:revision>15</cp:revision>
  <dcterms:modified xsi:type="dcterms:W3CDTF">2025-01-26T20:20:45Z</dcterms:modified>
</cp:coreProperties>
</file>