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72" r:id="rId8"/>
    <p:sldId id="262" r:id="rId9"/>
    <p:sldId id="265" r:id="rId10"/>
    <p:sldId id="266" r:id="rId11"/>
    <p:sldId id="259" r:id="rId12"/>
    <p:sldId id="267" r:id="rId13"/>
    <p:sldId id="268" r:id="rId14"/>
    <p:sldId id="273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9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CEAA2-A0E0-43A1-86FD-5DC4124347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95549-5FA6-407C-9AB5-8BACF91E5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 of the data</a:t>
          </a:r>
        </a:p>
      </dgm:t>
    </dgm:pt>
    <dgm:pt modelId="{AEE1169D-C9FC-4097-84E7-3F3948CAF176}" type="parTrans" cxnId="{4C7B1322-A6F2-4E37-8FCF-7971E693E8CA}">
      <dgm:prSet/>
      <dgm:spPr/>
      <dgm:t>
        <a:bodyPr/>
        <a:lstStyle/>
        <a:p>
          <a:endParaRPr lang="en-US"/>
        </a:p>
      </dgm:t>
    </dgm:pt>
    <dgm:pt modelId="{C6C75BA1-0EFF-4740-B5B8-E33C13CF12B0}" type="sibTrans" cxnId="{4C7B1322-A6F2-4E37-8FCF-7971E693E8CA}">
      <dgm:prSet/>
      <dgm:spPr/>
      <dgm:t>
        <a:bodyPr/>
        <a:lstStyle/>
        <a:p>
          <a:endParaRPr lang="en-US"/>
        </a:p>
      </dgm:t>
    </dgm:pt>
    <dgm:pt modelId="{74F9AFA1-3594-4CF6-95E5-07DA4F58E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missing data - time series continuous dataset</a:t>
          </a:r>
        </a:p>
      </dgm:t>
    </dgm:pt>
    <dgm:pt modelId="{B7408EFA-7314-4BF6-A9FC-F7690086E124}" type="parTrans" cxnId="{3C03DF93-C920-481E-AD9F-CC1ED4378196}">
      <dgm:prSet/>
      <dgm:spPr/>
      <dgm:t>
        <a:bodyPr/>
        <a:lstStyle/>
        <a:p>
          <a:endParaRPr lang="en-US"/>
        </a:p>
      </dgm:t>
    </dgm:pt>
    <dgm:pt modelId="{975DF5CB-52AD-4B40-8A5D-DBDCD37D9969}" type="sibTrans" cxnId="{3C03DF93-C920-481E-AD9F-CC1ED4378196}">
      <dgm:prSet/>
      <dgm:spPr/>
      <dgm:t>
        <a:bodyPr/>
        <a:lstStyle/>
        <a:p>
          <a:endParaRPr lang="en-US"/>
        </a:p>
      </dgm:t>
    </dgm:pt>
    <dgm:pt modelId="{EC204419-35A8-4475-AFBC-85A995F2E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Fill/Impute missing data</a:t>
          </a:r>
        </a:p>
      </dgm:t>
    </dgm:pt>
    <dgm:pt modelId="{8955724D-F44D-45D2-855B-16767CBAA581}" type="parTrans" cxnId="{F9C7CEDB-BFB4-4C79-9E25-11C8A07E5541}">
      <dgm:prSet/>
      <dgm:spPr/>
      <dgm:t>
        <a:bodyPr/>
        <a:lstStyle/>
        <a:p>
          <a:endParaRPr lang="en-US"/>
        </a:p>
      </dgm:t>
    </dgm:pt>
    <dgm:pt modelId="{7502745E-D9B7-41D4-8CFC-1A7410B3776B}" type="sibTrans" cxnId="{F9C7CEDB-BFB4-4C79-9E25-11C8A07E5541}">
      <dgm:prSet/>
      <dgm:spPr/>
      <dgm:t>
        <a:bodyPr/>
        <a:lstStyle/>
        <a:p>
          <a:endParaRPr lang="en-US"/>
        </a:p>
      </dgm:t>
    </dgm:pt>
    <dgm:pt modelId="{426979F5-E409-4B25-88D4-5F2FFA2C40A4}">
      <dgm:prSet/>
      <dgm:spPr/>
      <dgm:t>
        <a:bodyPr/>
        <a:lstStyle/>
        <a:p>
          <a:r>
            <a:rPr lang="en-US"/>
            <a:t>Kalman Filter (fit model and extrapolates instead of interpolation of missing data</a:t>
          </a:r>
        </a:p>
      </dgm:t>
    </dgm:pt>
    <dgm:pt modelId="{353822B3-C5AE-487A-8940-A9F3E0ADE85B}" type="parTrans" cxnId="{04277D34-8773-4235-9FBC-E3B8DF5F9657}">
      <dgm:prSet/>
      <dgm:spPr/>
      <dgm:t>
        <a:bodyPr/>
        <a:lstStyle/>
        <a:p>
          <a:endParaRPr lang="en-US"/>
        </a:p>
      </dgm:t>
    </dgm:pt>
    <dgm:pt modelId="{19691213-DE76-4214-BBFE-36E2406F303E}" type="sibTrans" cxnId="{04277D34-8773-4235-9FBC-E3B8DF5F9657}">
      <dgm:prSet/>
      <dgm:spPr/>
      <dgm:t>
        <a:bodyPr/>
        <a:lstStyle/>
        <a:p>
          <a:endParaRPr lang="en-US"/>
        </a:p>
      </dgm:t>
    </dgm:pt>
    <dgm:pt modelId="{148A10AC-4FA1-42E6-AF64-3E600B1DD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of plot for any trends</a:t>
          </a:r>
        </a:p>
      </dgm:t>
    </dgm:pt>
    <dgm:pt modelId="{70315C9C-93D7-4DAB-91F7-47EB0CA71329}" type="parTrans" cxnId="{41840C99-6D34-465E-A90F-E89261474C77}">
      <dgm:prSet/>
      <dgm:spPr/>
      <dgm:t>
        <a:bodyPr/>
        <a:lstStyle/>
        <a:p>
          <a:endParaRPr lang="en-US"/>
        </a:p>
      </dgm:t>
    </dgm:pt>
    <dgm:pt modelId="{EDB3ACA2-1AF9-4ECE-8F7D-954A3F9CEA94}" type="sibTrans" cxnId="{41840C99-6D34-465E-A90F-E89261474C77}">
      <dgm:prSet/>
      <dgm:spPr/>
      <dgm:t>
        <a:bodyPr/>
        <a:lstStyle/>
        <a:p>
          <a:endParaRPr lang="en-US"/>
        </a:p>
      </dgm:t>
    </dgm:pt>
    <dgm:pt modelId="{2798FFE1-5F6E-47EE-A145-151A3BE0B6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ACF, PACF – within a dataset</a:t>
          </a:r>
        </a:p>
      </dgm:t>
    </dgm:pt>
    <dgm:pt modelId="{2A40A4DD-C94C-455E-9DE8-C83F156E8F95}" type="parTrans" cxnId="{C374BF2D-8632-4A0A-8EC9-5A52CC38E9B0}">
      <dgm:prSet/>
      <dgm:spPr/>
      <dgm:t>
        <a:bodyPr/>
        <a:lstStyle/>
        <a:p>
          <a:endParaRPr lang="en-US"/>
        </a:p>
      </dgm:t>
    </dgm:pt>
    <dgm:pt modelId="{DFE31357-12D1-4B3F-90CA-4B8775C020B1}" type="sibTrans" cxnId="{C374BF2D-8632-4A0A-8EC9-5A52CC38E9B0}">
      <dgm:prSet/>
      <dgm:spPr/>
      <dgm:t>
        <a:bodyPr/>
        <a:lstStyle/>
        <a:p>
          <a:endParaRPr lang="en-US"/>
        </a:p>
      </dgm:t>
    </dgm:pt>
    <dgm:pt modelId="{A498E6D2-8119-4A9C-955E-16F845C5F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Cross Correlation – for multiple datasets</a:t>
          </a:r>
        </a:p>
      </dgm:t>
    </dgm:pt>
    <dgm:pt modelId="{7CB740B7-AD1F-4E2F-90F6-73E2B333A571}" type="parTrans" cxnId="{BE2BE5F0-0345-4192-934D-CEE989F1942D}">
      <dgm:prSet/>
      <dgm:spPr/>
      <dgm:t>
        <a:bodyPr/>
        <a:lstStyle/>
        <a:p>
          <a:endParaRPr lang="en-US"/>
        </a:p>
      </dgm:t>
    </dgm:pt>
    <dgm:pt modelId="{22E0E419-48F0-431B-A495-8FF717D8AFF3}" type="sibTrans" cxnId="{BE2BE5F0-0345-4192-934D-CEE989F1942D}">
      <dgm:prSet/>
      <dgm:spPr/>
      <dgm:t>
        <a:bodyPr/>
        <a:lstStyle/>
        <a:p>
          <a:endParaRPr lang="en-US"/>
        </a:p>
      </dgm:t>
    </dgm:pt>
    <dgm:pt modelId="{20A82EC2-06D4-4D81-AA77-1894747F3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the possible trends and patterns using various test</a:t>
          </a:r>
        </a:p>
      </dgm:t>
    </dgm:pt>
    <dgm:pt modelId="{3435E416-F2AE-4192-942C-5445B6607521}" type="parTrans" cxnId="{3A200D94-09AF-460A-AFC1-C90B41740FE9}">
      <dgm:prSet/>
      <dgm:spPr/>
      <dgm:t>
        <a:bodyPr/>
        <a:lstStyle/>
        <a:p>
          <a:endParaRPr lang="en-US"/>
        </a:p>
      </dgm:t>
    </dgm:pt>
    <dgm:pt modelId="{C5C6AAF1-277A-4F71-8106-3C44E87A1507}" type="sibTrans" cxnId="{3A200D94-09AF-460A-AFC1-C90B41740FE9}">
      <dgm:prSet/>
      <dgm:spPr/>
      <dgm:t>
        <a:bodyPr/>
        <a:lstStyle/>
        <a:p>
          <a:endParaRPr lang="en-US"/>
        </a:p>
      </dgm:t>
    </dgm:pt>
    <dgm:pt modelId="{CC0FB477-ED9D-45B8-92E0-9B40BB5CF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check for the disturbance within the data</a:t>
          </a:r>
        </a:p>
      </dgm:t>
    </dgm:pt>
    <dgm:pt modelId="{789B3604-0FE7-4FAE-BCF1-CD1943CC434D}" type="parTrans" cxnId="{683F16DF-D034-4BA8-87D5-5BE996B801B9}">
      <dgm:prSet/>
      <dgm:spPr/>
      <dgm:t>
        <a:bodyPr/>
        <a:lstStyle/>
        <a:p>
          <a:endParaRPr lang="en-US"/>
        </a:p>
      </dgm:t>
    </dgm:pt>
    <dgm:pt modelId="{797CF2BA-20A8-4032-8C56-1802CDC8838D}" type="sibTrans" cxnId="{683F16DF-D034-4BA8-87D5-5BE996B801B9}">
      <dgm:prSet/>
      <dgm:spPr/>
      <dgm:t>
        <a:bodyPr/>
        <a:lstStyle/>
        <a:p>
          <a:endParaRPr lang="en-US"/>
        </a:p>
      </dgm:t>
    </dgm:pt>
    <dgm:pt modelId="{8F4A1BD0-EEC5-4563-8A85-0ED5C3A3EB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Man Kendal test for trend analysis</a:t>
          </a:r>
        </a:p>
      </dgm:t>
    </dgm:pt>
    <dgm:pt modelId="{3E0B7757-AE60-4F14-9DE4-DF9B7A3CD2E1}" type="parTrans" cxnId="{050D17EE-04AC-4946-BEAB-5F1E19799EC9}">
      <dgm:prSet/>
      <dgm:spPr/>
      <dgm:t>
        <a:bodyPr/>
        <a:lstStyle/>
        <a:p>
          <a:endParaRPr lang="en-US"/>
        </a:p>
      </dgm:t>
    </dgm:pt>
    <dgm:pt modelId="{C728DAC8-0E82-4F4E-AA57-136BD8CFC881}" type="sibTrans" cxnId="{050D17EE-04AC-4946-BEAB-5F1E19799EC9}">
      <dgm:prSet/>
      <dgm:spPr/>
      <dgm:t>
        <a:bodyPr/>
        <a:lstStyle/>
        <a:p>
          <a:endParaRPr lang="en-US"/>
        </a:p>
      </dgm:t>
    </dgm:pt>
    <dgm:pt modelId="{55773D9B-EB12-4351-BDC6-1FCD06C21E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Augmented Dickey Fuller test for stationarity</a:t>
          </a:r>
        </a:p>
      </dgm:t>
    </dgm:pt>
    <dgm:pt modelId="{074E8156-2180-4FDD-B053-F89156F28842}" type="parTrans" cxnId="{65755ABD-4E34-4D84-AD40-0EDDF8E0D07B}">
      <dgm:prSet/>
      <dgm:spPr/>
      <dgm:t>
        <a:bodyPr/>
        <a:lstStyle/>
        <a:p>
          <a:endParaRPr lang="en-US"/>
        </a:p>
      </dgm:t>
    </dgm:pt>
    <dgm:pt modelId="{A22644B8-C718-4DBB-B502-744C9B4492A2}" type="sibTrans" cxnId="{65755ABD-4E34-4D84-AD40-0EDDF8E0D07B}">
      <dgm:prSet/>
      <dgm:spPr/>
      <dgm:t>
        <a:bodyPr/>
        <a:lstStyle/>
        <a:p>
          <a:endParaRPr lang="en-US"/>
        </a:p>
      </dgm:t>
    </dgm:pt>
    <dgm:pt modelId="{E2E1FED8-8E24-45F5-A0DB-3DB74B82D6D3}" type="pres">
      <dgm:prSet presAssocID="{BA6CEAA2-A0E0-43A1-86FD-5DC41243474B}" presName="root" presStyleCnt="0">
        <dgm:presLayoutVars>
          <dgm:dir/>
          <dgm:resizeHandles val="exact"/>
        </dgm:presLayoutVars>
      </dgm:prSet>
      <dgm:spPr/>
    </dgm:pt>
    <dgm:pt modelId="{0DB38E1B-FBBC-4CDF-B151-24354B9153A9}" type="pres">
      <dgm:prSet presAssocID="{10A95549-5FA6-407C-9AB5-8BACF91E5192}" presName="compNode" presStyleCnt="0"/>
      <dgm:spPr/>
    </dgm:pt>
    <dgm:pt modelId="{B8734F1C-CC25-4D76-8F02-68F3FE49F66A}" type="pres">
      <dgm:prSet presAssocID="{10A95549-5FA6-407C-9AB5-8BACF91E5192}" presName="bgRect" presStyleLbl="bgShp" presStyleIdx="0" presStyleCnt="3"/>
      <dgm:spPr/>
    </dgm:pt>
    <dgm:pt modelId="{A05F1C22-C6E4-48A1-BAC1-3B0BEFB3B7B1}" type="pres">
      <dgm:prSet presAssocID="{10A95549-5FA6-407C-9AB5-8BACF91E51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A95016D-A6A0-497A-9DD0-A5F67938410F}" type="pres">
      <dgm:prSet presAssocID="{10A95549-5FA6-407C-9AB5-8BACF91E5192}" presName="spaceRect" presStyleCnt="0"/>
      <dgm:spPr/>
    </dgm:pt>
    <dgm:pt modelId="{07BBE16C-6914-4B98-8C8D-B029FC70033A}" type="pres">
      <dgm:prSet presAssocID="{10A95549-5FA6-407C-9AB5-8BACF91E5192}" presName="parTx" presStyleLbl="revTx" presStyleIdx="0" presStyleCnt="6">
        <dgm:presLayoutVars>
          <dgm:chMax val="0"/>
          <dgm:chPref val="0"/>
        </dgm:presLayoutVars>
      </dgm:prSet>
      <dgm:spPr/>
    </dgm:pt>
    <dgm:pt modelId="{53339E49-242A-4BC3-B758-CD8C3E6C6F45}" type="pres">
      <dgm:prSet presAssocID="{10A95549-5FA6-407C-9AB5-8BACF91E5192}" presName="desTx" presStyleLbl="revTx" presStyleIdx="1" presStyleCnt="6">
        <dgm:presLayoutVars/>
      </dgm:prSet>
      <dgm:spPr/>
    </dgm:pt>
    <dgm:pt modelId="{E7E4F56F-FC0B-4571-91F3-9F1826FCF651}" type="pres">
      <dgm:prSet presAssocID="{C6C75BA1-0EFF-4740-B5B8-E33C13CF12B0}" presName="sibTrans" presStyleCnt="0"/>
      <dgm:spPr/>
    </dgm:pt>
    <dgm:pt modelId="{A9DCF26A-1C41-4042-A3AC-0016B546767A}" type="pres">
      <dgm:prSet presAssocID="{148A10AC-4FA1-42E6-AF64-3E600B1DD3F1}" presName="compNode" presStyleCnt="0"/>
      <dgm:spPr/>
    </dgm:pt>
    <dgm:pt modelId="{8216A74D-3B83-455E-9D40-B2DEFE50A41E}" type="pres">
      <dgm:prSet presAssocID="{148A10AC-4FA1-42E6-AF64-3E600B1DD3F1}" presName="bgRect" presStyleLbl="bgShp" presStyleIdx="1" presStyleCnt="3"/>
      <dgm:spPr/>
    </dgm:pt>
    <dgm:pt modelId="{4452B5C4-AFF5-4F5F-9B46-0900DAB64437}" type="pres">
      <dgm:prSet presAssocID="{148A10AC-4FA1-42E6-AF64-3E600B1DD3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B016D0A-2559-4284-99A7-CAF708CAC563}" type="pres">
      <dgm:prSet presAssocID="{148A10AC-4FA1-42E6-AF64-3E600B1DD3F1}" presName="spaceRect" presStyleCnt="0"/>
      <dgm:spPr/>
    </dgm:pt>
    <dgm:pt modelId="{4A843780-D8CF-4E7F-A166-75E29DFE9BEB}" type="pres">
      <dgm:prSet presAssocID="{148A10AC-4FA1-42E6-AF64-3E600B1DD3F1}" presName="parTx" presStyleLbl="revTx" presStyleIdx="2" presStyleCnt="6">
        <dgm:presLayoutVars>
          <dgm:chMax val="0"/>
          <dgm:chPref val="0"/>
        </dgm:presLayoutVars>
      </dgm:prSet>
      <dgm:spPr/>
    </dgm:pt>
    <dgm:pt modelId="{46CE7116-06FD-41CC-8F71-D44EDD37A02F}" type="pres">
      <dgm:prSet presAssocID="{148A10AC-4FA1-42E6-AF64-3E600B1DD3F1}" presName="desTx" presStyleLbl="revTx" presStyleIdx="3" presStyleCnt="6">
        <dgm:presLayoutVars/>
      </dgm:prSet>
      <dgm:spPr/>
    </dgm:pt>
    <dgm:pt modelId="{4FCFDED6-0CF5-4684-86DA-A57613DD4272}" type="pres">
      <dgm:prSet presAssocID="{EDB3ACA2-1AF9-4ECE-8F7D-954A3F9CEA94}" presName="sibTrans" presStyleCnt="0"/>
      <dgm:spPr/>
    </dgm:pt>
    <dgm:pt modelId="{6CCB5B4F-C583-44AA-8C63-3024E07163D2}" type="pres">
      <dgm:prSet presAssocID="{20A82EC2-06D4-4D81-AA77-1894747F3C4D}" presName="compNode" presStyleCnt="0"/>
      <dgm:spPr/>
    </dgm:pt>
    <dgm:pt modelId="{E4103A94-9F2F-40EB-9D98-0921C8E28453}" type="pres">
      <dgm:prSet presAssocID="{20A82EC2-06D4-4D81-AA77-1894747F3C4D}" presName="bgRect" presStyleLbl="bgShp" presStyleIdx="2" presStyleCnt="3"/>
      <dgm:spPr/>
    </dgm:pt>
    <dgm:pt modelId="{F6696E3E-74E5-484D-83D5-F79A16FF60E3}" type="pres">
      <dgm:prSet presAssocID="{20A82EC2-06D4-4D81-AA77-1894747F3C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44CCE7-FD36-4918-8BE1-E6AAA50EDC2F}" type="pres">
      <dgm:prSet presAssocID="{20A82EC2-06D4-4D81-AA77-1894747F3C4D}" presName="spaceRect" presStyleCnt="0"/>
      <dgm:spPr/>
    </dgm:pt>
    <dgm:pt modelId="{53BE62A1-3D5C-41A7-ACB3-CB6B420AD9B4}" type="pres">
      <dgm:prSet presAssocID="{20A82EC2-06D4-4D81-AA77-1894747F3C4D}" presName="parTx" presStyleLbl="revTx" presStyleIdx="4" presStyleCnt="6">
        <dgm:presLayoutVars>
          <dgm:chMax val="0"/>
          <dgm:chPref val="0"/>
        </dgm:presLayoutVars>
      </dgm:prSet>
      <dgm:spPr/>
    </dgm:pt>
    <dgm:pt modelId="{FA435276-9F0F-4DD9-8DCA-FD89CA4A1E75}" type="pres">
      <dgm:prSet presAssocID="{20A82EC2-06D4-4D81-AA77-1894747F3C4D}" presName="desTx" presStyleLbl="revTx" presStyleIdx="5" presStyleCnt="6">
        <dgm:presLayoutVars/>
      </dgm:prSet>
      <dgm:spPr/>
    </dgm:pt>
  </dgm:ptLst>
  <dgm:cxnLst>
    <dgm:cxn modelId="{66A7750D-17D3-44B1-A216-2C4215F4F65D}" type="presOf" srcId="{20A82EC2-06D4-4D81-AA77-1894747F3C4D}" destId="{53BE62A1-3D5C-41A7-ACB3-CB6B420AD9B4}" srcOrd="0" destOrd="0" presId="urn:microsoft.com/office/officeart/2018/2/layout/IconVerticalSolidList"/>
    <dgm:cxn modelId="{D764E820-6F8A-48D0-A422-A79F5746894D}" type="presOf" srcId="{10A95549-5FA6-407C-9AB5-8BACF91E5192}" destId="{07BBE16C-6914-4B98-8C8D-B029FC70033A}" srcOrd="0" destOrd="0" presId="urn:microsoft.com/office/officeart/2018/2/layout/IconVerticalSolidList"/>
    <dgm:cxn modelId="{4C7B1322-A6F2-4E37-8FCF-7971E693E8CA}" srcId="{BA6CEAA2-A0E0-43A1-86FD-5DC41243474B}" destId="{10A95549-5FA6-407C-9AB5-8BACF91E5192}" srcOrd="0" destOrd="0" parTransId="{AEE1169D-C9FC-4097-84E7-3F3948CAF176}" sibTransId="{C6C75BA1-0EFF-4740-B5B8-E33C13CF12B0}"/>
    <dgm:cxn modelId="{C374BF2D-8632-4A0A-8EC9-5A52CC38E9B0}" srcId="{148A10AC-4FA1-42E6-AF64-3E600B1DD3F1}" destId="{2798FFE1-5F6E-47EE-A145-151A3BE0B6DE}" srcOrd="0" destOrd="0" parTransId="{2A40A4DD-C94C-455E-9DE8-C83F156E8F95}" sibTransId="{DFE31357-12D1-4B3F-90CA-4B8775C020B1}"/>
    <dgm:cxn modelId="{04277D34-8773-4235-9FBC-E3B8DF5F9657}" srcId="{EC204419-35A8-4475-AFBC-85A995F2EA49}" destId="{426979F5-E409-4B25-88D4-5F2FFA2C40A4}" srcOrd="0" destOrd="0" parTransId="{353822B3-C5AE-487A-8940-A9F3E0ADE85B}" sibTransId="{19691213-DE76-4214-BBFE-36E2406F303E}"/>
    <dgm:cxn modelId="{EBB32E47-718D-44B9-8121-0FC882824319}" type="presOf" srcId="{426979F5-E409-4B25-88D4-5F2FFA2C40A4}" destId="{53339E49-242A-4BC3-B758-CD8C3E6C6F45}" srcOrd="0" destOrd="2" presId="urn:microsoft.com/office/officeart/2018/2/layout/IconVerticalSolidList"/>
    <dgm:cxn modelId="{3302854B-B346-44B6-AB0B-91F51F1D3B4C}" type="presOf" srcId="{BA6CEAA2-A0E0-43A1-86FD-5DC41243474B}" destId="{E2E1FED8-8E24-45F5-A0DB-3DB74B82D6D3}" srcOrd="0" destOrd="0" presId="urn:microsoft.com/office/officeart/2018/2/layout/IconVerticalSolidList"/>
    <dgm:cxn modelId="{7C04647E-9A59-4796-ADB9-629DCFBE456C}" type="presOf" srcId="{55773D9B-EB12-4351-BDC6-1FCD06C21E43}" destId="{FA435276-9F0F-4DD9-8DCA-FD89CA4A1E75}" srcOrd="0" destOrd="2" presId="urn:microsoft.com/office/officeart/2018/2/layout/IconVerticalSolidList"/>
    <dgm:cxn modelId="{004C2F88-3A98-4C00-95A9-607968B64F6D}" type="presOf" srcId="{74F9AFA1-3594-4CF6-95E5-07DA4F58EC02}" destId="{53339E49-242A-4BC3-B758-CD8C3E6C6F45}" srcOrd="0" destOrd="0" presId="urn:microsoft.com/office/officeart/2018/2/layout/IconVerticalSolidList"/>
    <dgm:cxn modelId="{D692B18C-AAA0-4DAB-AB5F-8C002962F9AF}" type="presOf" srcId="{A498E6D2-8119-4A9C-955E-16F845C5F0DD}" destId="{46CE7116-06FD-41CC-8F71-D44EDD37A02F}" srcOrd="0" destOrd="1" presId="urn:microsoft.com/office/officeart/2018/2/layout/IconVerticalSolidList"/>
    <dgm:cxn modelId="{3C03DF93-C920-481E-AD9F-CC1ED4378196}" srcId="{10A95549-5FA6-407C-9AB5-8BACF91E5192}" destId="{74F9AFA1-3594-4CF6-95E5-07DA4F58EC02}" srcOrd="0" destOrd="0" parTransId="{B7408EFA-7314-4BF6-A9FC-F7690086E124}" sibTransId="{975DF5CB-52AD-4B40-8A5D-DBDCD37D9969}"/>
    <dgm:cxn modelId="{3A200D94-09AF-460A-AFC1-C90B41740FE9}" srcId="{BA6CEAA2-A0E0-43A1-86FD-5DC41243474B}" destId="{20A82EC2-06D4-4D81-AA77-1894747F3C4D}" srcOrd="2" destOrd="0" parTransId="{3435E416-F2AE-4192-942C-5445B6607521}" sibTransId="{C5C6AAF1-277A-4F71-8106-3C44E87A1507}"/>
    <dgm:cxn modelId="{41840C99-6D34-465E-A90F-E89261474C77}" srcId="{BA6CEAA2-A0E0-43A1-86FD-5DC41243474B}" destId="{148A10AC-4FA1-42E6-AF64-3E600B1DD3F1}" srcOrd="1" destOrd="0" parTransId="{70315C9C-93D7-4DAB-91F7-47EB0CA71329}" sibTransId="{EDB3ACA2-1AF9-4ECE-8F7D-954A3F9CEA94}"/>
    <dgm:cxn modelId="{FB46659C-F667-46A4-AA70-AD3C3585E6C9}" type="presOf" srcId="{2798FFE1-5F6E-47EE-A145-151A3BE0B6DE}" destId="{46CE7116-06FD-41CC-8F71-D44EDD37A02F}" srcOrd="0" destOrd="0" presId="urn:microsoft.com/office/officeart/2018/2/layout/IconVerticalSolidList"/>
    <dgm:cxn modelId="{707792A9-01F4-4DB3-9C9B-55E957DD40A9}" type="presOf" srcId="{CC0FB477-ED9D-45B8-92E0-9B40BB5CF740}" destId="{FA435276-9F0F-4DD9-8DCA-FD89CA4A1E75}" srcOrd="0" destOrd="0" presId="urn:microsoft.com/office/officeart/2018/2/layout/IconVerticalSolidList"/>
    <dgm:cxn modelId="{100BC3AB-FF81-49FD-B949-F1E0233B3182}" type="presOf" srcId="{148A10AC-4FA1-42E6-AF64-3E600B1DD3F1}" destId="{4A843780-D8CF-4E7F-A166-75E29DFE9BEB}" srcOrd="0" destOrd="0" presId="urn:microsoft.com/office/officeart/2018/2/layout/IconVerticalSolidList"/>
    <dgm:cxn modelId="{65755ABD-4E34-4D84-AD40-0EDDF8E0D07B}" srcId="{20A82EC2-06D4-4D81-AA77-1894747F3C4D}" destId="{55773D9B-EB12-4351-BDC6-1FCD06C21E43}" srcOrd="2" destOrd="0" parTransId="{074E8156-2180-4FDD-B053-F89156F28842}" sibTransId="{A22644B8-C718-4DBB-B502-744C9B4492A2}"/>
    <dgm:cxn modelId="{2E8E47CC-0C90-452D-B945-31FAA8981F28}" type="presOf" srcId="{8F4A1BD0-EEC5-4563-8A85-0ED5C3A3EBC7}" destId="{FA435276-9F0F-4DD9-8DCA-FD89CA4A1E75}" srcOrd="0" destOrd="1" presId="urn:microsoft.com/office/officeart/2018/2/layout/IconVerticalSolidList"/>
    <dgm:cxn modelId="{9BE835D4-62DE-40BB-BC0A-36C67E6E4D93}" type="presOf" srcId="{EC204419-35A8-4475-AFBC-85A995F2EA49}" destId="{53339E49-242A-4BC3-B758-CD8C3E6C6F45}" srcOrd="0" destOrd="1" presId="urn:microsoft.com/office/officeart/2018/2/layout/IconVerticalSolidList"/>
    <dgm:cxn modelId="{F9C7CEDB-BFB4-4C79-9E25-11C8A07E5541}" srcId="{10A95549-5FA6-407C-9AB5-8BACF91E5192}" destId="{EC204419-35A8-4475-AFBC-85A995F2EA49}" srcOrd="1" destOrd="0" parTransId="{8955724D-F44D-45D2-855B-16767CBAA581}" sibTransId="{7502745E-D9B7-41D4-8CFC-1A7410B3776B}"/>
    <dgm:cxn modelId="{683F16DF-D034-4BA8-87D5-5BE996B801B9}" srcId="{20A82EC2-06D4-4D81-AA77-1894747F3C4D}" destId="{CC0FB477-ED9D-45B8-92E0-9B40BB5CF740}" srcOrd="0" destOrd="0" parTransId="{789B3604-0FE7-4FAE-BCF1-CD1943CC434D}" sibTransId="{797CF2BA-20A8-4032-8C56-1802CDC8838D}"/>
    <dgm:cxn modelId="{050D17EE-04AC-4946-BEAB-5F1E19799EC9}" srcId="{20A82EC2-06D4-4D81-AA77-1894747F3C4D}" destId="{8F4A1BD0-EEC5-4563-8A85-0ED5C3A3EBC7}" srcOrd="1" destOrd="0" parTransId="{3E0B7757-AE60-4F14-9DE4-DF9B7A3CD2E1}" sibTransId="{C728DAC8-0E82-4F4E-AA57-136BD8CFC881}"/>
    <dgm:cxn modelId="{BE2BE5F0-0345-4192-934D-CEE989F1942D}" srcId="{148A10AC-4FA1-42E6-AF64-3E600B1DD3F1}" destId="{A498E6D2-8119-4A9C-955E-16F845C5F0DD}" srcOrd="1" destOrd="0" parTransId="{7CB740B7-AD1F-4E2F-90F6-73E2B333A571}" sibTransId="{22E0E419-48F0-431B-A495-8FF717D8AFF3}"/>
    <dgm:cxn modelId="{9768FF83-C05C-45A4-8D51-E908FF4A0B3C}" type="presParOf" srcId="{E2E1FED8-8E24-45F5-A0DB-3DB74B82D6D3}" destId="{0DB38E1B-FBBC-4CDF-B151-24354B9153A9}" srcOrd="0" destOrd="0" presId="urn:microsoft.com/office/officeart/2018/2/layout/IconVerticalSolidList"/>
    <dgm:cxn modelId="{1F10140E-3E74-4480-ADAB-70AA5B840AA5}" type="presParOf" srcId="{0DB38E1B-FBBC-4CDF-B151-24354B9153A9}" destId="{B8734F1C-CC25-4D76-8F02-68F3FE49F66A}" srcOrd="0" destOrd="0" presId="urn:microsoft.com/office/officeart/2018/2/layout/IconVerticalSolidList"/>
    <dgm:cxn modelId="{C6867CC7-AA44-430C-ADFA-0B76BC76A5B6}" type="presParOf" srcId="{0DB38E1B-FBBC-4CDF-B151-24354B9153A9}" destId="{A05F1C22-C6E4-48A1-BAC1-3B0BEFB3B7B1}" srcOrd="1" destOrd="0" presId="urn:microsoft.com/office/officeart/2018/2/layout/IconVerticalSolidList"/>
    <dgm:cxn modelId="{8D005B3A-6B00-4EFF-9B1B-C8AC58F8331A}" type="presParOf" srcId="{0DB38E1B-FBBC-4CDF-B151-24354B9153A9}" destId="{BA95016D-A6A0-497A-9DD0-A5F67938410F}" srcOrd="2" destOrd="0" presId="urn:microsoft.com/office/officeart/2018/2/layout/IconVerticalSolidList"/>
    <dgm:cxn modelId="{5EFF7751-015F-414B-B024-A97826581E7E}" type="presParOf" srcId="{0DB38E1B-FBBC-4CDF-B151-24354B9153A9}" destId="{07BBE16C-6914-4B98-8C8D-B029FC70033A}" srcOrd="3" destOrd="0" presId="urn:microsoft.com/office/officeart/2018/2/layout/IconVerticalSolidList"/>
    <dgm:cxn modelId="{290F3215-E62F-4D39-8DB9-170C1312EA08}" type="presParOf" srcId="{0DB38E1B-FBBC-4CDF-B151-24354B9153A9}" destId="{53339E49-242A-4BC3-B758-CD8C3E6C6F45}" srcOrd="4" destOrd="0" presId="urn:microsoft.com/office/officeart/2018/2/layout/IconVerticalSolidList"/>
    <dgm:cxn modelId="{0B0B080F-D38F-4D1F-AD2C-BF253C81F8A3}" type="presParOf" srcId="{E2E1FED8-8E24-45F5-A0DB-3DB74B82D6D3}" destId="{E7E4F56F-FC0B-4571-91F3-9F1826FCF651}" srcOrd="1" destOrd="0" presId="urn:microsoft.com/office/officeart/2018/2/layout/IconVerticalSolidList"/>
    <dgm:cxn modelId="{0F56520E-4030-4C39-BA74-9002705AB2A2}" type="presParOf" srcId="{E2E1FED8-8E24-45F5-A0DB-3DB74B82D6D3}" destId="{A9DCF26A-1C41-4042-A3AC-0016B546767A}" srcOrd="2" destOrd="0" presId="urn:microsoft.com/office/officeart/2018/2/layout/IconVerticalSolidList"/>
    <dgm:cxn modelId="{064C717A-3646-453F-9D07-1D5783DDA412}" type="presParOf" srcId="{A9DCF26A-1C41-4042-A3AC-0016B546767A}" destId="{8216A74D-3B83-455E-9D40-B2DEFE50A41E}" srcOrd="0" destOrd="0" presId="urn:microsoft.com/office/officeart/2018/2/layout/IconVerticalSolidList"/>
    <dgm:cxn modelId="{F0A6B6EE-DA7D-4DC2-B979-E55FE4776B08}" type="presParOf" srcId="{A9DCF26A-1C41-4042-A3AC-0016B546767A}" destId="{4452B5C4-AFF5-4F5F-9B46-0900DAB64437}" srcOrd="1" destOrd="0" presId="urn:microsoft.com/office/officeart/2018/2/layout/IconVerticalSolidList"/>
    <dgm:cxn modelId="{93D3501F-BB55-458A-A783-8D196EC8556E}" type="presParOf" srcId="{A9DCF26A-1C41-4042-A3AC-0016B546767A}" destId="{EB016D0A-2559-4284-99A7-CAF708CAC563}" srcOrd="2" destOrd="0" presId="urn:microsoft.com/office/officeart/2018/2/layout/IconVerticalSolidList"/>
    <dgm:cxn modelId="{3E8C95D1-F0A0-4C37-A5A9-D4C58B9BC3D6}" type="presParOf" srcId="{A9DCF26A-1C41-4042-A3AC-0016B546767A}" destId="{4A843780-D8CF-4E7F-A166-75E29DFE9BEB}" srcOrd="3" destOrd="0" presId="urn:microsoft.com/office/officeart/2018/2/layout/IconVerticalSolidList"/>
    <dgm:cxn modelId="{55E08B67-44F3-4A8D-9998-5ABE6E992267}" type="presParOf" srcId="{A9DCF26A-1C41-4042-A3AC-0016B546767A}" destId="{46CE7116-06FD-41CC-8F71-D44EDD37A02F}" srcOrd="4" destOrd="0" presId="urn:microsoft.com/office/officeart/2018/2/layout/IconVerticalSolidList"/>
    <dgm:cxn modelId="{A4086952-5651-4A0D-9E18-63D62B93F670}" type="presParOf" srcId="{E2E1FED8-8E24-45F5-A0DB-3DB74B82D6D3}" destId="{4FCFDED6-0CF5-4684-86DA-A57613DD4272}" srcOrd="3" destOrd="0" presId="urn:microsoft.com/office/officeart/2018/2/layout/IconVerticalSolidList"/>
    <dgm:cxn modelId="{7D1DB877-6740-4066-9E58-F2FF73E2D4A5}" type="presParOf" srcId="{E2E1FED8-8E24-45F5-A0DB-3DB74B82D6D3}" destId="{6CCB5B4F-C583-44AA-8C63-3024E07163D2}" srcOrd="4" destOrd="0" presId="urn:microsoft.com/office/officeart/2018/2/layout/IconVerticalSolidList"/>
    <dgm:cxn modelId="{3CA96809-F148-4BF9-A75C-9CA00A4C8FAC}" type="presParOf" srcId="{6CCB5B4F-C583-44AA-8C63-3024E07163D2}" destId="{E4103A94-9F2F-40EB-9D98-0921C8E28453}" srcOrd="0" destOrd="0" presId="urn:microsoft.com/office/officeart/2018/2/layout/IconVerticalSolidList"/>
    <dgm:cxn modelId="{171772F4-EC13-42EC-A325-BF8FF36E68FD}" type="presParOf" srcId="{6CCB5B4F-C583-44AA-8C63-3024E07163D2}" destId="{F6696E3E-74E5-484D-83D5-F79A16FF60E3}" srcOrd="1" destOrd="0" presId="urn:microsoft.com/office/officeart/2018/2/layout/IconVerticalSolidList"/>
    <dgm:cxn modelId="{F3F37775-01C7-43E7-B9CF-EAC5E91FE04A}" type="presParOf" srcId="{6CCB5B4F-C583-44AA-8C63-3024E07163D2}" destId="{C944CCE7-FD36-4918-8BE1-E6AAA50EDC2F}" srcOrd="2" destOrd="0" presId="urn:microsoft.com/office/officeart/2018/2/layout/IconVerticalSolidList"/>
    <dgm:cxn modelId="{E6921030-FAA5-4FAA-9626-746B09EEBB42}" type="presParOf" srcId="{6CCB5B4F-C583-44AA-8C63-3024E07163D2}" destId="{53BE62A1-3D5C-41A7-ACB3-CB6B420AD9B4}" srcOrd="3" destOrd="0" presId="urn:microsoft.com/office/officeart/2018/2/layout/IconVerticalSolidList"/>
    <dgm:cxn modelId="{A3044CD8-7FBD-46C5-AF42-DC4BC3448192}" type="presParOf" srcId="{6CCB5B4F-C583-44AA-8C63-3024E07163D2}" destId="{FA435276-9F0F-4DD9-8DCA-FD89CA4A1E7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4F1C-CC25-4D76-8F02-68F3FE49F66A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F1C22-C6E4-48A1-BAC1-3B0BEFB3B7B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BE16C-6914-4B98-8C8D-B029FC70033A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Preprocessing of the data</a:t>
          </a:r>
        </a:p>
      </dsp:txBody>
      <dsp:txXfrm>
        <a:off x="1435590" y="531"/>
        <a:ext cx="4732020" cy="1242935"/>
      </dsp:txXfrm>
    </dsp:sp>
    <dsp:sp modelId="{53339E49-242A-4BC3-B758-CD8C3E6C6F45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Identifying missing data - time series continuous dataset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Fill/Impute missing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Kalman Filter (fit model and extrapolates instead of interpolation of missing data</a:t>
          </a:r>
        </a:p>
      </dsp:txBody>
      <dsp:txXfrm>
        <a:off x="6167610" y="531"/>
        <a:ext cx="4347989" cy="1242935"/>
      </dsp:txXfrm>
    </dsp:sp>
    <dsp:sp modelId="{8216A74D-3B83-455E-9D40-B2DEFE50A41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2B5C4-AFF5-4F5F-9B46-0900DAB6443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43780-D8CF-4E7F-A166-75E29DFE9BEB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 of plot for any trends</a:t>
          </a:r>
        </a:p>
      </dsp:txBody>
      <dsp:txXfrm>
        <a:off x="1435590" y="1554201"/>
        <a:ext cx="4732020" cy="1242935"/>
      </dsp:txXfrm>
    </dsp:sp>
    <dsp:sp modelId="{46CE7116-06FD-41CC-8F71-D44EDD37A02F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ACF, PACF – within a dataset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Cross Correlation – for multiple datasets</a:t>
          </a:r>
        </a:p>
      </dsp:txBody>
      <dsp:txXfrm>
        <a:off x="6167610" y="1554201"/>
        <a:ext cx="4347989" cy="1242935"/>
      </dsp:txXfrm>
    </dsp:sp>
    <dsp:sp modelId="{E4103A94-9F2F-40EB-9D98-0921C8E2845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6E3E-74E5-484D-83D5-F79A16FF60E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E62A1-3D5C-41A7-ACB3-CB6B420AD9B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the possible trends and patterns using various test</a:t>
          </a:r>
        </a:p>
      </dsp:txBody>
      <dsp:txXfrm>
        <a:off x="1435590" y="3107870"/>
        <a:ext cx="4732020" cy="1242935"/>
      </dsp:txXfrm>
    </dsp:sp>
    <dsp:sp modelId="{FA435276-9F0F-4DD9-8DCA-FD89CA4A1E75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First check for the disturbance within the data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Man Kendal test for trend analysis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 Augmented Dickey Fuller test for stationarity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D834-EE93-9C32-F9EE-10E2593D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9CAE4-A6EC-47C4-6C5A-E8670CD34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B07A-4DE3-4AC9-2917-7A0C623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F79D-08FB-6901-8145-E62B073D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B176-8588-8A1B-8B10-916279AC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DBB2-050B-0A93-6A42-D4C13A3D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59ADD-1D63-2C68-D690-DF065DA2C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6C7D6-C862-4E60-373F-83B89BA6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1C26A-E7BC-AEB7-AADE-E4E58566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C4AD-6981-64C1-916F-637DC60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5AADF-F2ED-307C-7D68-5109E8341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FDCC-1F18-4515-E9F1-3D6A98DE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B94C-CCE9-2A66-8E7C-740AF285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F3D7-2A94-2441-BA25-02E08705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C040-59D2-7CB1-F145-E4E3167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B172-18D4-C718-09F1-B6F6D203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1E77-C15C-293E-6BE6-B185CF02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57879-E9FB-EE37-DCFA-03EE094B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F1CD-B706-74DB-19EB-18C78CB3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D339-B954-F93D-274D-80C86A4B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43A-7CAA-2EC0-3961-E7D424F2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CDA4-51ED-B207-4EAF-605E97CE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1E01-3F17-71E8-4F90-31E86256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5E05-F9CA-0819-CA68-1FC5F009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9ECEF-9B01-6B0F-9F6A-5DF6E25E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6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918E-596E-B1BB-C95D-8B58DBC0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4A4D-7B8B-C8EB-12D0-684D93D10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02EE-BB0E-B1D5-469F-1AA6DA5F2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7EF05-AC83-8DA7-7D08-998CF5B4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91B2F-5866-EFD3-5DA9-35B800F9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6F94D-F7C4-2CC3-1119-CCD7CFE9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65D-3488-25CC-C3E3-1FD79D8C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8C11F-90F0-4B00-F358-D550D4EB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EC7E9-A1A4-E0A9-F21E-8ABD206D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A0DC-E229-E68D-93CC-270B74A74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B9D2C-15BA-270C-F91B-39355EF04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67F70-8DB5-43B9-380D-F794694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E66F1-0A2C-F90E-8F73-B5DA1C0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328B5-B218-6BBE-A8AA-CB895746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7D10-1219-FD6F-8183-2EEB93CE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AFC39-1F8B-E64A-9AEC-8213695C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A19E7-C47E-3826-880A-041B74AB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0CF3-C74B-900F-66F2-582B975D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DBD21-D340-D509-46A7-484A08A2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65901-81AA-E5B6-766A-EA1EF078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891B-5F96-E8E1-0B42-390F9B4D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CD7-D4E7-A4A6-DCA3-307D7BFF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D0A4-C314-9541-0908-3592A1E3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C0C8-840F-31BA-3D4B-975C4C960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25BD5-DD3D-F43E-DDE5-57A1AE32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CB29-0428-AA78-2E47-6FA990CA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705DA-D5E7-4362-C1CF-BD10C048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6FBA-4F7F-4039-33E0-0C5DB87B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7193D-06EF-8FAA-4509-7FB55A00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B883-7071-4035-9FF9-93E1EB6B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EC86-0892-770B-ACF6-CD05136F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AA4A-7B88-20B7-3216-CE0983EE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D01C-EE38-D42E-CA29-5020D5A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A88ED-7863-219C-1D68-A2664359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5BD32-9340-D735-9BEE-12413DC4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BE03-D455-1D10-4057-D5DBC717F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6088-D388-46AF-BA6E-DA3545CA34F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387E-D1F0-D3EE-EE48-C274301CE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95421-1544-E670-1089-269A1E6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B20D6-ACDD-4A70-92A3-0BD3E1838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wardsaquifer.org/science-maps/aquifer-data/historical-data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F2C7-8C88-3B8D-63F3-7495E112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355184"/>
            <a:ext cx="6285233" cy="85542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n w="22225">
                  <a:solidFill>
                    <a:schemeClr val="tx1"/>
                  </a:solidFill>
                  <a:miter lim="800000"/>
                </a:ln>
              </a:rPr>
              <a:t>Time Series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04108-0D3A-6597-3F42-74AB74CC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Kushum K C</a:t>
            </a:r>
            <a:endParaRPr lang="en-US" dirty="0"/>
          </a:p>
        </p:txBody>
      </p:sp>
      <p:pic>
        <p:nvPicPr>
          <p:cNvPr id="34" name="Picture 4" descr="Hourglass and a calendar">
            <a:extLst>
              <a:ext uri="{FF2B5EF4-FFF2-40B4-BE49-F238E27FC236}">
                <a16:creationId xmlns:a16="http://schemas.microsoft.com/office/drawing/2014/main" id="{F01E1A47-325B-7A63-6F40-08AAA1DCC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37" r="18110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6146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5CCF-5360-59AF-D8B2-0DEF24FF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085" y="300765"/>
            <a:ext cx="5835977" cy="714684"/>
          </a:xfrm>
        </p:spPr>
        <p:txBody>
          <a:bodyPr/>
          <a:lstStyle/>
          <a:p>
            <a:r>
              <a:rPr lang="en-US" dirty="0"/>
              <a:t>Rolling Average</a:t>
            </a:r>
            <a:r>
              <a:rPr lang="en-US" sz="4400" dirty="0"/>
              <a:t> </a:t>
            </a:r>
            <a:r>
              <a:rPr lang="en-US" sz="2400" dirty="0"/>
              <a:t>Comal Conti…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0255D-722B-3ABF-BE7C-02097053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4" y="4876341"/>
            <a:ext cx="4489473" cy="1596771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D1C8A23-1FED-3DA5-4470-F166A343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717" y="1153720"/>
            <a:ext cx="6030083" cy="358678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C6031BB-7584-E79B-91C8-20F438EC8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0" y="1591862"/>
            <a:ext cx="4326737" cy="257361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B6D8D3A-5100-CC5C-4008-6A0F65215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39" y="4152433"/>
            <a:ext cx="4326736" cy="25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5344770-3FF9-DF55-AF3A-64FD3591A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20" y="488164"/>
            <a:ext cx="7523138" cy="330153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983849-1F93-FB87-E36B-F2E303183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973" y="4893264"/>
            <a:ext cx="6925265" cy="13527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58C908C-6297-F44E-3199-6BAACBFC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389" y="4107117"/>
            <a:ext cx="6500855" cy="556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39E72-BBAD-837E-8051-B77DDB99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Decomposition and Test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Comal </a:t>
            </a:r>
            <a:r>
              <a:rPr lang="en-US" sz="2000" dirty="0">
                <a:solidFill>
                  <a:srgbClr val="FFFFFF"/>
                </a:solidFill>
              </a:rPr>
              <a:t>Conti…</a:t>
            </a:r>
          </a:p>
        </p:txBody>
      </p:sp>
    </p:spTree>
    <p:extLst>
      <p:ext uri="{BB962C8B-B14F-4D97-AF65-F5344CB8AC3E}">
        <p14:creationId xmlns:p14="http://schemas.microsoft.com/office/powerpoint/2010/main" val="395090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D7E4F-2E97-51D4-D3EF-53A392CA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San Marcos Spring Discharge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771EDD-F30F-CD70-61E3-9D04A2F0D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59" y="1043938"/>
            <a:ext cx="3851512" cy="2290940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9EC302-795B-5C68-BAB3-398111A3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80" y="1043938"/>
            <a:ext cx="3851512" cy="229094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B5769B-2AD8-2529-36AF-6F452D083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1226" y="3885630"/>
            <a:ext cx="3291447" cy="159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E3A73-92E5-61BA-2A57-007CB7EF2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918" y="3885629"/>
            <a:ext cx="3729785" cy="1598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4E78F-DC1F-61F3-E8FA-E07CA35ABA29}"/>
              </a:ext>
            </a:extLst>
          </p:cNvPr>
          <p:cNvSpPr txBox="1"/>
          <p:nvPr/>
        </p:nvSpPr>
        <p:spPr>
          <a:xfrm>
            <a:off x="4466121" y="3331935"/>
            <a:ext cx="2946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Original dataset with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6C070-7109-1CFA-5D9C-FF0731D23792}"/>
              </a:ext>
            </a:extLst>
          </p:cNvPr>
          <p:cNvSpPr txBox="1"/>
          <p:nvPr/>
        </p:nvSpPr>
        <p:spPr>
          <a:xfrm>
            <a:off x="8251975" y="3366882"/>
            <a:ext cx="3443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Imputed dataset with extrapolated values</a:t>
            </a:r>
          </a:p>
        </p:txBody>
      </p:sp>
    </p:spTree>
    <p:extLst>
      <p:ext uri="{BB962C8B-B14F-4D97-AF65-F5344CB8AC3E}">
        <p14:creationId xmlns:p14="http://schemas.microsoft.com/office/powerpoint/2010/main" val="249796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C76E0E-A869-468C-8AB8-BE573739F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281552"/>
            <a:ext cx="12192000" cy="157645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980D51-170D-4D0F-B1DE-FA729962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8856" y="5281552"/>
            <a:ext cx="4063142" cy="1576447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103BBE-1445-4DEC-B4D9-5C57296E5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281552"/>
            <a:ext cx="12192000" cy="1576447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948C5-D5B7-9236-1194-004BDA50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097"/>
            <a:ext cx="10587314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Rolling Average  </a:t>
            </a:r>
            <a:r>
              <a:rPr lang="en-US" sz="2400" dirty="0">
                <a:solidFill>
                  <a:srgbClr val="FFFFFF"/>
                </a:solidFill>
              </a:rPr>
              <a:t>San Marcos Conti…</a:t>
            </a:r>
          </a:p>
        </p:txBody>
      </p:sp>
      <p:pic>
        <p:nvPicPr>
          <p:cNvPr id="6" name="Content Placeholder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C615F7-D03D-A260-E1EF-EA33B2D2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1" y="206577"/>
            <a:ext cx="5811200" cy="314622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4F667A-DCBC-53AE-7506-62C78AB2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31" y="799304"/>
            <a:ext cx="4462064" cy="1472555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8BF7C6D-B198-E2F6-D9CD-B5F2BA182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30" y="2385779"/>
            <a:ext cx="4316629" cy="256760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2419C999-2BB3-436A-D498-BC522E888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80" y="3352806"/>
            <a:ext cx="3140088" cy="18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6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6BA9C-851F-9144-E25E-34730E1F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Decomposition and Test </a:t>
            </a: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San Marcos Conti…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034092-1894-B0AC-2973-6E19537F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8" y="5709986"/>
            <a:ext cx="2851080" cy="262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C8E3A-FD17-AFCB-54AB-EFB7761D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56" y="5414590"/>
            <a:ext cx="3909689" cy="832109"/>
          </a:xfrm>
          <a:prstGeom prst="rect">
            <a:avLst/>
          </a:prstGeom>
        </p:spPr>
      </p:pic>
      <p:pic>
        <p:nvPicPr>
          <p:cNvPr id="7" name="Picture 6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5E30AA8D-7FE2-C3B8-9AD6-FDF175C79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46" y="1802000"/>
            <a:ext cx="8156907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9C1F-731A-4207-D94B-27DBD20C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Cross Correlation (CCF)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F80700F-FA77-CD25-CCBE-24426D72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How one dataset is related to other datasets</a:t>
            </a:r>
          </a:p>
          <a:p>
            <a:r>
              <a:rPr lang="en-US" sz="1800" dirty="0"/>
              <a:t>Useful for visualization of the data</a:t>
            </a:r>
          </a:p>
          <a:p>
            <a:pPr lvl="1"/>
            <a:r>
              <a:rPr lang="en-US" sz="1400" dirty="0"/>
              <a:t>Cross-correlation as function of lag time</a:t>
            </a:r>
          </a:p>
          <a:p>
            <a:endParaRPr lang="en-US" sz="1800" dirty="0"/>
          </a:p>
        </p:txBody>
      </p:sp>
      <p:pic>
        <p:nvPicPr>
          <p:cNvPr id="4" name="Content Placeholder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FD09C00-CAD3-318C-6F16-BC4FF16E4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04" r="-2345" b="1390"/>
          <a:stretch/>
        </p:blipFill>
        <p:spPr>
          <a:xfrm>
            <a:off x="470137" y="2666016"/>
            <a:ext cx="3668726" cy="3603558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19CDF39-82A2-A8E4-E67C-63B540D89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r="6" b="1348"/>
          <a:stretch/>
        </p:blipFill>
        <p:spPr>
          <a:xfrm>
            <a:off x="4345915" y="2660678"/>
            <a:ext cx="3584448" cy="363931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8187309-E8D1-D48C-B4AC-108D96AF3E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" r="6" b="1419"/>
          <a:stretch/>
        </p:blipFill>
        <p:spPr>
          <a:xfrm>
            <a:off x="8010144" y="2708641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3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AD1B0-AC7B-25E6-71A5-ED5B02157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654" y="991443"/>
            <a:ext cx="4646295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b="1" dirty="0"/>
              <a:t>Conclusion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9EA0F9E-2A2F-C901-DE29-F011ADCDD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01" r="-2" b="-2"/>
          <a:stretch/>
        </p:blipFill>
        <p:spPr>
          <a:xfrm>
            <a:off x="20" y="-1"/>
            <a:ext cx="6688434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A3237-1F10-7050-D968-0A07D620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654" y="2684095"/>
            <a:ext cx="4646295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Time series data analysis needed before time series Forecasting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For the analysis, some pre-processing of the data is required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Continuity of the data (Time series needs to be continuous in time domain)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Data imputation using filters (interpolation or model fitting with extrapolation)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Auto correlation and Partial Auto correlation present within the data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Cross correlation among the data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Data decomposition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Study of trends in the data (done using Mann Kendal)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35482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F18E02-9FC0-49C2-BE57-195BEE39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682D1-25F0-B008-101E-9985AA190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93517"/>
            <a:ext cx="4805996" cy="1401448"/>
          </a:xfrm>
          <a:scene3d>
            <a:camera prst="obliqueTopRight"/>
            <a:lightRig rig="threePt" dir="t"/>
          </a:scene3d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rgbClr val="7030A0"/>
                </a:solidFill>
              </a:rPr>
              <a:t>THANK YOU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B478D5A-1E43-0A06-A686-6876C434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7212" r="-1" b="-1"/>
          <a:stretch/>
        </p:blipFill>
        <p:spPr>
          <a:xfrm>
            <a:off x="20" y="760563"/>
            <a:ext cx="5298663" cy="6097089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608D4-CD9C-4B8B-88DC-8055C0325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511966"/>
            <a:ext cx="5736223" cy="6346033"/>
            <a:chOff x="4529137" y="1695450"/>
            <a:chExt cx="3134106" cy="346728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7B5C029-26B7-46E5-A729-AB2CB6EB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811422"/>
              <a:ext cx="2961539" cy="3351127"/>
            </a:xfrm>
            <a:custGeom>
              <a:avLst/>
              <a:gdLst>
                <a:gd name="connsiteX0" fmla="*/ 2918460 w 2961539"/>
                <a:gd name="connsiteY0" fmla="*/ 1324969 h 3351127"/>
                <a:gd name="connsiteX1" fmla="*/ 2906649 w 2961539"/>
                <a:gd name="connsiteY1" fmla="*/ 1284393 h 3351127"/>
                <a:gd name="connsiteX2" fmla="*/ 2893314 w 2961539"/>
                <a:gd name="connsiteY2" fmla="*/ 1244388 h 3351127"/>
                <a:gd name="connsiteX3" fmla="*/ 2878741 w 2961539"/>
                <a:gd name="connsiteY3" fmla="*/ 1204859 h 3351127"/>
                <a:gd name="connsiteX4" fmla="*/ 2811209 w 2961539"/>
                <a:gd name="connsiteY4" fmla="*/ 1051316 h 3351127"/>
                <a:gd name="connsiteX5" fmla="*/ 2636711 w 2961539"/>
                <a:gd name="connsiteY5" fmla="*/ 768709 h 3351127"/>
                <a:gd name="connsiteX6" fmla="*/ 2418683 w 2961539"/>
                <a:gd name="connsiteY6" fmla="*/ 522202 h 3351127"/>
                <a:gd name="connsiteX7" fmla="*/ 2165699 w 2961539"/>
                <a:gd name="connsiteY7" fmla="*/ 314748 h 3351127"/>
                <a:gd name="connsiteX8" fmla="*/ 2027873 w 2961539"/>
                <a:gd name="connsiteY8" fmla="*/ 227213 h 3351127"/>
                <a:gd name="connsiteX9" fmla="*/ 1883474 w 2961539"/>
                <a:gd name="connsiteY9" fmla="*/ 151203 h 3351127"/>
                <a:gd name="connsiteX10" fmla="*/ 1576483 w 2961539"/>
                <a:gd name="connsiteY10" fmla="*/ 40618 h 3351127"/>
                <a:gd name="connsiteX11" fmla="*/ 1415415 w 2961539"/>
                <a:gd name="connsiteY11" fmla="*/ 10233 h 3351127"/>
                <a:gd name="connsiteX12" fmla="*/ 1251204 w 2961539"/>
                <a:gd name="connsiteY12" fmla="*/ 42 h 3351127"/>
                <a:gd name="connsiteX13" fmla="*/ 927163 w 2961539"/>
                <a:gd name="connsiteY13" fmla="*/ 29855 h 3351127"/>
                <a:gd name="connsiteX14" fmla="*/ 610362 w 2961539"/>
                <a:gd name="connsiteY14" fmla="*/ 116151 h 3351127"/>
                <a:gd name="connsiteX15" fmla="*/ 315468 w 2961539"/>
                <a:gd name="connsiteY15" fmla="*/ 267408 h 3351127"/>
                <a:gd name="connsiteX16" fmla="*/ 182975 w 2961539"/>
                <a:gd name="connsiteY16" fmla="*/ 368183 h 3351127"/>
                <a:gd name="connsiteX17" fmla="*/ 64294 w 2961539"/>
                <a:gd name="connsiteY17" fmla="*/ 484674 h 3351127"/>
                <a:gd name="connsiteX18" fmla="*/ 0 w 2961539"/>
                <a:gd name="connsiteY18" fmla="*/ 556778 h 3351127"/>
                <a:gd name="connsiteX19" fmla="*/ 0 w 2961539"/>
                <a:gd name="connsiteY19" fmla="*/ 956066 h 3351127"/>
                <a:gd name="connsiteX20" fmla="*/ 227552 w 2961539"/>
                <a:gd name="connsiteY20" fmla="*/ 636597 h 3351127"/>
                <a:gd name="connsiteX21" fmla="*/ 331756 w 2961539"/>
                <a:gd name="connsiteY21" fmla="*/ 534966 h 3351127"/>
                <a:gd name="connsiteX22" fmla="*/ 441770 w 2961539"/>
                <a:gd name="connsiteY22" fmla="*/ 439620 h 3351127"/>
                <a:gd name="connsiteX23" fmla="*/ 683419 w 2961539"/>
                <a:gd name="connsiteY23" fmla="*/ 274457 h 3351127"/>
                <a:gd name="connsiteX24" fmla="*/ 956596 w 2961539"/>
                <a:gd name="connsiteY24" fmla="*/ 161300 h 3351127"/>
                <a:gd name="connsiteX25" fmla="*/ 1251490 w 2961539"/>
                <a:gd name="connsiteY25" fmla="*/ 123009 h 3351127"/>
                <a:gd name="connsiteX26" fmla="*/ 1398175 w 2961539"/>
                <a:gd name="connsiteY26" fmla="*/ 135297 h 3351127"/>
                <a:gd name="connsiteX27" fmla="*/ 1542383 w 2961539"/>
                <a:gd name="connsiteY27" fmla="*/ 167967 h 3351127"/>
                <a:gd name="connsiteX28" fmla="*/ 1681925 w 2961539"/>
                <a:gd name="connsiteY28" fmla="*/ 218450 h 3351127"/>
                <a:gd name="connsiteX29" fmla="*/ 1715929 w 2961539"/>
                <a:gd name="connsiteY29" fmla="*/ 233595 h 3351127"/>
                <a:gd name="connsiteX30" fmla="*/ 1749552 w 2961539"/>
                <a:gd name="connsiteY30" fmla="*/ 249597 h 3351127"/>
                <a:gd name="connsiteX31" fmla="*/ 1782604 w 2961539"/>
                <a:gd name="connsiteY31" fmla="*/ 266646 h 3351127"/>
                <a:gd name="connsiteX32" fmla="*/ 1815275 w 2961539"/>
                <a:gd name="connsiteY32" fmla="*/ 284553 h 3351127"/>
                <a:gd name="connsiteX33" fmla="*/ 2059400 w 2961539"/>
                <a:gd name="connsiteY33" fmla="*/ 454765 h 3351127"/>
                <a:gd name="connsiteX34" fmla="*/ 2270284 w 2961539"/>
                <a:gd name="connsiteY34" fmla="*/ 663648 h 3351127"/>
                <a:gd name="connsiteX35" fmla="*/ 2362581 w 2961539"/>
                <a:gd name="connsiteY35" fmla="*/ 779091 h 3351127"/>
                <a:gd name="connsiteX36" fmla="*/ 2445353 w 2961539"/>
                <a:gd name="connsiteY36" fmla="*/ 900726 h 3351127"/>
                <a:gd name="connsiteX37" fmla="*/ 2581180 w 2961539"/>
                <a:gd name="connsiteY37" fmla="*/ 1158663 h 3351127"/>
                <a:gd name="connsiteX38" fmla="*/ 2673382 w 2961539"/>
                <a:gd name="connsiteY38" fmla="*/ 1430601 h 3351127"/>
                <a:gd name="connsiteX39" fmla="*/ 2707291 w 2961539"/>
                <a:gd name="connsiteY39" fmla="*/ 1569095 h 3351127"/>
                <a:gd name="connsiteX40" fmla="*/ 2728913 w 2961539"/>
                <a:gd name="connsiteY40" fmla="*/ 1710065 h 3351127"/>
                <a:gd name="connsiteX41" fmla="*/ 2738342 w 2961539"/>
                <a:gd name="connsiteY41" fmla="*/ 1853321 h 3351127"/>
                <a:gd name="connsiteX42" fmla="*/ 2733294 w 2961539"/>
                <a:gd name="connsiteY42" fmla="*/ 1998482 h 3351127"/>
                <a:gd name="connsiteX43" fmla="*/ 2704433 w 2961539"/>
                <a:gd name="connsiteY43" fmla="*/ 2140785 h 3351127"/>
                <a:gd name="connsiteX44" fmla="*/ 2645759 w 2961539"/>
                <a:gd name="connsiteY44" fmla="*/ 2264515 h 3351127"/>
                <a:gd name="connsiteX45" fmla="*/ 2552986 w 2961539"/>
                <a:gd name="connsiteY45" fmla="*/ 2354717 h 3351127"/>
                <a:gd name="connsiteX46" fmla="*/ 2492026 w 2961539"/>
                <a:gd name="connsiteY46" fmla="*/ 2389769 h 3351127"/>
                <a:gd name="connsiteX47" fmla="*/ 2423541 w 2961539"/>
                <a:gd name="connsiteY47" fmla="*/ 2423583 h 3351127"/>
                <a:gd name="connsiteX48" fmla="*/ 2278475 w 2961539"/>
                <a:gd name="connsiteY48" fmla="*/ 2502640 h 3351127"/>
                <a:gd name="connsiteX49" fmla="*/ 2143697 w 2961539"/>
                <a:gd name="connsiteY49" fmla="*/ 2606463 h 3351127"/>
                <a:gd name="connsiteX50" fmla="*/ 2113312 w 2961539"/>
                <a:gd name="connsiteY50" fmla="*/ 2635514 h 3351127"/>
                <a:gd name="connsiteX51" fmla="*/ 2084927 w 2961539"/>
                <a:gd name="connsiteY51" fmla="*/ 2664184 h 3351127"/>
                <a:gd name="connsiteX52" fmla="*/ 2030349 w 2961539"/>
                <a:gd name="connsiteY52" fmla="*/ 2722573 h 3351127"/>
                <a:gd name="connsiteX53" fmla="*/ 1929098 w 2961539"/>
                <a:gd name="connsiteY53" fmla="*/ 2842683 h 3351127"/>
                <a:gd name="connsiteX54" fmla="*/ 1880045 w 2961539"/>
                <a:gd name="connsiteY54" fmla="*/ 2902309 h 3351127"/>
                <a:gd name="connsiteX55" fmla="*/ 1831086 w 2961539"/>
                <a:gd name="connsiteY55" fmla="*/ 2960888 h 3351127"/>
                <a:gd name="connsiteX56" fmla="*/ 1730121 w 2961539"/>
                <a:gd name="connsiteY56" fmla="*/ 3071854 h 3351127"/>
                <a:gd name="connsiteX57" fmla="*/ 1620488 w 2961539"/>
                <a:gd name="connsiteY57" fmla="*/ 3169200 h 3351127"/>
                <a:gd name="connsiteX58" fmla="*/ 1497616 w 2961539"/>
                <a:gd name="connsiteY58" fmla="*/ 3244447 h 3351127"/>
                <a:gd name="connsiteX59" fmla="*/ 1361313 w 2961539"/>
                <a:gd name="connsiteY59" fmla="*/ 3288739 h 3351127"/>
                <a:gd name="connsiteX60" fmla="*/ 1289590 w 2961539"/>
                <a:gd name="connsiteY60" fmla="*/ 3297978 h 3351127"/>
                <a:gd name="connsiteX61" fmla="*/ 1253204 w 2961539"/>
                <a:gd name="connsiteY61" fmla="*/ 3299407 h 3351127"/>
                <a:gd name="connsiteX62" fmla="*/ 1215676 w 2961539"/>
                <a:gd name="connsiteY62" fmla="*/ 3299216 h 3351127"/>
                <a:gd name="connsiteX63" fmla="*/ 918972 w 2961539"/>
                <a:gd name="connsiteY63" fmla="*/ 3254639 h 3351127"/>
                <a:gd name="connsiteX64" fmla="*/ 642557 w 2961539"/>
                <a:gd name="connsiteY64" fmla="*/ 3139672 h 3351127"/>
                <a:gd name="connsiteX65" fmla="*/ 515112 w 2961539"/>
                <a:gd name="connsiteY65" fmla="*/ 3061853 h 3351127"/>
                <a:gd name="connsiteX66" fmla="*/ 484442 w 2961539"/>
                <a:gd name="connsiteY66" fmla="*/ 3040612 h 3351127"/>
                <a:gd name="connsiteX67" fmla="*/ 454343 w 2961539"/>
                <a:gd name="connsiteY67" fmla="*/ 3018610 h 3351127"/>
                <a:gd name="connsiteX68" fmla="*/ 424625 w 2961539"/>
                <a:gd name="connsiteY68" fmla="*/ 2996131 h 3351127"/>
                <a:gd name="connsiteX69" fmla="*/ 395478 w 2961539"/>
                <a:gd name="connsiteY69" fmla="*/ 2973080 h 3351127"/>
                <a:gd name="connsiteX70" fmla="*/ 181547 w 2961539"/>
                <a:gd name="connsiteY70" fmla="*/ 2767626 h 3351127"/>
                <a:gd name="connsiteX71" fmla="*/ 134112 w 2961539"/>
                <a:gd name="connsiteY71" fmla="*/ 2710761 h 3351127"/>
                <a:gd name="connsiteX72" fmla="*/ 89821 w 2961539"/>
                <a:gd name="connsiteY72" fmla="*/ 2652087 h 3351127"/>
                <a:gd name="connsiteX73" fmla="*/ 10096 w 2961539"/>
                <a:gd name="connsiteY73" fmla="*/ 2529025 h 3351127"/>
                <a:gd name="connsiteX74" fmla="*/ 191 w 2961539"/>
                <a:gd name="connsiteY74" fmla="*/ 2511499 h 3351127"/>
                <a:gd name="connsiteX75" fmla="*/ 191 w 2961539"/>
                <a:gd name="connsiteY75" fmla="*/ 2835063 h 3351127"/>
                <a:gd name="connsiteX76" fmla="*/ 50959 w 2961539"/>
                <a:gd name="connsiteY76" fmla="*/ 2888879 h 3351127"/>
                <a:gd name="connsiteX77" fmla="*/ 300038 w 2961539"/>
                <a:gd name="connsiteY77" fmla="*/ 3100525 h 3351127"/>
                <a:gd name="connsiteX78" fmla="*/ 438150 w 2961539"/>
                <a:gd name="connsiteY78" fmla="*/ 3186916 h 3351127"/>
                <a:gd name="connsiteX79" fmla="*/ 584264 w 2961539"/>
                <a:gd name="connsiteY79" fmla="*/ 3258830 h 3351127"/>
                <a:gd name="connsiteX80" fmla="*/ 862965 w 2961539"/>
                <a:gd name="connsiteY80" fmla="*/ 3351127 h 3351127"/>
                <a:gd name="connsiteX81" fmla="*/ 1534478 w 2961539"/>
                <a:gd name="connsiteY81" fmla="*/ 3351127 h 3351127"/>
                <a:gd name="connsiteX82" fmla="*/ 1540955 w 2961539"/>
                <a:gd name="connsiteY82" fmla="*/ 3348841 h 3351127"/>
                <a:gd name="connsiteX83" fmla="*/ 1691831 w 2961539"/>
                <a:gd name="connsiteY83" fmla="*/ 3275403 h 3351127"/>
                <a:gd name="connsiteX84" fmla="*/ 1827086 w 2961539"/>
                <a:gd name="connsiteY84" fmla="*/ 3179963 h 3351127"/>
                <a:gd name="connsiteX85" fmla="*/ 1948625 w 2961539"/>
                <a:gd name="connsiteY85" fmla="*/ 3072426 h 3351127"/>
                <a:gd name="connsiteX86" fmla="*/ 2005584 w 2961539"/>
                <a:gd name="connsiteY86" fmla="*/ 3016514 h 3351127"/>
                <a:gd name="connsiteX87" fmla="*/ 2060639 w 2961539"/>
                <a:gd name="connsiteY87" fmla="*/ 2959935 h 3351127"/>
                <a:gd name="connsiteX88" fmla="*/ 2167223 w 2961539"/>
                <a:gd name="connsiteY88" fmla="*/ 2847350 h 3351127"/>
                <a:gd name="connsiteX89" fmla="*/ 2218754 w 2961539"/>
                <a:gd name="connsiteY89" fmla="*/ 2791438 h 3351127"/>
                <a:gd name="connsiteX90" fmla="*/ 2244471 w 2961539"/>
                <a:gd name="connsiteY90" fmla="*/ 2763911 h 3351127"/>
                <a:gd name="connsiteX91" fmla="*/ 2269427 w 2961539"/>
                <a:gd name="connsiteY91" fmla="*/ 2738098 h 3351127"/>
                <a:gd name="connsiteX92" fmla="*/ 2321243 w 2961539"/>
                <a:gd name="connsiteY92" fmla="*/ 2689807 h 3351127"/>
                <a:gd name="connsiteX93" fmla="*/ 2376297 w 2961539"/>
                <a:gd name="connsiteY93" fmla="*/ 2645230 h 3351127"/>
                <a:gd name="connsiteX94" fmla="*/ 2499265 w 2961539"/>
                <a:gd name="connsiteY94" fmla="*/ 2564934 h 3351127"/>
                <a:gd name="connsiteX95" fmla="*/ 2639187 w 2961539"/>
                <a:gd name="connsiteY95" fmla="*/ 2476732 h 3351127"/>
                <a:gd name="connsiteX96" fmla="*/ 2674239 w 2961539"/>
                <a:gd name="connsiteY96" fmla="*/ 2448729 h 3351127"/>
                <a:gd name="connsiteX97" fmla="*/ 2707481 w 2961539"/>
                <a:gd name="connsiteY97" fmla="*/ 2417487 h 3351127"/>
                <a:gd name="connsiteX98" fmla="*/ 2765298 w 2961539"/>
                <a:gd name="connsiteY98" fmla="*/ 2347097 h 3351127"/>
                <a:gd name="connsiteX99" fmla="*/ 2810447 w 2961539"/>
                <a:gd name="connsiteY99" fmla="*/ 2270802 h 3351127"/>
                <a:gd name="connsiteX100" fmla="*/ 2845499 w 2961539"/>
                <a:gd name="connsiteY100" fmla="*/ 2192411 h 3351127"/>
                <a:gd name="connsiteX101" fmla="*/ 2901315 w 2961539"/>
                <a:gd name="connsiteY101" fmla="*/ 2034772 h 3351127"/>
                <a:gd name="connsiteX102" fmla="*/ 2943130 w 2961539"/>
                <a:gd name="connsiteY102" fmla="*/ 1871704 h 3351127"/>
                <a:gd name="connsiteX103" fmla="*/ 2961037 w 2961539"/>
                <a:gd name="connsiteY103" fmla="*/ 1703302 h 3351127"/>
                <a:gd name="connsiteX104" fmla="*/ 2928842 w 2961539"/>
                <a:gd name="connsiteY104" fmla="*/ 1366308 h 3351127"/>
                <a:gd name="connsiteX105" fmla="*/ 2918460 w 2961539"/>
                <a:gd name="connsiteY105" fmla="*/ 1324969 h 335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2961539" h="3351127">
                  <a:moveTo>
                    <a:pt x="2918460" y="1324969"/>
                  </a:moveTo>
                  <a:lnTo>
                    <a:pt x="2906649" y="1284393"/>
                  </a:lnTo>
                  <a:lnTo>
                    <a:pt x="2893314" y="1244388"/>
                  </a:lnTo>
                  <a:cubicBezTo>
                    <a:pt x="2888837" y="1231053"/>
                    <a:pt x="2883694" y="1218004"/>
                    <a:pt x="2878741" y="1204859"/>
                  </a:cubicBezTo>
                  <a:cubicBezTo>
                    <a:pt x="2858453" y="1152567"/>
                    <a:pt x="2836069" y="1101227"/>
                    <a:pt x="2811209" y="1051316"/>
                  </a:cubicBezTo>
                  <a:cubicBezTo>
                    <a:pt x="2761107" y="951684"/>
                    <a:pt x="2702814" y="857006"/>
                    <a:pt x="2636711" y="768709"/>
                  </a:cubicBezTo>
                  <a:cubicBezTo>
                    <a:pt x="2570798" y="680412"/>
                    <a:pt x="2497455" y="598212"/>
                    <a:pt x="2418683" y="522202"/>
                  </a:cubicBezTo>
                  <a:cubicBezTo>
                    <a:pt x="2339912" y="446193"/>
                    <a:pt x="2254949" y="377232"/>
                    <a:pt x="2165699" y="314748"/>
                  </a:cubicBezTo>
                  <a:cubicBezTo>
                    <a:pt x="2121122" y="283506"/>
                    <a:pt x="2075021" y="254359"/>
                    <a:pt x="2027873" y="227213"/>
                  </a:cubicBezTo>
                  <a:cubicBezTo>
                    <a:pt x="1980914" y="199781"/>
                    <a:pt x="1932623" y="174635"/>
                    <a:pt x="1883474" y="151203"/>
                  </a:cubicBezTo>
                  <a:cubicBezTo>
                    <a:pt x="1785176" y="104721"/>
                    <a:pt x="1682496" y="67002"/>
                    <a:pt x="1576483" y="40618"/>
                  </a:cubicBezTo>
                  <a:cubicBezTo>
                    <a:pt x="1523524" y="27474"/>
                    <a:pt x="1469803" y="16901"/>
                    <a:pt x="1415415" y="10233"/>
                  </a:cubicBezTo>
                  <a:cubicBezTo>
                    <a:pt x="1361123" y="3185"/>
                    <a:pt x="1306163" y="-435"/>
                    <a:pt x="1251204" y="42"/>
                  </a:cubicBezTo>
                  <a:cubicBezTo>
                    <a:pt x="1142714" y="804"/>
                    <a:pt x="1034415" y="10805"/>
                    <a:pt x="927163" y="29855"/>
                  </a:cubicBezTo>
                  <a:cubicBezTo>
                    <a:pt x="820007" y="49095"/>
                    <a:pt x="713423" y="76813"/>
                    <a:pt x="610362" y="116151"/>
                  </a:cubicBezTo>
                  <a:cubicBezTo>
                    <a:pt x="507301" y="155394"/>
                    <a:pt x="407861" y="205782"/>
                    <a:pt x="315468" y="267408"/>
                  </a:cubicBezTo>
                  <a:cubicBezTo>
                    <a:pt x="269367" y="298269"/>
                    <a:pt x="224504" y="331226"/>
                    <a:pt x="182975" y="368183"/>
                  </a:cubicBezTo>
                  <a:cubicBezTo>
                    <a:pt x="141542" y="405140"/>
                    <a:pt x="102489" y="444573"/>
                    <a:pt x="64294" y="484674"/>
                  </a:cubicBezTo>
                  <a:cubicBezTo>
                    <a:pt x="42291" y="508105"/>
                    <a:pt x="20860" y="532203"/>
                    <a:pt x="0" y="556778"/>
                  </a:cubicBezTo>
                  <a:lnTo>
                    <a:pt x="0" y="956066"/>
                  </a:lnTo>
                  <a:cubicBezTo>
                    <a:pt x="62579" y="840909"/>
                    <a:pt x="138970" y="733276"/>
                    <a:pt x="227552" y="636597"/>
                  </a:cubicBezTo>
                  <a:cubicBezTo>
                    <a:pt x="260223" y="600593"/>
                    <a:pt x="295466" y="567160"/>
                    <a:pt x="331756" y="534966"/>
                  </a:cubicBezTo>
                  <a:cubicBezTo>
                    <a:pt x="367951" y="502771"/>
                    <a:pt x="403955" y="470196"/>
                    <a:pt x="441770" y="439620"/>
                  </a:cubicBezTo>
                  <a:cubicBezTo>
                    <a:pt x="517208" y="378375"/>
                    <a:pt x="597503" y="322177"/>
                    <a:pt x="683419" y="274457"/>
                  </a:cubicBezTo>
                  <a:cubicBezTo>
                    <a:pt x="769239" y="226832"/>
                    <a:pt x="860679" y="187208"/>
                    <a:pt x="956596" y="161300"/>
                  </a:cubicBezTo>
                  <a:cubicBezTo>
                    <a:pt x="1052322" y="135201"/>
                    <a:pt x="1151954" y="122247"/>
                    <a:pt x="1251490" y="123009"/>
                  </a:cubicBezTo>
                  <a:cubicBezTo>
                    <a:pt x="1300448" y="123581"/>
                    <a:pt x="1349502" y="127772"/>
                    <a:pt x="1398175" y="135297"/>
                  </a:cubicBezTo>
                  <a:cubicBezTo>
                    <a:pt x="1446752" y="143107"/>
                    <a:pt x="1495044" y="153870"/>
                    <a:pt x="1542383" y="167967"/>
                  </a:cubicBezTo>
                  <a:cubicBezTo>
                    <a:pt x="1589723" y="182160"/>
                    <a:pt x="1636490" y="198733"/>
                    <a:pt x="1681925" y="218450"/>
                  </a:cubicBezTo>
                  <a:cubicBezTo>
                    <a:pt x="1693259" y="223498"/>
                    <a:pt x="1704689" y="228261"/>
                    <a:pt x="1715929" y="233595"/>
                  </a:cubicBezTo>
                  <a:lnTo>
                    <a:pt x="1749552" y="249597"/>
                  </a:lnTo>
                  <a:lnTo>
                    <a:pt x="1782604" y="266646"/>
                  </a:lnTo>
                  <a:cubicBezTo>
                    <a:pt x="1793558" y="272457"/>
                    <a:pt x="1804416" y="278553"/>
                    <a:pt x="1815275" y="284553"/>
                  </a:cubicBezTo>
                  <a:cubicBezTo>
                    <a:pt x="1901762" y="333321"/>
                    <a:pt x="1983486" y="390662"/>
                    <a:pt x="2059400" y="454765"/>
                  </a:cubicBezTo>
                  <a:cubicBezTo>
                    <a:pt x="2135410" y="518583"/>
                    <a:pt x="2205990" y="588687"/>
                    <a:pt x="2270284" y="663648"/>
                  </a:cubicBezTo>
                  <a:cubicBezTo>
                    <a:pt x="2302574" y="701082"/>
                    <a:pt x="2333530" y="739372"/>
                    <a:pt x="2362581" y="779091"/>
                  </a:cubicBezTo>
                  <a:cubicBezTo>
                    <a:pt x="2391632" y="818811"/>
                    <a:pt x="2419255" y="859387"/>
                    <a:pt x="2445353" y="900726"/>
                  </a:cubicBezTo>
                  <a:cubicBezTo>
                    <a:pt x="2497455" y="983593"/>
                    <a:pt x="2542889" y="1069890"/>
                    <a:pt x="2581180" y="1158663"/>
                  </a:cubicBezTo>
                  <a:cubicBezTo>
                    <a:pt x="2619470" y="1247436"/>
                    <a:pt x="2648617" y="1338876"/>
                    <a:pt x="2673382" y="1430601"/>
                  </a:cubicBezTo>
                  <a:cubicBezTo>
                    <a:pt x="2685764" y="1476512"/>
                    <a:pt x="2697480" y="1522518"/>
                    <a:pt x="2707291" y="1569095"/>
                  </a:cubicBezTo>
                  <a:cubicBezTo>
                    <a:pt x="2717197" y="1615672"/>
                    <a:pt x="2724245" y="1662726"/>
                    <a:pt x="2728913" y="1710065"/>
                  </a:cubicBezTo>
                  <a:cubicBezTo>
                    <a:pt x="2733485" y="1757404"/>
                    <a:pt x="2736818" y="1805124"/>
                    <a:pt x="2738342" y="1853321"/>
                  </a:cubicBezTo>
                  <a:cubicBezTo>
                    <a:pt x="2739390" y="1901422"/>
                    <a:pt x="2738247" y="1950000"/>
                    <a:pt x="2733294" y="1998482"/>
                  </a:cubicBezTo>
                  <a:cubicBezTo>
                    <a:pt x="2728151" y="2046774"/>
                    <a:pt x="2718911" y="2095542"/>
                    <a:pt x="2704433" y="2140785"/>
                  </a:cubicBezTo>
                  <a:cubicBezTo>
                    <a:pt x="2689860" y="2186029"/>
                    <a:pt x="2670429" y="2228320"/>
                    <a:pt x="2645759" y="2264515"/>
                  </a:cubicBezTo>
                  <a:cubicBezTo>
                    <a:pt x="2620899" y="2300710"/>
                    <a:pt x="2590514" y="2330047"/>
                    <a:pt x="2552986" y="2354717"/>
                  </a:cubicBezTo>
                  <a:cubicBezTo>
                    <a:pt x="2534317" y="2367195"/>
                    <a:pt x="2513838" y="2378530"/>
                    <a:pt x="2492026" y="2389769"/>
                  </a:cubicBezTo>
                  <a:cubicBezTo>
                    <a:pt x="2470309" y="2401009"/>
                    <a:pt x="2447258" y="2412058"/>
                    <a:pt x="2423541" y="2423583"/>
                  </a:cubicBezTo>
                  <a:cubicBezTo>
                    <a:pt x="2376107" y="2446633"/>
                    <a:pt x="2326100" y="2472065"/>
                    <a:pt x="2278475" y="2502640"/>
                  </a:cubicBezTo>
                  <a:cubicBezTo>
                    <a:pt x="2230850" y="2533120"/>
                    <a:pt x="2185130" y="2567982"/>
                    <a:pt x="2143697" y="2606463"/>
                  </a:cubicBezTo>
                  <a:cubicBezTo>
                    <a:pt x="2133410" y="2615988"/>
                    <a:pt x="2122837" y="2625989"/>
                    <a:pt x="2113312" y="2635514"/>
                  </a:cubicBezTo>
                  <a:lnTo>
                    <a:pt x="2084927" y="2664184"/>
                  </a:lnTo>
                  <a:cubicBezTo>
                    <a:pt x="2066258" y="2683425"/>
                    <a:pt x="2048066" y="2702951"/>
                    <a:pt x="2030349" y="2722573"/>
                  </a:cubicBezTo>
                  <a:cubicBezTo>
                    <a:pt x="1995011" y="2762101"/>
                    <a:pt x="1962055" y="2802773"/>
                    <a:pt x="1929098" y="2842683"/>
                  </a:cubicBezTo>
                  <a:lnTo>
                    <a:pt x="1880045" y="2902309"/>
                  </a:lnTo>
                  <a:cubicBezTo>
                    <a:pt x="1863757" y="2922026"/>
                    <a:pt x="1847564" y="2941648"/>
                    <a:pt x="1831086" y="2960888"/>
                  </a:cubicBezTo>
                  <a:cubicBezTo>
                    <a:pt x="1798130" y="2999178"/>
                    <a:pt x="1764983" y="3036707"/>
                    <a:pt x="1730121" y="3071854"/>
                  </a:cubicBezTo>
                  <a:cubicBezTo>
                    <a:pt x="1695355" y="3107001"/>
                    <a:pt x="1659160" y="3140053"/>
                    <a:pt x="1620488" y="3169200"/>
                  </a:cubicBezTo>
                  <a:cubicBezTo>
                    <a:pt x="1581912" y="3198442"/>
                    <a:pt x="1541145" y="3224254"/>
                    <a:pt x="1497616" y="3244447"/>
                  </a:cubicBezTo>
                  <a:cubicBezTo>
                    <a:pt x="1454277" y="3264735"/>
                    <a:pt x="1408462" y="3279690"/>
                    <a:pt x="1361313" y="3288739"/>
                  </a:cubicBezTo>
                  <a:cubicBezTo>
                    <a:pt x="1337691" y="3293406"/>
                    <a:pt x="1313688" y="3296168"/>
                    <a:pt x="1289590" y="3297978"/>
                  </a:cubicBezTo>
                  <a:cubicBezTo>
                    <a:pt x="1277493" y="3298740"/>
                    <a:pt x="1265396" y="3299216"/>
                    <a:pt x="1253204" y="3299407"/>
                  </a:cubicBezTo>
                  <a:lnTo>
                    <a:pt x="1215676" y="3299216"/>
                  </a:lnTo>
                  <a:cubicBezTo>
                    <a:pt x="1115378" y="3296930"/>
                    <a:pt x="1015365" y="3281785"/>
                    <a:pt x="918972" y="3254639"/>
                  </a:cubicBezTo>
                  <a:cubicBezTo>
                    <a:pt x="822484" y="3227302"/>
                    <a:pt x="729996" y="3187583"/>
                    <a:pt x="642557" y="3139672"/>
                  </a:cubicBezTo>
                  <a:cubicBezTo>
                    <a:pt x="598837" y="3115765"/>
                    <a:pt x="556451" y="3089571"/>
                    <a:pt x="515112" y="3061853"/>
                  </a:cubicBezTo>
                  <a:lnTo>
                    <a:pt x="484442" y="3040612"/>
                  </a:lnTo>
                  <a:lnTo>
                    <a:pt x="454343" y="3018610"/>
                  </a:lnTo>
                  <a:lnTo>
                    <a:pt x="424625" y="2996131"/>
                  </a:lnTo>
                  <a:cubicBezTo>
                    <a:pt x="414719" y="2988606"/>
                    <a:pt x="405194" y="2980605"/>
                    <a:pt x="395478" y="2973080"/>
                  </a:cubicBezTo>
                  <a:cubicBezTo>
                    <a:pt x="318230" y="2910882"/>
                    <a:pt x="246507" y="2842111"/>
                    <a:pt x="181547" y="2767626"/>
                  </a:cubicBezTo>
                  <a:cubicBezTo>
                    <a:pt x="165259" y="2749052"/>
                    <a:pt x="149543" y="2730002"/>
                    <a:pt x="134112" y="2710761"/>
                  </a:cubicBezTo>
                  <a:cubicBezTo>
                    <a:pt x="118967" y="2691521"/>
                    <a:pt x="104013" y="2672090"/>
                    <a:pt x="89821" y="2652087"/>
                  </a:cubicBezTo>
                  <a:cubicBezTo>
                    <a:pt x="61246" y="2612273"/>
                    <a:pt x="34766" y="2571220"/>
                    <a:pt x="10096" y="2529025"/>
                  </a:cubicBezTo>
                  <a:cubicBezTo>
                    <a:pt x="6668" y="2523214"/>
                    <a:pt x="3429" y="2517309"/>
                    <a:pt x="191" y="2511499"/>
                  </a:cubicBezTo>
                  <a:lnTo>
                    <a:pt x="191" y="2835063"/>
                  </a:lnTo>
                  <a:cubicBezTo>
                    <a:pt x="16764" y="2853351"/>
                    <a:pt x="33719" y="2871353"/>
                    <a:pt x="50959" y="2888879"/>
                  </a:cubicBezTo>
                  <a:cubicBezTo>
                    <a:pt x="127635" y="2966698"/>
                    <a:pt x="210788" y="3037945"/>
                    <a:pt x="300038" y="3100525"/>
                  </a:cubicBezTo>
                  <a:cubicBezTo>
                    <a:pt x="344424" y="3131671"/>
                    <a:pt x="390525" y="3160627"/>
                    <a:pt x="438150" y="3186916"/>
                  </a:cubicBezTo>
                  <a:cubicBezTo>
                    <a:pt x="485585" y="3213491"/>
                    <a:pt x="534543" y="3237303"/>
                    <a:pt x="584264" y="3258830"/>
                  </a:cubicBezTo>
                  <a:cubicBezTo>
                    <a:pt x="674561" y="3297597"/>
                    <a:pt x="767906" y="3328362"/>
                    <a:pt x="862965" y="3351127"/>
                  </a:cubicBezTo>
                  <a:lnTo>
                    <a:pt x="1534478" y="3351127"/>
                  </a:lnTo>
                  <a:cubicBezTo>
                    <a:pt x="1536668" y="3350365"/>
                    <a:pt x="1538764" y="3349603"/>
                    <a:pt x="1540955" y="3348841"/>
                  </a:cubicBezTo>
                  <a:cubicBezTo>
                    <a:pt x="1593628" y="3329220"/>
                    <a:pt x="1644110" y="3304169"/>
                    <a:pt x="1691831" y="3275403"/>
                  </a:cubicBezTo>
                  <a:cubicBezTo>
                    <a:pt x="1739551" y="3246543"/>
                    <a:pt x="1784509" y="3214253"/>
                    <a:pt x="1827086" y="3179963"/>
                  </a:cubicBezTo>
                  <a:cubicBezTo>
                    <a:pt x="1869662" y="3145578"/>
                    <a:pt x="1910143" y="3109573"/>
                    <a:pt x="1948625" y="3072426"/>
                  </a:cubicBezTo>
                  <a:cubicBezTo>
                    <a:pt x="1967960" y="3053852"/>
                    <a:pt x="1986915" y="3035278"/>
                    <a:pt x="2005584" y="3016514"/>
                  </a:cubicBezTo>
                  <a:cubicBezTo>
                    <a:pt x="2024158" y="2997655"/>
                    <a:pt x="2042541" y="2978890"/>
                    <a:pt x="2060639" y="2959935"/>
                  </a:cubicBezTo>
                  <a:cubicBezTo>
                    <a:pt x="2096834" y="2922121"/>
                    <a:pt x="2132552" y="2884783"/>
                    <a:pt x="2167223" y="2847350"/>
                  </a:cubicBezTo>
                  <a:lnTo>
                    <a:pt x="2218754" y="2791438"/>
                  </a:lnTo>
                  <a:lnTo>
                    <a:pt x="2244471" y="2763911"/>
                  </a:lnTo>
                  <a:cubicBezTo>
                    <a:pt x="2253044" y="2754862"/>
                    <a:pt x="2260949" y="2746576"/>
                    <a:pt x="2269427" y="2738098"/>
                  </a:cubicBezTo>
                  <a:cubicBezTo>
                    <a:pt x="2286191" y="2721430"/>
                    <a:pt x="2303336" y="2705142"/>
                    <a:pt x="2321243" y="2689807"/>
                  </a:cubicBezTo>
                  <a:cubicBezTo>
                    <a:pt x="2338959" y="2674281"/>
                    <a:pt x="2357247" y="2659326"/>
                    <a:pt x="2376297" y="2645230"/>
                  </a:cubicBezTo>
                  <a:cubicBezTo>
                    <a:pt x="2414302" y="2616750"/>
                    <a:pt x="2454974" y="2590937"/>
                    <a:pt x="2499265" y="2564934"/>
                  </a:cubicBezTo>
                  <a:cubicBezTo>
                    <a:pt x="2543270" y="2538645"/>
                    <a:pt x="2591562" y="2512165"/>
                    <a:pt x="2639187" y="2476732"/>
                  </a:cubicBezTo>
                  <a:cubicBezTo>
                    <a:pt x="2650998" y="2467874"/>
                    <a:pt x="2662809" y="2458635"/>
                    <a:pt x="2674239" y="2448729"/>
                  </a:cubicBezTo>
                  <a:cubicBezTo>
                    <a:pt x="2685669" y="2438823"/>
                    <a:pt x="2696718" y="2428345"/>
                    <a:pt x="2707481" y="2417487"/>
                  </a:cubicBezTo>
                  <a:cubicBezTo>
                    <a:pt x="2728817" y="2395675"/>
                    <a:pt x="2748248" y="2371862"/>
                    <a:pt x="2765298" y="2347097"/>
                  </a:cubicBezTo>
                  <a:cubicBezTo>
                    <a:pt x="2782538" y="2322427"/>
                    <a:pt x="2797112" y="2296614"/>
                    <a:pt x="2810447" y="2270802"/>
                  </a:cubicBezTo>
                  <a:cubicBezTo>
                    <a:pt x="2823496" y="2244799"/>
                    <a:pt x="2834926" y="2218605"/>
                    <a:pt x="2845499" y="2192411"/>
                  </a:cubicBezTo>
                  <a:cubicBezTo>
                    <a:pt x="2866739" y="2139928"/>
                    <a:pt x="2884551" y="2088017"/>
                    <a:pt x="2901315" y="2034772"/>
                  </a:cubicBezTo>
                  <a:cubicBezTo>
                    <a:pt x="2918079" y="1981528"/>
                    <a:pt x="2932653" y="1927140"/>
                    <a:pt x="2943130" y="1871704"/>
                  </a:cubicBezTo>
                  <a:cubicBezTo>
                    <a:pt x="2953607" y="1816269"/>
                    <a:pt x="2959608" y="1759785"/>
                    <a:pt x="2961037" y="1703302"/>
                  </a:cubicBezTo>
                  <a:cubicBezTo>
                    <a:pt x="2963895" y="1590241"/>
                    <a:pt x="2954750" y="1476226"/>
                    <a:pt x="2928842" y="1366308"/>
                  </a:cubicBezTo>
                  <a:cubicBezTo>
                    <a:pt x="2925413" y="1352306"/>
                    <a:pt x="2922270" y="1338590"/>
                    <a:pt x="2918460" y="132496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4AB4E0-C436-423A-9AF4-705F9D92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634" cy="3377565"/>
            </a:xfrm>
            <a:custGeom>
              <a:avLst/>
              <a:gdLst>
                <a:gd name="connsiteX0" fmla="*/ 1247966 w 2972634"/>
                <a:gd name="connsiteY0" fmla="*/ 0 h 3377565"/>
                <a:gd name="connsiteX1" fmla="*/ 0 w 2972634"/>
                <a:gd name="connsiteY1" fmla="*/ 557308 h 3377565"/>
                <a:gd name="connsiteX2" fmla="*/ 0 w 2972634"/>
                <a:gd name="connsiteY2" fmla="*/ 1091660 h 3377565"/>
                <a:gd name="connsiteX3" fmla="*/ 264414 w 2972634"/>
                <a:gd name="connsiteY3" fmla="*/ 717423 h 3377565"/>
                <a:gd name="connsiteX4" fmla="*/ 1247966 w 2972634"/>
                <a:gd name="connsiteY4" fmla="*/ 302324 h 3377565"/>
                <a:gd name="connsiteX5" fmla="*/ 1843850 w 2972634"/>
                <a:gd name="connsiteY5" fmla="*/ 472916 h 3377565"/>
                <a:gd name="connsiteX6" fmla="*/ 2372106 w 2972634"/>
                <a:gd name="connsiteY6" fmla="*/ 934688 h 3377565"/>
                <a:gd name="connsiteX7" fmla="*/ 2635377 w 2972634"/>
                <a:gd name="connsiteY7" fmla="*/ 1471041 h 3377565"/>
                <a:gd name="connsiteX8" fmla="*/ 2630996 w 2972634"/>
                <a:gd name="connsiteY8" fmla="*/ 2037112 h 3377565"/>
                <a:gd name="connsiteX9" fmla="*/ 2555558 w 2972634"/>
                <a:gd name="connsiteY9" fmla="*/ 2200085 h 3377565"/>
                <a:gd name="connsiteX10" fmla="*/ 2429828 w 2972634"/>
                <a:gd name="connsiteY10" fmla="*/ 2280285 h 3377565"/>
                <a:gd name="connsiteX11" fmla="*/ 2040255 w 2972634"/>
                <a:gd name="connsiteY11" fmla="*/ 2560892 h 3377565"/>
                <a:gd name="connsiteX12" fmla="*/ 1873377 w 2972634"/>
                <a:gd name="connsiteY12" fmla="*/ 2739295 h 3377565"/>
                <a:gd name="connsiteX13" fmla="*/ 1553147 w 2972634"/>
                <a:gd name="connsiteY13" fmla="*/ 3048476 h 3377565"/>
                <a:gd name="connsiteX14" fmla="*/ 1247966 w 2972634"/>
                <a:gd name="connsiteY14" fmla="*/ 3149822 h 3377565"/>
                <a:gd name="connsiteX15" fmla="*/ 662083 w 2972634"/>
                <a:gd name="connsiteY15" fmla="*/ 3018377 h 3377565"/>
                <a:gd name="connsiteX16" fmla="*/ 197263 w 2972634"/>
                <a:gd name="connsiteY16" fmla="*/ 2661476 h 3377565"/>
                <a:gd name="connsiteX17" fmla="*/ 0 w 2972634"/>
                <a:gd name="connsiteY17" fmla="*/ 2360581 h 3377565"/>
                <a:gd name="connsiteX18" fmla="*/ 0 w 2972634"/>
                <a:gd name="connsiteY18" fmla="*/ 2894933 h 3377565"/>
                <a:gd name="connsiteX19" fmla="*/ 753428 w 2972634"/>
                <a:gd name="connsiteY19" fmla="*/ 3377565 h 3377565"/>
                <a:gd name="connsiteX20" fmla="*/ 1587341 w 2972634"/>
                <a:gd name="connsiteY20" fmla="*/ 3377565 h 3377565"/>
                <a:gd name="connsiteX21" fmla="*/ 2255996 w 2972634"/>
                <a:gd name="connsiteY21" fmla="*/ 2772823 h 3377565"/>
                <a:gd name="connsiteX22" fmla="*/ 2922270 w 2972634"/>
                <a:gd name="connsiteY22" fmla="*/ 2118551 h 3377565"/>
                <a:gd name="connsiteX23" fmla="*/ 1247966 w 2972634"/>
                <a:gd name="connsiteY23" fmla="*/ 0 h 337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72634" h="337756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091660"/>
                  </a:lnTo>
                  <a:cubicBezTo>
                    <a:pt x="67437" y="953357"/>
                    <a:pt x="156019" y="827723"/>
                    <a:pt x="264414" y="717423"/>
                  </a:cubicBezTo>
                  <a:cubicBezTo>
                    <a:pt x="527399" y="449771"/>
                    <a:pt x="876776" y="302324"/>
                    <a:pt x="1247966" y="302324"/>
                  </a:cubicBezTo>
                  <a:cubicBezTo>
                    <a:pt x="1438370" y="302324"/>
                    <a:pt x="1644491" y="361283"/>
                    <a:pt x="1843850" y="472916"/>
                  </a:cubicBezTo>
                  <a:cubicBezTo>
                    <a:pt x="2046161" y="586169"/>
                    <a:pt x="2228755" y="745808"/>
                    <a:pt x="2372106" y="934688"/>
                  </a:cubicBezTo>
                  <a:cubicBezTo>
                    <a:pt x="2498884" y="1101757"/>
                    <a:pt x="2589848" y="1287209"/>
                    <a:pt x="2635377" y="1471041"/>
                  </a:cubicBezTo>
                  <a:cubicBezTo>
                    <a:pt x="2683288" y="1664779"/>
                    <a:pt x="2681859" y="1855279"/>
                    <a:pt x="2630996" y="2037112"/>
                  </a:cubicBezTo>
                  <a:cubicBezTo>
                    <a:pt x="2608993" y="2115788"/>
                    <a:pt x="2583656" y="2170557"/>
                    <a:pt x="2555558" y="2200085"/>
                  </a:cubicBezTo>
                  <a:cubicBezTo>
                    <a:pt x="2531650" y="2225135"/>
                    <a:pt x="2494121" y="2245900"/>
                    <a:pt x="2429828" y="2280285"/>
                  </a:cubicBezTo>
                  <a:cubicBezTo>
                    <a:pt x="2328482" y="2334578"/>
                    <a:pt x="2189607" y="2408873"/>
                    <a:pt x="2040255" y="2560892"/>
                  </a:cubicBezTo>
                  <a:cubicBezTo>
                    <a:pt x="1981486" y="2620709"/>
                    <a:pt x="1926527" y="2681002"/>
                    <a:pt x="1873377" y="2739295"/>
                  </a:cubicBezTo>
                  <a:cubicBezTo>
                    <a:pt x="1763839" y="2859405"/>
                    <a:pt x="1660398" y="2972943"/>
                    <a:pt x="1553147" y="3048476"/>
                  </a:cubicBezTo>
                  <a:cubicBezTo>
                    <a:pt x="1453610" y="3118580"/>
                    <a:pt x="1359503" y="3149822"/>
                    <a:pt x="1247966" y="3149822"/>
                  </a:cubicBezTo>
                  <a:cubicBezTo>
                    <a:pt x="1043178" y="3149822"/>
                    <a:pt x="846011" y="3105626"/>
                    <a:pt x="662083" y="3018377"/>
                  </a:cubicBezTo>
                  <a:cubicBezTo>
                    <a:pt x="486156" y="2934938"/>
                    <a:pt x="325374" y="2811494"/>
                    <a:pt x="197263" y="2661476"/>
                  </a:cubicBezTo>
                  <a:cubicBezTo>
                    <a:pt x="118682" y="2569464"/>
                    <a:pt x="52673" y="2468594"/>
                    <a:pt x="0" y="2360581"/>
                  </a:cubicBezTo>
                  <a:lnTo>
                    <a:pt x="0" y="2894933"/>
                  </a:lnTo>
                  <a:cubicBezTo>
                    <a:pt x="201930" y="3118104"/>
                    <a:pt x="460915" y="3286982"/>
                    <a:pt x="753428" y="3377565"/>
                  </a:cubicBezTo>
                  <a:lnTo>
                    <a:pt x="1587341" y="3377565"/>
                  </a:lnTo>
                  <a:cubicBezTo>
                    <a:pt x="1849850" y="3254312"/>
                    <a:pt x="2033492" y="2999327"/>
                    <a:pt x="2255996" y="2772823"/>
                  </a:cubicBezTo>
                  <a:cubicBezTo>
                    <a:pt x="2562892" y="2460498"/>
                    <a:pt x="2794159" y="2577084"/>
                    <a:pt x="2922270" y="211855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37BBAD-3D46-42DA-AB99-AB6C9739D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784984"/>
              <a:ext cx="2972700" cy="3377755"/>
            </a:xfrm>
            <a:custGeom>
              <a:avLst/>
              <a:gdLst>
                <a:gd name="connsiteX0" fmla="*/ 1247966 w 2972700"/>
                <a:gd name="connsiteY0" fmla="*/ 0 h 3377755"/>
                <a:gd name="connsiteX1" fmla="*/ 0 w 2972700"/>
                <a:gd name="connsiteY1" fmla="*/ 557308 h 3377755"/>
                <a:gd name="connsiteX2" fmla="*/ 0 w 2972700"/>
                <a:gd name="connsiteY2" fmla="*/ 1245489 h 3377755"/>
                <a:gd name="connsiteX3" fmla="*/ 20288 w 2972700"/>
                <a:gd name="connsiteY3" fmla="*/ 1193387 h 3377755"/>
                <a:gd name="connsiteX4" fmla="*/ 307467 w 2972700"/>
                <a:gd name="connsiteY4" fmla="*/ 759809 h 3377755"/>
                <a:gd name="connsiteX5" fmla="*/ 1247966 w 2972700"/>
                <a:gd name="connsiteY5" fmla="*/ 362903 h 3377755"/>
                <a:gd name="connsiteX6" fmla="*/ 1814322 w 2972700"/>
                <a:gd name="connsiteY6" fmla="*/ 525780 h 3377755"/>
                <a:gd name="connsiteX7" fmla="*/ 2324005 w 2972700"/>
                <a:gd name="connsiteY7" fmla="*/ 971360 h 3377755"/>
                <a:gd name="connsiteX8" fmla="*/ 2576703 w 2972700"/>
                <a:gd name="connsiteY8" fmla="*/ 1485710 h 3377755"/>
                <a:gd name="connsiteX9" fmla="*/ 2572798 w 2972700"/>
                <a:gd name="connsiteY9" fmla="*/ 2021015 h 3377755"/>
                <a:gd name="connsiteX10" fmla="*/ 2511838 w 2972700"/>
                <a:gd name="connsiteY10" fmla="*/ 2158556 h 3377755"/>
                <a:gd name="connsiteX11" fmla="*/ 2401348 w 2972700"/>
                <a:gd name="connsiteY11" fmla="*/ 2227136 h 3377755"/>
                <a:gd name="connsiteX12" fmla="*/ 1997107 w 2972700"/>
                <a:gd name="connsiteY12" fmla="*/ 2518696 h 3377755"/>
                <a:gd name="connsiteX13" fmla="*/ 1828705 w 2972700"/>
                <a:gd name="connsiteY13" fmla="*/ 2698718 h 3377755"/>
                <a:gd name="connsiteX14" fmla="*/ 1247966 w 2972700"/>
                <a:gd name="connsiteY14" fmla="*/ 3089529 h 3377755"/>
                <a:gd name="connsiteX15" fmla="*/ 687991 w 2972700"/>
                <a:gd name="connsiteY15" fmla="*/ 2963894 h 3377755"/>
                <a:gd name="connsiteX16" fmla="*/ 243269 w 2972700"/>
                <a:gd name="connsiteY16" fmla="*/ 2622328 h 3377755"/>
                <a:gd name="connsiteX17" fmla="*/ 2477 w 2972700"/>
                <a:gd name="connsiteY17" fmla="*/ 2213610 h 3377755"/>
                <a:gd name="connsiteX18" fmla="*/ 95 w 2972700"/>
                <a:gd name="connsiteY18" fmla="*/ 2206943 h 3377755"/>
                <a:gd name="connsiteX19" fmla="*/ 95 w 2972700"/>
                <a:gd name="connsiteY19" fmla="*/ 2895124 h 3377755"/>
                <a:gd name="connsiteX20" fmla="*/ 753523 w 2972700"/>
                <a:gd name="connsiteY20" fmla="*/ 3377756 h 3377755"/>
                <a:gd name="connsiteX21" fmla="*/ 1587437 w 2972700"/>
                <a:gd name="connsiteY21" fmla="*/ 3377756 h 3377755"/>
                <a:gd name="connsiteX22" fmla="*/ 2256092 w 2972700"/>
                <a:gd name="connsiteY22" fmla="*/ 2773013 h 3377755"/>
                <a:gd name="connsiteX23" fmla="*/ 2922365 w 2972700"/>
                <a:gd name="connsiteY23" fmla="*/ 2118741 h 3377755"/>
                <a:gd name="connsiteX24" fmla="*/ 1247966 w 2972700"/>
                <a:gd name="connsiteY24" fmla="*/ 0 h 337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72700" h="3377755">
                  <a:moveTo>
                    <a:pt x="1247966" y="0"/>
                  </a:moveTo>
                  <a:cubicBezTo>
                    <a:pt x="754285" y="0"/>
                    <a:pt x="309944" y="214694"/>
                    <a:pt x="0" y="557308"/>
                  </a:cubicBezTo>
                  <a:lnTo>
                    <a:pt x="0" y="1245489"/>
                  </a:lnTo>
                  <a:cubicBezTo>
                    <a:pt x="6477" y="1228058"/>
                    <a:pt x="13145" y="1210628"/>
                    <a:pt x="20288" y="1193387"/>
                  </a:cubicBezTo>
                  <a:cubicBezTo>
                    <a:pt x="87821" y="1030891"/>
                    <a:pt x="184404" y="885063"/>
                    <a:pt x="307467" y="759809"/>
                  </a:cubicBezTo>
                  <a:cubicBezTo>
                    <a:pt x="559118" y="503873"/>
                    <a:pt x="893064" y="362903"/>
                    <a:pt x="1247966" y="362903"/>
                  </a:cubicBezTo>
                  <a:cubicBezTo>
                    <a:pt x="1428083" y="362903"/>
                    <a:pt x="1623917" y="419195"/>
                    <a:pt x="1814322" y="525780"/>
                  </a:cubicBezTo>
                  <a:cubicBezTo>
                    <a:pt x="2009394" y="634937"/>
                    <a:pt x="2185607" y="789051"/>
                    <a:pt x="2324005" y="971360"/>
                  </a:cubicBezTo>
                  <a:cubicBezTo>
                    <a:pt x="2445830" y="1131856"/>
                    <a:pt x="2533174" y="1309688"/>
                    <a:pt x="2576703" y="1485710"/>
                  </a:cubicBezTo>
                  <a:cubicBezTo>
                    <a:pt x="2622042" y="1669161"/>
                    <a:pt x="2620804" y="1849279"/>
                    <a:pt x="2572798" y="2021015"/>
                  </a:cubicBezTo>
                  <a:cubicBezTo>
                    <a:pt x="2554034" y="2088071"/>
                    <a:pt x="2532412" y="2136934"/>
                    <a:pt x="2511838" y="2158556"/>
                  </a:cubicBezTo>
                  <a:cubicBezTo>
                    <a:pt x="2493455" y="2177796"/>
                    <a:pt x="2452878" y="2199608"/>
                    <a:pt x="2401348" y="2227136"/>
                  </a:cubicBezTo>
                  <a:cubicBezTo>
                    <a:pt x="2296573" y="2283238"/>
                    <a:pt x="2153031" y="2360010"/>
                    <a:pt x="1997107" y="2518696"/>
                  </a:cubicBezTo>
                  <a:cubicBezTo>
                    <a:pt x="1937576" y="2579370"/>
                    <a:pt x="1882235" y="2640044"/>
                    <a:pt x="1828705" y="2698718"/>
                  </a:cubicBezTo>
                  <a:cubicBezTo>
                    <a:pt x="1594580" y="2955512"/>
                    <a:pt x="1462468" y="3089529"/>
                    <a:pt x="1247966" y="3089529"/>
                  </a:cubicBezTo>
                  <a:cubicBezTo>
                    <a:pt x="1052227" y="3089529"/>
                    <a:pt x="863822" y="3047238"/>
                    <a:pt x="687991" y="2963894"/>
                  </a:cubicBezTo>
                  <a:cubicBezTo>
                    <a:pt x="519684" y="2884075"/>
                    <a:pt x="365855" y="2765965"/>
                    <a:pt x="243269" y="2622328"/>
                  </a:cubicBezTo>
                  <a:cubicBezTo>
                    <a:pt x="139541" y="2500884"/>
                    <a:pt x="58484" y="2363343"/>
                    <a:pt x="2477" y="2213610"/>
                  </a:cubicBezTo>
                  <a:cubicBezTo>
                    <a:pt x="1619" y="2211419"/>
                    <a:pt x="857" y="2209133"/>
                    <a:pt x="95" y="2206943"/>
                  </a:cubicBezTo>
                  <a:lnTo>
                    <a:pt x="95" y="2895124"/>
                  </a:lnTo>
                  <a:cubicBezTo>
                    <a:pt x="202025" y="3118295"/>
                    <a:pt x="461010" y="3287173"/>
                    <a:pt x="753523" y="3377756"/>
                  </a:cubicBezTo>
                  <a:lnTo>
                    <a:pt x="1587437" y="3377756"/>
                  </a:lnTo>
                  <a:cubicBezTo>
                    <a:pt x="1849946" y="3254502"/>
                    <a:pt x="2033588" y="2999518"/>
                    <a:pt x="2256092" y="2773013"/>
                  </a:cubicBezTo>
                  <a:cubicBezTo>
                    <a:pt x="2562987" y="2460689"/>
                    <a:pt x="2794254" y="2577275"/>
                    <a:pt x="2922365" y="2118741"/>
                  </a:cubicBezTo>
                  <a:cubicBezTo>
                    <a:pt x="3213830" y="1075182"/>
                    <a:pt x="2184654" y="0"/>
                    <a:pt x="1247966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86000F-91FB-495F-B2DF-F27198A43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29137" y="1695450"/>
              <a:ext cx="3134106" cy="3467100"/>
            </a:xfrm>
            <a:custGeom>
              <a:avLst/>
              <a:gdLst>
                <a:gd name="connsiteX0" fmla="*/ 1262253 w 3134106"/>
                <a:gd name="connsiteY0" fmla="*/ 0 h 3467100"/>
                <a:gd name="connsiteX1" fmla="*/ 0 w 3134106"/>
                <a:gd name="connsiteY1" fmla="*/ 482156 h 3467100"/>
                <a:gd name="connsiteX2" fmla="*/ 0 w 3134106"/>
                <a:gd name="connsiteY2" fmla="*/ 777526 h 3467100"/>
                <a:gd name="connsiteX3" fmla="*/ 106966 w 3134106"/>
                <a:gd name="connsiteY3" fmla="*/ 645319 h 3467100"/>
                <a:gd name="connsiteX4" fmla="*/ 621316 w 3134106"/>
                <a:gd name="connsiteY4" fmla="*/ 259556 h 3467100"/>
                <a:gd name="connsiteX5" fmla="*/ 658749 w 3134106"/>
                <a:gd name="connsiteY5" fmla="*/ 242888 h 3467100"/>
                <a:gd name="connsiteX6" fmla="*/ 696468 w 3134106"/>
                <a:gd name="connsiteY6" fmla="*/ 226790 h 3467100"/>
                <a:gd name="connsiteX7" fmla="*/ 734854 w 3134106"/>
                <a:gd name="connsiteY7" fmla="*/ 212217 h 3467100"/>
                <a:gd name="connsiteX8" fmla="*/ 773525 w 3134106"/>
                <a:gd name="connsiteY8" fmla="*/ 198215 h 3467100"/>
                <a:gd name="connsiteX9" fmla="*/ 812768 w 3134106"/>
                <a:gd name="connsiteY9" fmla="*/ 185642 h 3467100"/>
                <a:gd name="connsiteX10" fmla="*/ 852202 w 3134106"/>
                <a:gd name="connsiteY10" fmla="*/ 173736 h 3467100"/>
                <a:gd name="connsiteX11" fmla="*/ 892112 w 3134106"/>
                <a:gd name="connsiteY11" fmla="*/ 163354 h 3467100"/>
                <a:gd name="connsiteX12" fmla="*/ 912114 w 3134106"/>
                <a:gd name="connsiteY12" fmla="*/ 158210 h 3467100"/>
                <a:gd name="connsiteX13" fmla="*/ 922115 w 3134106"/>
                <a:gd name="connsiteY13" fmla="*/ 155639 h 3467100"/>
                <a:gd name="connsiteX14" fmla="*/ 932212 w 3134106"/>
                <a:gd name="connsiteY14" fmla="*/ 153543 h 3467100"/>
                <a:gd name="connsiteX15" fmla="*/ 1260634 w 3134106"/>
                <a:gd name="connsiteY15" fmla="*/ 117062 h 3467100"/>
                <a:gd name="connsiteX16" fmla="*/ 1587341 w 3134106"/>
                <a:gd name="connsiteY16" fmla="*/ 161544 h 3467100"/>
                <a:gd name="connsiteX17" fmla="*/ 1743647 w 3134106"/>
                <a:gd name="connsiteY17" fmla="*/ 213741 h 3467100"/>
                <a:gd name="connsiteX18" fmla="*/ 1892808 w 3134106"/>
                <a:gd name="connsiteY18" fmla="*/ 282702 h 3467100"/>
                <a:gd name="connsiteX19" fmla="*/ 2033683 w 3134106"/>
                <a:gd name="connsiteY19" fmla="*/ 365950 h 3467100"/>
                <a:gd name="connsiteX20" fmla="*/ 2165509 w 3134106"/>
                <a:gd name="connsiteY20" fmla="*/ 461677 h 3467100"/>
                <a:gd name="connsiteX21" fmla="*/ 2288286 w 3134106"/>
                <a:gd name="connsiteY21" fmla="*/ 567500 h 3467100"/>
                <a:gd name="connsiteX22" fmla="*/ 2401348 w 3134106"/>
                <a:gd name="connsiteY22" fmla="*/ 682371 h 3467100"/>
                <a:gd name="connsiteX23" fmla="*/ 2505075 w 3134106"/>
                <a:gd name="connsiteY23" fmla="*/ 804577 h 3467100"/>
                <a:gd name="connsiteX24" fmla="*/ 2598801 w 3134106"/>
                <a:gd name="connsiteY24" fmla="*/ 933355 h 3467100"/>
                <a:gd name="connsiteX25" fmla="*/ 2682240 w 3134106"/>
                <a:gd name="connsiteY25" fmla="*/ 1067943 h 3467100"/>
                <a:gd name="connsiteX26" fmla="*/ 2754725 w 3134106"/>
                <a:gd name="connsiteY26" fmla="*/ 1207770 h 3467100"/>
                <a:gd name="connsiteX27" fmla="*/ 2861596 w 3134106"/>
                <a:gd name="connsiteY27" fmla="*/ 1501140 h 3467100"/>
                <a:gd name="connsiteX28" fmla="*/ 2893314 w 3134106"/>
                <a:gd name="connsiteY28" fmla="*/ 1653254 h 3467100"/>
                <a:gd name="connsiteX29" fmla="*/ 2898743 w 3134106"/>
                <a:gd name="connsiteY29" fmla="*/ 1691640 h 3467100"/>
                <a:gd name="connsiteX30" fmla="*/ 2903220 w 3134106"/>
                <a:gd name="connsiteY30" fmla="*/ 1730216 h 3467100"/>
                <a:gd name="connsiteX31" fmla="*/ 2906840 w 3134106"/>
                <a:gd name="connsiteY31" fmla="*/ 1768888 h 3467100"/>
                <a:gd name="connsiteX32" fmla="*/ 2909221 w 3134106"/>
                <a:gd name="connsiteY32" fmla="*/ 1807655 h 3467100"/>
                <a:gd name="connsiteX33" fmla="*/ 2907506 w 3134106"/>
                <a:gd name="connsiteY33" fmla="*/ 1963007 h 3467100"/>
                <a:gd name="connsiteX34" fmla="*/ 2904458 w 3134106"/>
                <a:gd name="connsiteY34" fmla="*/ 2001869 h 3467100"/>
                <a:gd name="connsiteX35" fmla="*/ 2900267 w 3134106"/>
                <a:gd name="connsiteY35" fmla="*/ 2040636 h 3467100"/>
                <a:gd name="connsiteX36" fmla="*/ 2894648 w 3134106"/>
                <a:gd name="connsiteY36" fmla="*/ 2079308 h 3467100"/>
                <a:gd name="connsiteX37" fmla="*/ 2888075 w 3134106"/>
                <a:gd name="connsiteY37" fmla="*/ 2117884 h 3467100"/>
                <a:gd name="connsiteX38" fmla="*/ 2849785 w 3134106"/>
                <a:gd name="connsiteY38" fmla="*/ 2268855 h 3467100"/>
                <a:gd name="connsiteX39" fmla="*/ 2785491 w 3134106"/>
                <a:gd name="connsiteY39" fmla="*/ 2404777 h 3467100"/>
                <a:gd name="connsiteX40" fmla="*/ 2682049 w 3134106"/>
                <a:gd name="connsiteY40" fmla="*/ 2511647 h 3467100"/>
                <a:gd name="connsiteX41" fmla="*/ 2544318 w 3134106"/>
                <a:gd name="connsiteY41" fmla="*/ 2596229 h 3467100"/>
                <a:gd name="connsiteX42" fmla="*/ 2270474 w 3134106"/>
                <a:gd name="connsiteY42" fmla="*/ 2796349 h 3467100"/>
                <a:gd name="connsiteX43" fmla="*/ 2211896 w 3134106"/>
                <a:gd name="connsiteY43" fmla="*/ 2856357 h 3467100"/>
                <a:gd name="connsiteX44" fmla="*/ 2155127 w 3134106"/>
                <a:gd name="connsiteY44" fmla="*/ 2916936 h 3467100"/>
                <a:gd name="connsiteX45" fmla="*/ 2042636 w 3134106"/>
                <a:gd name="connsiteY45" fmla="*/ 3038094 h 3467100"/>
                <a:gd name="connsiteX46" fmla="*/ 1985963 w 3134106"/>
                <a:gd name="connsiteY46" fmla="*/ 3097721 h 3467100"/>
                <a:gd name="connsiteX47" fmla="*/ 1928051 w 3134106"/>
                <a:gd name="connsiteY47" fmla="*/ 3155728 h 3467100"/>
                <a:gd name="connsiteX48" fmla="*/ 1806702 w 3134106"/>
                <a:gd name="connsiteY48" fmla="*/ 3264313 h 3467100"/>
                <a:gd name="connsiteX49" fmla="*/ 1674400 w 3134106"/>
                <a:gd name="connsiteY49" fmla="*/ 3356134 h 3467100"/>
                <a:gd name="connsiteX50" fmla="*/ 1529906 w 3134106"/>
                <a:gd name="connsiteY50" fmla="*/ 3422333 h 3467100"/>
                <a:gd name="connsiteX51" fmla="*/ 1492187 w 3134106"/>
                <a:gd name="connsiteY51" fmla="*/ 3434048 h 3467100"/>
                <a:gd name="connsiteX52" fmla="*/ 1453896 w 3134106"/>
                <a:gd name="connsiteY52" fmla="*/ 3443669 h 3467100"/>
                <a:gd name="connsiteX53" fmla="*/ 1415129 w 3134106"/>
                <a:gd name="connsiteY53" fmla="*/ 3451003 h 3467100"/>
                <a:gd name="connsiteX54" fmla="*/ 1376077 w 3134106"/>
                <a:gd name="connsiteY54" fmla="*/ 3456241 h 3467100"/>
                <a:gd name="connsiteX55" fmla="*/ 1336834 w 3134106"/>
                <a:gd name="connsiteY55" fmla="*/ 3459480 h 3467100"/>
                <a:gd name="connsiteX56" fmla="*/ 1297496 w 3134106"/>
                <a:gd name="connsiteY56" fmla="*/ 3460718 h 3467100"/>
                <a:gd name="connsiteX57" fmla="*/ 1258062 w 3134106"/>
                <a:gd name="connsiteY57" fmla="*/ 3460052 h 3467100"/>
                <a:gd name="connsiteX58" fmla="*/ 1217676 w 3134106"/>
                <a:gd name="connsiteY58" fmla="*/ 3457480 h 3467100"/>
                <a:gd name="connsiteX59" fmla="*/ 900113 w 3134106"/>
                <a:gd name="connsiteY59" fmla="*/ 3406426 h 3467100"/>
                <a:gd name="connsiteX60" fmla="*/ 823246 w 3134106"/>
                <a:gd name="connsiteY60" fmla="*/ 3383947 h 3467100"/>
                <a:gd name="connsiteX61" fmla="*/ 747808 w 3134106"/>
                <a:gd name="connsiteY61" fmla="*/ 3357753 h 3467100"/>
                <a:gd name="connsiteX62" fmla="*/ 710660 w 3134106"/>
                <a:gd name="connsiteY62" fmla="*/ 3343370 h 3467100"/>
                <a:gd name="connsiteX63" fmla="*/ 673799 w 3134106"/>
                <a:gd name="connsiteY63" fmla="*/ 3328321 h 3467100"/>
                <a:gd name="connsiteX64" fmla="*/ 655415 w 3134106"/>
                <a:gd name="connsiteY64" fmla="*/ 3320796 h 3467100"/>
                <a:gd name="connsiteX65" fmla="*/ 637413 w 3134106"/>
                <a:gd name="connsiteY65" fmla="*/ 3312319 h 3467100"/>
                <a:gd name="connsiteX66" fmla="*/ 601409 w 3134106"/>
                <a:gd name="connsiteY66" fmla="*/ 3295460 h 3467100"/>
                <a:gd name="connsiteX67" fmla="*/ 96012 w 3134106"/>
                <a:gd name="connsiteY67" fmla="*/ 2922746 h 3467100"/>
                <a:gd name="connsiteX68" fmla="*/ 0 w 3134106"/>
                <a:gd name="connsiteY68" fmla="*/ 2808256 h 3467100"/>
                <a:gd name="connsiteX69" fmla="*/ 0 w 3134106"/>
                <a:gd name="connsiteY69" fmla="*/ 3204020 h 3467100"/>
                <a:gd name="connsiteX70" fmla="*/ 376523 w 3134106"/>
                <a:gd name="connsiteY70" fmla="*/ 3467100 h 3467100"/>
                <a:gd name="connsiteX71" fmla="*/ 2147983 w 3134106"/>
                <a:gd name="connsiteY71" fmla="*/ 3467100 h 3467100"/>
                <a:gd name="connsiteX72" fmla="*/ 3134106 w 3134106"/>
                <a:gd name="connsiteY72" fmla="*/ 1843088 h 3467100"/>
                <a:gd name="connsiteX73" fmla="*/ 1262253 w 3134106"/>
                <a:gd name="connsiteY73" fmla="*/ 0 h 346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134106" h="3467100">
                  <a:moveTo>
                    <a:pt x="1262253" y="0"/>
                  </a:moveTo>
                  <a:cubicBezTo>
                    <a:pt x="775907" y="0"/>
                    <a:pt x="332804" y="182690"/>
                    <a:pt x="0" y="482156"/>
                  </a:cubicBezTo>
                  <a:lnTo>
                    <a:pt x="0" y="777526"/>
                  </a:lnTo>
                  <a:cubicBezTo>
                    <a:pt x="33338" y="731901"/>
                    <a:pt x="68961" y="687705"/>
                    <a:pt x="106966" y="645319"/>
                  </a:cubicBezTo>
                  <a:cubicBezTo>
                    <a:pt x="248603" y="486632"/>
                    <a:pt x="423100" y="351854"/>
                    <a:pt x="621316" y="259556"/>
                  </a:cubicBezTo>
                  <a:lnTo>
                    <a:pt x="658749" y="242888"/>
                  </a:lnTo>
                  <a:cubicBezTo>
                    <a:pt x="671322" y="237458"/>
                    <a:pt x="683609" y="231362"/>
                    <a:pt x="696468" y="226790"/>
                  </a:cubicBezTo>
                  <a:lnTo>
                    <a:pt x="734854" y="212217"/>
                  </a:lnTo>
                  <a:cubicBezTo>
                    <a:pt x="747713" y="207550"/>
                    <a:pt x="760381" y="202121"/>
                    <a:pt x="773525" y="198215"/>
                  </a:cubicBezTo>
                  <a:lnTo>
                    <a:pt x="812768" y="185642"/>
                  </a:lnTo>
                  <a:cubicBezTo>
                    <a:pt x="825913" y="181547"/>
                    <a:pt x="838867" y="176879"/>
                    <a:pt x="852202" y="173736"/>
                  </a:cubicBezTo>
                  <a:lnTo>
                    <a:pt x="892112" y="163354"/>
                  </a:lnTo>
                  <a:lnTo>
                    <a:pt x="912114" y="158210"/>
                  </a:lnTo>
                  <a:lnTo>
                    <a:pt x="922115" y="155639"/>
                  </a:lnTo>
                  <a:lnTo>
                    <a:pt x="932212" y="153543"/>
                  </a:lnTo>
                  <a:cubicBezTo>
                    <a:pt x="1039749" y="129635"/>
                    <a:pt x="1150144" y="117443"/>
                    <a:pt x="1260634" y="117062"/>
                  </a:cubicBezTo>
                  <a:cubicBezTo>
                    <a:pt x="1370933" y="116967"/>
                    <a:pt x="1481138" y="132874"/>
                    <a:pt x="1587341" y="161544"/>
                  </a:cubicBezTo>
                  <a:cubicBezTo>
                    <a:pt x="1640491" y="175831"/>
                    <a:pt x="1692688" y="193358"/>
                    <a:pt x="1743647" y="213741"/>
                  </a:cubicBezTo>
                  <a:cubicBezTo>
                    <a:pt x="1794796" y="233744"/>
                    <a:pt x="1844421" y="257175"/>
                    <a:pt x="1892808" y="282702"/>
                  </a:cubicBezTo>
                  <a:cubicBezTo>
                    <a:pt x="1941290" y="308134"/>
                    <a:pt x="1988153" y="336233"/>
                    <a:pt x="2033683" y="365950"/>
                  </a:cubicBezTo>
                  <a:cubicBezTo>
                    <a:pt x="2079117" y="395954"/>
                    <a:pt x="2123027" y="428054"/>
                    <a:pt x="2165509" y="461677"/>
                  </a:cubicBezTo>
                  <a:cubicBezTo>
                    <a:pt x="2207990" y="495300"/>
                    <a:pt x="2248948" y="530733"/>
                    <a:pt x="2288286" y="567500"/>
                  </a:cubicBezTo>
                  <a:cubicBezTo>
                    <a:pt x="2327720" y="604266"/>
                    <a:pt x="2365153" y="642938"/>
                    <a:pt x="2401348" y="682371"/>
                  </a:cubicBezTo>
                  <a:cubicBezTo>
                    <a:pt x="2437543" y="721900"/>
                    <a:pt x="2472119" y="762667"/>
                    <a:pt x="2505075" y="804577"/>
                  </a:cubicBezTo>
                  <a:cubicBezTo>
                    <a:pt x="2537841" y="846677"/>
                    <a:pt x="2569369" y="889445"/>
                    <a:pt x="2598801" y="933355"/>
                  </a:cubicBezTo>
                  <a:cubicBezTo>
                    <a:pt x="2628329" y="977265"/>
                    <a:pt x="2656428" y="1022128"/>
                    <a:pt x="2682240" y="1067943"/>
                  </a:cubicBezTo>
                  <a:cubicBezTo>
                    <a:pt x="2708243" y="1113663"/>
                    <a:pt x="2732437" y="1160336"/>
                    <a:pt x="2754725" y="1207770"/>
                  </a:cubicBezTo>
                  <a:cubicBezTo>
                    <a:pt x="2799112" y="1302639"/>
                    <a:pt x="2835021" y="1400747"/>
                    <a:pt x="2861596" y="1501140"/>
                  </a:cubicBezTo>
                  <a:cubicBezTo>
                    <a:pt x="2874645" y="1551337"/>
                    <a:pt x="2885218" y="1602105"/>
                    <a:pt x="2893314" y="1653254"/>
                  </a:cubicBezTo>
                  <a:cubicBezTo>
                    <a:pt x="2895314" y="1666018"/>
                    <a:pt x="2897410" y="1678781"/>
                    <a:pt x="2898743" y="1691640"/>
                  </a:cubicBezTo>
                  <a:cubicBezTo>
                    <a:pt x="2900172" y="1704499"/>
                    <a:pt x="2902172" y="1717262"/>
                    <a:pt x="2903220" y="1730216"/>
                  </a:cubicBezTo>
                  <a:cubicBezTo>
                    <a:pt x="2904363" y="1743075"/>
                    <a:pt x="2905792" y="1755934"/>
                    <a:pt x="2906840" y="1768888"/>
                  </a:cubicBezTo>
                  <a:lnTo>
                    <a:pt x="2909221" y="1807655"/>
                  </a:lnTo>
                  <a:cubicBezTo>
                    <a:pt x="2911316" y="1859375"/>
                    <a:pt x="2911221" y="1911191"/>
                    <a:pt x="2907506" y="1963007"/>
                  </a:cubicBezTo>
                  <a:cubicBezTo>
                    <a:pt x="2906459" y="1975961"/>
                    <a:pt x="2906078" y="1988915"/>
                    <a:pt x="2904458" y="2001869"/>
                  </a:cubicBezTo>
                  <a:lnTo>
                    <a:pt x="2900267" y="2040636"/>
                  </a:lnTo>
                  <a:lnTo>
                    <a:pt x="2894648" y="2079308"/>
                  </a:lnTo>
                  <a:cubicBezTo>
                    <a:pt x="2892838" y="2092166"/>
                    <a:pt x="2890171" y="2104930"/>
                    <a:pt x="2888075" y="2117884"/>
                  </a:cubicBezTo>
                  <a:cubicBezTo>
                    <a:pt x="2878360" y="2169128"/>
                    <a:pt x="2866168" y="2220278"/>
                    <a:pt x="2849785" y="2268855"/>
                  </a:cubicBezTo>
                  <a:cubicBezTo>
                    <a:pt x="2833402" y="2317433"/>
                    <a:pt x="2813018" y="2363915"/>
                    <a:pt x="2785491" y="2404777"/>
                  </a:cubicBezTo>
                  <a:cubicBezTo>
                    <a:pt x="2758440" y="2446115"/>
                    <a:pt x="2723579" y="2481263"/>
                    <a:pt x="2682049" y="2511647"/>
                  </a:cubicBezTo>
                  <a:cubicBezTo>
                    <a:pt x="2640616" y="2542223"/>
                    <a:pt x="2592705" y="2568321"/>
                    <a:pt x="2544318" y="2596229"/>
                  </a:cubicBezTo>
                  <a:cubicBezTo>
                    <a:pt x="2446687" y="2650808"/>
                    <a:pt x="2350580" y="2716530"/>
                    <a:pt x="2270474" y="2796349"/>
                  </a:cubicBezTo>
                  <a:cubicBezTo>
                    <a:pt x="2250091" y="2816257"/>
                    <a:pt x="2230946" y="2836164"/>
                    <a:pt x="2211896" y="2856357"/>
                  </a:cubicBezTo>
                  <a:lnTo>
                    <a:pt x="2155127" y="2916936"/>
                  </a:lnTo>
                  <a:cubicBezTo>
                    <a:pt x="2117503" y="2957417"/>
                    <a:pt x="2080260" y="2998089"/>
                    <a:pt x="2042636" y="3038094"/>
                  </a:cubicBezTo>
                  <a:cubicBezTo>
                    <a:pt x="2023872" y="3058097"/>
                    <a:pt x="2005013" y="3078099"/>
                    <a:pt x="1985963" y="3097721"/>
                  </a:cubicBezTo>
                  <a:cubicBezTo>
                    <a:pt x="1966913" y="3117342"/>
                    <a:pt x="1947577" y="3136678"/>
                    <a:pt x="1928051" y="3155728"/>
                  </a:cubicBezTo>
                  <a:cubicBezTo>
                    <a:pt x="1889093" y="3193828"/>
                    <a:pt x="1848707" y="3230309"/>
                    <a:pt x="1806702" y="3264313"/>
                  </a:cubicBezTo>
                  <a:cubicBezTo>
                    <a:pt x="1764792" y="3298412"/>
                    <a:pt x="1720406" y="3329083"/>
                    <a:pt x="1674400" y="3356134"/>
                  </a:cubicBezTo>
                  <a:cubicBezTo>
                    <a:pt x="1628204" y="3382804"/>
                    <a:pt x="1579912" y="3405473"/>
                    <a:pt x="1529906" y="3422333"/>
                  </a:cubicBezTo>
                  <a:cubicBezTo>
                    <a:pt x="1517428" y="3426714"/>
                    <a:pt x="1504664" y="3430048"/>
                    <a:pt x="1492187" y="3434048"/>
                  </a:cubicBezTo>
                  <a:cubicBezTo>
                    <a:pt x="1479518" y="3437478"/>
                    <a:pt x="1466660" y="3440430"/>
                    <a:pt x="1453896" y="3443669"/>
                  </a:cubicBezTo>
                  <a:cubicBezTo>
                    <a:pt x="1440942" y="3446145"/>
                    <a:pt x="1428083" y="3448717"/>
                    <a:pt x="1415129" y="3451003"/>
                  </a:cubicBezTo>
                  <a:cubicBezTo>
                    <a:pt x="1402080" y="3452717"/>
                    <a:pt x="1389126" y="3454813"/>
                    <a:pt x="1376077" y="3456241"/>
                  </a:cubicBezTo>
                  <a:cubicBezTo>
                    <a:pt x="1362932" y="3457289"/>
                    <a:pt x="1349978" y="3458718"/>
                    <a:pt x="1336834" y="3459480"/>
                  </a:cubicBezTo>
                  <a:cubicBezTo>
                    <a:pt x="1323689" y="3459861"/>
                    <a:pt x="1310640" y="3460623"/>
                    <a:pt x="1297496" y="3460718"/>
                  </a:cubicBezTo>
                  <a:cubicBezTo>
                    <a:pt x="1284351" y="3460433"/>
                    <a:pt x="1271302" y="3460528"/>
                    <a:pt x="1258062" y="3460052"/>
                  </a:cubicBezTo>
                  <a:lnTo>
                    <a:pt x="1217676" y="3457480"/>
                  </a:lnTo>
                  <a:cubicBezTo>
                    <a:pt x="1110044" y="3450717"/>
                    <a:pt x="1003554" y="3433286"/>
                    <a:pt x="900113" y="3406426"/>
                  </a:cubicBezTo>
                  <a:lnTo>
                    <a:pt x="823246" y="3383947"/>
                  </a:lnTo>
                  <a:cubicBezTo>
                    <a:pt x="797909" y="3375660"/>
                    <a:pt x="772954" y="3366326"/>
                    <a:pt x="747808" y="3357753"/>
                  </a:cubicBezTo>
                  <a:cubicBezTo>
                    <a:pt x="735140" y="3353753"/>
                    <a:pt x="722948" y="3348323"/>
                    <a:pt x="710660" y="3343370"/>
                  </a:cubicBezTo>
                  <a:lnTo>
                    <a:pt x="673799" y="3328321"/>
                  </a:lnTo>
                  <a:lnTo>
                    <a:pt x="655415" y="3320796"/>
                  </a:lnTo>
                  <a:lnTo>
                    <a:pt x="637413" y="3312319"/>
                  </a:lnTo>
                  <a:lnTo>
                    <a:pt x="601409" y="3295460"/>
                  </a:lnTo>
                  <a:cubicBezTo>
                    <a:pt x="410909" y="3202877"/>
                    <a:pt x="238125" y="3076575"/>
                    <a:pt x="96012" y="2922746"/>
                  </a:cubicBezTo>
                  <a:cubicBezTo>
                    <a:pt x="62103" y="2886075"/>
                    <a:pt x="30194" y="2847785"/>
                    <a:pt x="0" y="2808256"/>
                  </a:cubicBezTo>
                  <a:lnTo>
                    <a:pt x="0" y="3204020"/>
                  </a:lnTo>
                  <a:cubicBezTo>
                    <a:pt x="113538" y="3306223"/>
                    <a:pt x="239935" y="3394710"/>
                    <a:pt x="376523" y="3467100"/>
                  </a:cubicBezTo>
                  <a:lnTo>
                    <a:pt x="2147983" y="3467100"/>
                  </a:lnTo>
                  <a:cubicBezTo>
                    <a:pt x="2735009" y="3156014"/>
                    <a:pt x="3134106" y="2545461"/>
                    <a:pt x="3134106" y="1843088"/>
                  </a:cubicBezTo>
                  <a:cubicBezTo>
                    <a:pt x="3134106" y="825151"/>
                    <a:pt x="2296097" y="0"/>
                    <a:pt x="1262253" y="0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84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6F0-055F-DD42-2DD9-434601AC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4B5B33-C8AA-7968-C4D8-41E47DF26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4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BB9B4-EFFD-FF3E-1073-FDCADDE8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/>
              <a:t>Data sets</a:t>
            </a:r>
            <a:endParaRPr lang="en-US" dirty="0"/>
          </a:p>
        </p:txBody>
      </p:sp>
      <p:pic>
        <p:nvPicPr>
          <p:cNvPr id="24" name="Picture 4" descr="Navigational compass on a blue background">
            <a:extLst>
              <a:ext uri="{FF2B5EF4-FFF2-40B4-BE49-F238E27FC236}">
                <a16:creationId xmlns:a16="http://schemas.microsoft.com/office/drawing/2014/main" id="{0C775480-6B30-510F-053F-8B9E91762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58" r="15401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98AC-AB1C-5912-C7AD-60F3CA90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Three Daily Level Historical Datasets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 J-17 Well (Edward Aquifer) Dataset  (1932/11/12 to 2023/03/02)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Comal Spring Discharge (1927/12/19 to 2023/04/16)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San Marcos Spring Discharge (1956/05/26 to 2023/04/14)</a:t>
            </a:r>
          </a:p>
          <a:p>
            <a:r>
              <a:rPr lang="en-US" sz="1700" dirty="0"/>
              <a:t>Data downloaded from</a:t>
            </a:r>
          </a:p>
          <a:p>
            <a:pPr lvl="1"/>
            <a:r>
              <a:rPr lang="en-US" sz="1700" u="sng" dirty="0">
                <a:hlinkClick r:id="rId3"/>
              </a:rPr>
              <a:t>https://www.edwardsaquifer.org/science-maps/aquifer-data/historical-data/</a:t>
            </a:r>
            <a:endParaRPr lang="en-US" sz="1700" u="sng" dirty="0"/>
          </a:p>
          <a:p>
            <a:r>
              <a:rPr lang="en-US" sz="1700" dirty="0"/>
              <a:t>Time period of data collection is different, and the parameters measured are different.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For J-17 Well Data: Date and Water Level Elevation (ft)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For Comal Spring Discharge: Date and Spring Discharge (cfs)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700" dirty="0"/>
              <a:t>San Marcos Spring Discharge: Date and Spring Discharge (cfs)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u="sng" dirty="0"/>
          </a:p>
        </p:txBody>
      </p:sp>
    </p:spTree>
    <p:extLst>
      <p:ext uri="{BB962C8B-B14F-4D97-AF65-F5344CB8AC3E}">
        <p14:creationId xmlns:p14="http://schemas.microsoft.com/office/powerpoint/2010/main" val="26769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DDC79-31CF-9DAD-6192-B1AC58B3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575" y="248547"/>
            <a:ext cx="4188478" cy="10845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J_17 Well </a:t>
            </a:r>
            <a:r>
              <a:rPr lang="en-US" sz="5200" dirty="0" err="1"/>
              <a:t>Datset</a:t>
            </a:r>
            <a:endParaRPr lang="en-US" sz="5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0223F-1450-AC36-04AD-B7B8927B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758" y="1581596"/>
            <a:ext cx="3441196" cy="162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B15778-6DCA-8A7E-4674-CC324EC2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622" y="3939366"/>
            <a:ext cx="3521332" cy="1507939"/>
          </a:xfrm>
          <a:prstGeom prst="rect">
            <a:avLst/>
          </a:prstGeom>
        </p:spPr>
      </p:pic>
      <p:pic>
        <p:nvPicPr>
          <p:cNvPr id="3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17BED289-0C72-C5A2-5D43-5B72827C2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19" y="357242"/>
            <a:ext cx="6646502" cy="2949578"/>
          </a:xfrm>
          <a:prstGeom prst="rect">
            <a:avLst/>
          </a:prstGeom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6653BEB3-726F-2B15-D22E-7C946AAFB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6" y="3488291"/>
            <a:ext cx="6701865" cy="2926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2F4E6-AFF5-57A5-D113-4B131ED55ADA}"/>
              </a:ext>
            </a:extLst>
          </p:cNvPr>
          <p:cNvSpPr txBox="1"/>
          <p:nvPr/>
        </p:nvSpPr>
        <p:spPr>
          <a:xfrm>
            <a:off x="2468892" y="63881"/>
            <a:ext cx="3752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Original dataset with missing values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FEE58-C974-9ECC-E067-17564E34DC73}"/>
              </a:ext>
            </a:extLst>
          </p:cNvPr>
          <p:cNvSpPr txBox="1"/>
          <p:nvPr/>
        </p:nvSpPr>
        <p:spPr>
          <a:xfrm>
            <a:off x="2468892" y="6394738"/>
            <a:ext cx="419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Imputed dataset with extrapolated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99DC5-82AF-4EA9-D064-60164CE6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Auto Correlation (ACF) and Partial Auto Correlation (ACF) of Imputed data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74C4107-60DA-5701-3847-11C3053E1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6" y="2302403"/>
            <a:ext cx="5641896" cy="3644248"/>
          </a:xfrm>
        </p:spPr>
      </p:pic>
      <p:pic>
        <p:nvPicPr>
          <p:cNvPr id="7" name="Picture 6" descr="Chart, timeline&#10;&#10;Description automatically generated">
            <a:extLst>
              <a:ext uri="{FF2B5EF4-FFF2-40B4-BE49-F238E27FC236}">
                <a16:creationId xmlns:a16="http://schemas.microsoft.com/office/drawing/2014/main" id="{7262DA3F-B24A-2E0A-2DB0-DD91D4293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94" y="2302403"/>
            <a:ext cx="5581591" cy="3605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9CD7A-A542-04B1-C1F7-62AA971AF6B7}"/>
              </a:ext>
            </a:extLst>
          </p:cNvPr>
          <p:cNvSpPr txBox="1"/>
          <p:nvPr/>
        </p:nvSpPr>
        <p:spPr>
          <a:xfrm>
            <a:off x="2048420" y="5777742"/>
            <a:ext cx="2932889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rPr>
              <a:t>Auto-Correlation for J-17 well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85B14-5ECC-55D4-AE94-CB572C987736}"/>
              </a:ext>
            </a:extLst>
          </p:cNvPr>
          <p:cNvSpPr txBox="1"/>
          <p:nvPr/>
        </p:nvSpPr>
        <p:spPr>
          <a:xfrm>
            <a:off x="7232013" y="5777742"/>
            <a:ext cx="3633375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rgbClr val="000000"/>
                </a:solidFill>
                <a:latin typeface="Helvetica" panose="020B0604020202020204" pitchFamily="34" charset="0"/>
                <a:ea typeface="+mn-ea"/>
                <a:cs typeface="+mn-cs"/>
              </a:rPr>
              <a:t>Partial Auto-Correlation for J-17 well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ADFB-0807-B3F0-CA19-0D485437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704"/>
            <a:ext cx="3945556" cy="1136210"/>
          </a:xfrm>
        </p:spPr>
        <p:txBody>
          <a:bodyPr>
            <a:normAutofit/>
          </a:bodyPr>
          <a:lstStyle/>
          <a:p>
            <a:r>
              <a:rPr lang="en-US" dirty="0"/>
              <a:t>Rolling Average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6284ADC5-CE32-3643-A9E2-1924662F8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358" y="4344421"/>
            <a:ext cx="3372022" cy="2178077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9D996A8-A90C-9EFA-1BFF-43B1467B3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418" y="4401219"/>
            <a:ext cx="3372022" cy="2178077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BA37D63-39A7-428E-D8B3-F18E711D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19" y="2761751"/>
            <a:ext cx="3963261" cy="1334498"/>
          </a:xfrm>
          <a:prstGeom prst="rect">
            <a:avLst/>
          </a:prstGeom>
        </p:spPr>
      </p:pic>
      <p:pic>
        <p:nvPicPr>
          <p:cNvPr id="14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3528FFB-905D-0314-7939-7DE50D71F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446" y="483308"/>
            <a:ext cx="6065575" cy="39179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F9B7B-37FE-3315-A8BE-82A88709DEC9}"/>
              </a:ext>
            </a:extLst>
          </p:cNvPr>
          <p:cNvSpPr txBox="1"/>
          <p:nvPr/>
        </p:nvSpPr>
        <p:spPr>
          <a:xfrm>
            <a:off x="768234" y="1424540"/>
            <a:ext cx="3945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To smoothen the variability present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</a:rPr>
              <a:t>10 days Rolling Average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1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D412E-1BC0-C511-AC76-E1717DB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Decomposition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A0E4F2-FAE4-33DC-0869-9F6D8809E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8" y="227209"/>
            <a:ext cx="10572165" cy="48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DBD80-CFBC-43E4-13EA-627C620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Test in Time Series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F0F3-D94D-AF88-D914-889547FE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7" y="2698858"/>
            <a:ext cx="5028014" cy="1948827"/>
          </a:xfrm>
        </p:spPr>
        <p:txBody>
          <a:bodyPr>
            <a:normAutofit/>
          </a:bodyPr>
          <a:lstStyle/>
          <a:p>
            <a:pPr marL="0" indent="0" defTabSz="877824">
              <a:spcBef>
                <a:spcPts val="960"/>
              </a:spcBef>
              <a:buNone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Mann-Kendall test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Useful for analyzing the change over a period in a long run time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Assumptions: Data doesn't have any trend as Null Hypothesis</a:t>
            </a:r>
          </a:p>
          <a:p>
            <a:pPr marL="219456" indent="-219456" defTabSz="877824">
              <a:spcBef>
                <a:spcPts val="96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tailed P-test done for analysis:</a:t>
            </a:r>
          </a:p>
          <a:p>
            <a:pPr marL="658368" lvl="1" indent="-219456" defTabSz="877824">
              <a:spcBef>
                <a:spcPts val="48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p-value is less than 0.05, then reject the null hypothesis of the test</a:t>
            </a:r>
          </a:p>
          <a:p>
            <a:pPr marL="658368" lvl="1" indent="-219456" defTabSz="877824">
              <a:spcBef>
                <a:spcPts val="480"/>
              </a:spcBef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some trend present in the data.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723E9-1E1D-2E1B-3B14-8C399EEE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6" y="4842256"/>
            <a:ext cx="5028014" cy="485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9D783C-174F-77F6-EF7B-9E675991A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06"/>
          <a:stretch/>
        </p:blipFill>
        <p:spPr>
          <a:xfrm>
            <a:off x="5975560" y="4647685"/>
            <a:ext cx="5596325" cy="10714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56B07-C0FC-1E42-52EF-850DCDDB7BEC}"/>
              </a:ext>
            </a:extLst>
          </p:cNvPr>
          <p:cNvSpPr txBox="1"/>
          <p:nvPr/>
        </p:nvSpPr>
        <p:spPr>
          <a:xfrm>
            <a:off x="5830623" y="2812817"/>
            <a:ext cx="5510602" cy="1756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7824">
              <a:lnSpc>
                <a:spcPct val="70000"/>
              </a:lnSpc>
              <a:spcBef>
                <a:spcPts val="96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Augmented Dickey- Fuller Test</a:t>
            </a:r>
          </a:p>
          <a:p>
            <a:pPr defTabSz="877824">
              <a:lnSpc>
                <a:spcPct val="70000"/>
              </a:lnSpc>
              <a:spcBef>
                <a:spcPts val="960"/>
              </a:spcBef>
            </a:pPr>
            <a:r>
              <a:rPr lang="en-US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Assumption:</a:t>
            </a:r>
          </a:p>
          <a:p>
            <a:pPr marL="274320" indent="-274320" defTabSz="877824">
              <a:lnSpc>
                <a:spcPct val="7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hypothesis : the time series is non-stationary (has a unit root)</a:t>
            </a:r>
          </a:p>
          <a:p>
            <a:pPr marL="274320" indent="-274320" defTabSz="877824">
              <a:lnSpc>
                <a:spcPct val="7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lang="en-US" sz="134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Alternative hypothesis is that the time series is stationary.</a:t>
            </a:r>
          </a:p>
          <a:p>
            <a:pPr marL="219456" indent="-219456" defTabSz="877824">
              <a:lnSpc>
                <a:spcPct val="7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endParaRPr lang="en-US" sz="1824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4DDD7F0-1FEB-4A1A-9A93-698DF8466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246EF-3E7F-09C0-5003-0CE797DF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55" y="4350389"/>
            <a:ext cx="3724217" cy="13113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Comal Spring discharge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F8944FB-3156-F3CA-2866-6F2593129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4" y="475282"/>
            <a:ext cx="4835236" cy="313248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13F8B79-92BC-F5EC-239A-2298AAA4F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81" y="514346"/>
            <a:ext cx="5095465" cy="308130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376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30C19-2C9A-780B-1DD5-5011702DC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211" y="4280081"/>
            <a:ext cx="3316400" cy="145195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A34A-3A0C-2F5C-B4FA-421767310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8822" y="4218252"/>
            <a:ext cx="3462232" cy="16930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861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5FC4B-27B3-FED1-B634-42BDAD36A263}"/>
              </a:ext>
            </a:extLst>
          </p:cNvPr>
          <p:cNvSpPr txBox="1"/>
          <p:nvPr/>
        </p:nvSpPr>
        <p:spPr>
          <a:xfrm>
            <a:off x="1055600" y="3547586"/>
            <a:ext cx="3933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Original dataset with missing values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801B7-7C9A-2F98-62A5-ADDC113D8C03}"/>
              </a:ext>
            </a:extLst>
          </p:cNvPr>
          <p:cNvSpPr txBox="1"/>
          <p:nvPr/>
        </p:nvSpPr>
        <p:spPr>
          <a:xfrm>
            <a:off x="6059407" y="3621233"/>
            <a:ext cx="419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Imputed dataset with extrapolated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0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499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Office Theme</vt:lpstr>
      <vt:lpstr>Time Series Data Analysis</vt:lpstr>
      <vt:lpstr>Time series analysis</vt:lpstr>
      <vt:lpstr>Data sets</vt:lpstr>
      <vt:lpstr>J_17 Well Datset</vt:lpstr>
      <vt:lpstr>Auto Correlation (ACF) and Partial Auto Correlation (ACF) of Imputed data </vt:lpstr>
      <vt:lpstr>Rolling Average</vt:lpstr>
      <vt:lpstr>Time Series Decomposition</vt:lpstr>
      <vt:lpstr>Data Test in Time Series </vt:lpstr>
      <vt:lpstr>Comal Spring discharge</vt:lpstr>
      <vt:lpstr>Rolling Average Comal Conti…</vt:lpstr>
      <vt:lpstr>Decomposition and Test  Comal Conti…</vt:lpstr>
      <vt:lpstr>San Marcos Spring Discharge</vt:lpstr>
      <vt:lpstr>Rolling Average  San Marcos Conti…</vt:lpstr>
      <vt:lpstr>Decomposition and Test San Marcos Conti…</vt:lpstr>
      <vt:lpstr>Cross Correlation (CCF)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Kushum K C</dc:creator>
  <cp:lastModifiedBy>Kushum K C</cp:lastModifiedBy>
  <cp:revision>80</cp:revision>
  <dcterms:created xsi:type="dcterms:W3CDTF">2023-04-20T02:01:41Z</dcterms:created>
  <dcterms:modified xsi:type="dcterms:W3CDTF">2023-04-20T19:27:48Z</dcterms:modified>
</cp:coreProperties>
</file>