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sldIdLst>
    <p:sldId id="256" r:id="rId3"/>
    <p:sldId id="270" r:id="rId4"/>
    <p:sldId id="257" r:id="rId5"/>
    <p:sldId id="259" r:id="rId6"/>
    <p:sldId id="260" r:id="rId7"/>
    <p:sldId id="264" r:id="rId8"/>
    <p:sldId id="271" r:id="rId9"/>
    <p:sldId id="265" r:id="rId10"/>
    <p:sldId id="261" r:id="rId11"/>
    <p:sldId id="266" r:id="rId12"/>
    <p:sldId id="267" r:id="rId13"/>
    <p:sldId id="269" r:id="rId14"/>
    <p:sldId id="263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293" y="-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D3F61-7E6E-420E-AE6A-F603216D94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3CBED99-AF33-427B-AA51-646C5076D5D0}">
      <dgm:prSet custT="1"/>
      <dgm:spPr/>
      <dgm:t>
        <a:bodyPr/>
        <a:lstStyle/>
        <a:p>
          <a:pPr>
            <a:defRPr b="1"/>
          </a:pPr>
          <a:r>
            <a:rPr lang="en-US" sz="1800" dirty="0"/>
            <a:t>Time Series</a:t>
          </a:r>
        </a:p>
      </dgm:t>
    </dgm:pt>
    <dgm:pt modelId="{21A55E1D-7AEE-4D73-9C8C-DB00DE607C9F}" type="parTrans" cxnId="{C39ED481-0AC6-4F22-898A-C73C35D0432A}">
      <dgm:prSet/>
      <dgm:spPr/>
      <dgm:t>
        <a:bodyPr/>
        <a:lstStyle/>
        <a:p>
          <a:endParaRPr lang="en-US"/>
        </a:p>
      </dgm:t>
    </dgm:pt>
    <dgm:pt modelId="{F8D0A0BC-D810-4322-BA4F-D014C9F78426}" type="sibTrans" cxnId="{C39ED481-0AC6-4F22-898A-C73C35D0432A}">
      <dgm:prSet/>
      <dgm:spPr/>
      <dgm:t>
        <a:bodyPr/>
        <a:lstStyle/>
        <a:p>
          <a:endParaRPr lang="en-US"/>
        </a:p>
      </dgm:t>
    </dgm:pt>
    <dgm:pt modelId="{40EA553A-EE2B-4736-A1B4-72D12AD2E581}">
      <dgm:prSet custT="1"/>
      <dgm:spPr/>
      <dgm:t>
        <a:bodyPr/>
        <a:lstStyle/>
        <a:p>
          <a:pPr algn="l"/>
          <a:r>
            <a:rPr lang="en-US" sz="1400" b="0" i="0" dirty="0"/>
            <a:t>sequence of data points measured over time</a:t>
          </a:r>
          <a:endParaRPr lang="en-US" sz="1400" dirty="0"/>
        </a:p>
      </dgm:t>
    </dgm:pt>
    <dgm:pt modelId="{35DCFFB3-B998-4A31-8F44-2D50A0B646AA}" type="parTrans" cxnId="{810DCED1-8E7D-499F-A685-E0E1916E00D2}">
      <dgm:prSet/>
      <dgm:spPr/>
      <dgm:t>
        <a:bodyPr/>
        <a:lstStyle/>
        <a:p>
          <a:endParaRPr lang="en-US"/>
        </a:p>
      </dgm:t>
    </dgm:pt>
    <dgm:pt modelId="{C8E058C6-AE1C-4723-A5F6-D74D91B447C7}" type="sibTrans" cxnId="{810DCED1-8E7D-499F-A685-E0E1916E00D2}">
      <dgm:prSet/>
      <dgm:spPr/>
      <dgm:t>
        <a:bodyPr/>
        <a:lstStyle/>
        <a:p>
          <a:endParaRPr lang="en-US"/>
        </a:p>
      </dgm:t>
    </dgm:pt>
    <dgm:pt modelId="{8FD3003D-0EEA-405E-A5EA-1242190B8222}">
      <dgm:prSet custT="1"/>
      <dgm:spPr/>
      <dgm:t>
        <a:bodyPr/>
        <a:lstStyle/>
        <a:p>
          <a:pPr>
            <a:defRPr b="1"/>
          </a:pPr>
          <a:r>
            <a:rPr lang="en-US" sz="1800" b="1" i="0" dirty="0"/>
            <a:t>Time Series Forecasting</a:t>
          </a:r>
          <a:endParaRPr lang="en-US" sz="1800" b="1" dirty="0"/>
        </a:p>
      </dgm:t>
    </dgm:pt>
    <dgm:pt modelId="{168F3A33-F32C-489B-BCE5-57F211522F22}" type="parTrans" cxnId="{40BF2BB5-2F12-40AD-A0DA-0B86F7AD2888}">
      <dgm:prSet/>
      <dgm:spPr/>
      <dgm:t>
        <a:bodyPr/>
        <a:lstStyle/>
        <a:p>
          <a:endParaRPr lang="en-US"/>
        </a:p>
      </dgm:t>
    </dgm:pt>
    <dgm:pt modelId="{3214E4B8-3C8B-4D86-A78B-4F317D23A4ED}" type="sibTrans" cxnId="{40BF2BB5-2F12-40AD-A0DA-0B86F7AD2888}">
      <dgm:prSet/>
      <dgm:spPr/>
      <dgm:t>
        <a:bodyPr/>
        <a:lstStyle/>
        <a:p>
          <a:endParaRPr lang="en-US"/>
        </a:p>
      </dgm:t>
    </dgm:pt>
    <dgm:pt modelId="{B48AE20A-713A-4FE8-91E7-08804A19A258}">
      <dgm:prSet custT="1"/>
      <dgm:spPr/>
      <dgm:t>
        <a:bodyPr/>
        <a:lstStyle/>
        <a:p>
          <a:pPr algn="l"/>
          <a:r>
            <a:rPr lang="en-US" sz="1400" b="0" i="0" dirty="0"/>
            <a:t>statistical technique that involves predicting future values of a time series based on its historical patterns and trends</a:t>
          </a:r>
          <a:endParaRPr lang="en-US" sz="1400" dirty="0"/>
        </a:p>
      </dgm:t>
    </dgm:pt>
    <dgm:pt modelId="{036B5DCE-9B3D-44AD-B7B6-2D9710E62662}" type="parTrans" cxnId="{5BF30980-548E-475D-AEB7-22AC9385AC81}">
      <dgm:prSet/>
      <dgm:spPr/>
      <dgm:t>
        <a:bodyPr/>
        <a:lstStyle/>
        <a:p>
          <a:endParaRPr lang="en-US"/>
        </a:p>
      </dgm:t>
    </dgm:pt>
    <dgm:pt modelId="{891428B0-D740-45EF-BFDA-7832E86A0396}" type="sibTrans" cxnId="{5BF30980-548E-475D-AEB7-22AC9385AC81}">
      <dgm:prSet/>
      <dgm:spPr/>
      <dgm:t>
        <a:bodyPr/>
        <a:lstStyle/>
        <a:p>
          <a:endParaRPr lang="en-US"/>
        </a:p>
      </dgm:t>
    </dgm:pt>
    <dgm:pt modelId="{C9F54810-ACC4-4402-92D2-659F4925F528}">
      <dgm:prSet custT="1"/>
      <dgm:spPr/>
      <dgm:t>
        <a:bodyPr/>
        <a:lstStyle/>
        <a:p>
          <a:pPr>
            <a:defRPr b="1"/>
          </a:pPr>
          <a:r>
            <a:rPr lang="en-US" sz="1600" b="1" i="0" dirty="0"/>
            <a:t>Long Short-Term Memory </a:t>
          </a:r>
          <a:r>
            <a:rPr lang="en-US" sz="1600" b="0" i="0" dirty="0"/>
            <a:t>(</a:t>
          </a:r>
          <a:r>
            <a:rPr lang="en-US" sz="1600" dirty="0"/>
            <a:t>LSTM) method</a:t>
          </a:r>
        </a:p>
      </dgm:t>
    </dgm:pt>
    <dgm:pt modelId="{AF4B7D80-E0B6-4A7E-98C7-014ACD0D8FA2}" type="parTrans" cxnId="{225186B8-D92A-4F75-B9FD-548E5AC4BEE6}">
      <dgm:prSet/>
      <dgm:spPr/>
      <dgm:t>
        <a:bodyPr/>
        <a:lstStyle/>
        <a:p>
          <a:endParaRPr lang="en-US"/>
        </a:p>
      </dgm:t>
    </dgm:pt>
    <dgm:pt modelId="{BBA0A914-5025-4DA9-861F-E8EC9E497F91}" type="sibTrans" cxnId="{225186B8-D92A-4F75-B9FD-548E5AC4BEE6}">
      <dgm:prSet/>
      <dgm:spPr/>
      <dgm:t>
        <a:bodyPr/>
        <a:lstStyle/>
        <a:p>
          <a:endParaRPr lang="en-US"/>
        </a:p>
      </dgm:t>
    </dgm:pt>
    <dgm:pt modelId="{85E94BDC-1284-4AB3-9E7C-C910E3A7C2AA}">
      <dgm:prSet custT="1"/>
      <dgm:spPr/>
      <dgm:t>
        <a:bodyPr/>
        <a:lstStyle/>
        <a:p>
          <a:r>
            <a:rPr lang="en-US" sz="1400" b="0" i="0" dirty="0"/>
            <a:t>commonly used recurrent neural network (RNN) in time series forecasting</a:t>
          </a:r>
          <a:endParaRPr lang="en-US" sz="1400" dirty="0"/>
        </a:p>
      </dgm:t>
    </dgm:pt>
    <dgm:pt modelId="{7AB57A1A-FC7B-446A-833D-AB99DD86DF44}" type="parTrans" cxnId="{0C2F3DA3-E854-4361-9D78-8C7F560ABF85}">
      <dgm:prSet/>
      <dgm:spPr/>
      <dgm:t>
        <a:bodyPr/>
        <a:lstStyle/>
        <a:p>
          <a:endParaRPr lang="en-US"/>
        </a:p>
      </dgm:t>
    </dgm:pt>
    <dgm:pt modelId="{4D841C22-9D8C-4E4C-AF61-5816BD2483F0}" type="sibTrans" cxnId="{0C2F3DA3-E854-4361-9D78-8C7F560ABF85}">
      <dgm:prSet/>
      <dgm:spPr/>
      <dgm:t>
        <a:bodyPr/>
        <a:lstStyle/>
        <a:p>
          <a:endParaRPr lang="en-US"/>
        </a:p>
      </dgm:t>
    </dgm:pt>
    <dgm:pt modelId="{146AD70E-13F4-4452-83AB-48CA0D14615F}">
      <dgm:prSet custT="1"/>
      <dgm:spPr/>
      <dgm:t>
        <a:bodyPr/>
        <a:lstStyle/>
        <a:p>
          <a:r>
            <a:rPr lang="en-US" sz="1400" dirty="0"/>
            <a:t>considers</a:t>
          </a:r>
          <a:r>
            <a:rPr lang="en-US" sz="1400" b="0" i="0" dirty="0"/>
            <a:t> previous inputs &amp; their corresponding outputs to capture the sequential nature of time series data</a:t>
          </a:r>
          <a:endParaRPr lang="en-US" sz="1400" dirty="0"/>
        </a:p>
      </dgm:t>
    </dgm:pt>
    <dgm:pt modelId="{17FA274D-A3C8-4170-8704-F29EF9AC2DE5}" type="parTrans" cxnId="{CB91E674-F04A-4ABB-8D88-C023D3201888}">
      <dgm:prSet/>
      <dgm:spPr/>
      <dgm:t>
        <a:bodyPr/>
        <a:lstStyle/>
        <a:p>
          <a:endParaRPr lang="en-US"/>
        </a:p>
      </dgm:t>
    </dgm:pt>
    <dgm:pt modelId="{F19D5BC0-CA91-4296-9205-451A5F70C48D}" type="sibTrans" cxnId="{CB91E674-F04A-4ABB-8D88-C023D3201888}">
      <dgm:prSet/>
      <dgm:spPr/>
      <dgm:t>
        <a:bodyPr/>
        <a:lstStyle/>
        <a:p>
          <a:endParaRPr lang="en-US"/>
        </a:p>
      </dgm:t>
    </dgm:pt>
    <dgm:pt modelId="{0C3DE0CB-2844-4ABE-B1B7-BCED260EBD39}">
      <dgm:prSet custT="1"/>
      <dgm:spPr/>
      <dgm:t>
        <a:bodyPr/>
        <a:lstStyle/>
        <a:p>
          <a:r>
            <a:rPr lang="en-US" sz="1400" b="0" i="0" dirty="0"/>
            <a:t>highly accurate, computationally intensive and require large amounts of training data to achieve optimal performance</a:t>
          </a:r>
          <a:endParaRPr lang="en-US" sz="1400" dirty="0"/>
        </a:p>
      </dgm:t>
    </dgm:pt>
    <dgm:pt modelId="{F682A35D-77B8-415B-93DA-681280FCD66F}" type="parTrans" cxnId="{54645E03-3998-421C-A6B7-03023655FF24}">
      <dgm:prSet/>
      <dgm:spPr/>
      <dgm:t>
        <a:bodyPr/>
        <a:lstStyle/>
        <a:p>
          <a:endParaRPr lang="en-US"/>
        </a:p>
      </dgm:t>
    </dgm:pt>
    <dgm:pt modelId="{81262680-99FA-4323-9BC2-E33444862533}" type="sibTrans" cxnId="{54645E03-3998-421C-A6B7-03023655FF24}">
      <dgm:prSet/>
      <dgm:spPr/>
      <dgm:t>
        <a:bodyPr/>
        <a:lstStyle/>
        <a:p>
          <a:endParaRPr lang="en-US"/>
        </a:p>
      </dgm:t>
    </dgm:pt>
    <dgm:pt modelId="{24F71F03-A51D-434B-ADEF-EAF7278DDABD}">
      <dgm:prSet custT="1"/>
      <dgm:spPr/>
      <dgm:t>
        <a:bodyPr/>
        <a:lstStyle/>
        <a:p>
          <a:r>
            <a:rPr lang="en-US" sz="1400" dirty="0"/>
            <a:t>LSTM uses:</a:t>
          </a:r>
        </a:p>
      </dgm:t>
    </dgm:pt>
    <dgm:pt modelId="{33E596D7-9A19-47D1-91F9-D0CC995C63C6}" type="parTrans" cxnId="{164C670C-0288-4263-8235-4B79DD3E7DAE}">
      <dgm:prSet/>
      <dgm:spPr/>
      <dgm:t>
        <a:bodyPr/>
        <a:lstStyle/>
        <a:p>
          <a:endParaRPr lang="en-US"/>
        </a:p>
      </dgm:t>
    </dgm:pt>
    <dgm:pt modelId="{289D0273-CD69-4A88-9AEC-8A8491976343}" type="sibTrans" cxnId="{164C670C-0288-4263-8235-4B79DD3E7DAE}">
      <dgm:prSet/>
      <dgm:spPr/>
      <dgm:t>
        <a:bodyPr/>
        <a:lstStyle/>
        <a:p>
          <a:endParaRPr lang="en-US"/>
        </a:p>
      </dgm:t>
    </dgm:pt>
    <dgm:pt modelId="{1E786DF6-975C-4CBC-8F1F-22DD7CA32B4A}">
      <dgm:prSet custT="1"/>
      <dgm:spPr/>
      <dgm:t>
        <a:bodyPr/>
        <a:lstStyle/>
        <a:p>
          <a:r>
            <a:rPr lang="en-US" sz="1400" b="0" i="0" dirty="0"/>
            <a:t>series of "memory cells" : to store information over time</a:t>
          </a:r>
          <a:endParaRPr lang="en-US" sz="1400" dirty="0"/>
        </a:p>
      </dgm:t>
    </dgm:pt>
    <dgm:pt modelId="{D4720415-76AC-408A-B9D3-2102F2C345E7}" type="parTrans" cxnId="{983371B8-796F-45C2-985E-0F40F897D685}">
      <dgm:prSet/>
      <dgm:spPr/>
      <dgm:t>
        <a:bodyPr/>
        <a:lstStyle/>
        <a:p>
          <a:endParaRPr lang="en-US"/>
        </a:p>
      </dgm:t>
    </dgm:pt>
    <dgm:pt modelId="{0D942307-5D8D-462C-AE8C-FA4CE3283AE0}" type="sibTrans" cxnId="{983371B8-796F-45C2-985E-0F40F897D685}">
      <dgm:prSet/>
      <dgm:spPr/>
      <dgm:t>
        <a:bodyPr/>
        <a:lstStyle/>
        <a:p>
          <a:endParaRPr lang="en-US"/>
        </a:p>
      </dgm:t>
    </dgm:pt>
    <dgm:pt modelId="{FD31BA86-60E6-4263-8AE6-94771CC8D923}">
      <dgm:prSet custT="1"/>
      <dgm:spPr/>
      <dgm:t>
        <a:bodyPr/>
        <a:lstStyle/>
        <a:p>
          <a:r>
            <a:rPr lang="en-US" sz="1400" b="0" i="0" dirty="0"/>
            <a:t>"gates“: to control the flow of information in and out of the cells</a:t>
          </a:r>
          <a:r>
            <a:rPr lang="en-US" sz="1100" b="0" i="0" dirty="0"/>
            <a:t>.</a:t>
          </a:r>
          <a:endParaRPr lang="en-US" sz="1100" dirty="0"/>
        </a:p>
      </dgm:t>
    </dgm:pt>
    <dgm:pt modelId="{E5D91102-3F0C-45EE-A24E-13A81F228774}" type="parTrans" cxnId="{D49C6789-265E-489A-96D0-639E0DA58813}">
      <dgm:prSet/>
      <dgm:spPr/>
      <dgm:t>
        <a:bodyPr/>
        <a:lstStyle/>
        <a:p>
          <a:endParaRPr lang="en-US"/>
        </a:p>
      </dgm:t>
    </dgm:pt>
    <dgm:pt modelId="{792293D9-2A0D-4E12-AE63-87D560BF58DC}" type="sibTrans" cxnId="{D49C6789-265E-489A-96D0-639E0DA58813}">
      <dgm:prSet/>
      <dgm:spPr/>
      <dgm:t>
        <a:bodyPr/>
        <a:lstStyle/>
        <a:p>
          <a:endParaRPr lang="en-US"/>
        </a:p>
      </dgm:t>
    </dgm:pt>
    <dgm:pt modelId="{C99A222F-E925-4B85-A1E6-5ACB887BFB1B}" type="pres">
      <dgm:prSet presAssocID="{001D3F61-7E6E-420E-AE6A-F603216D9431}" presName="root" presStyleCnt="0">
        <dgm:presLayoutVars>
          <dgm:dir/>
          <dgm:resizeHandles val="exact"/>
        </dgm:presLayoutVars>
      </dgm:prSet>
      <dgm:spPr/>
    </dgm:pt>
    <dgm:pt modelId="{1FC6D571-6DD9-4F15-8E13-B7495D1C01F3}" type="pres">
      <dgm:prSet presAssocID="{03CBED99-AF33-427B-AA51-646C5076D5D0}" presName="compNode" presStyleCnt="0"/>
      <dgm:spPr/>
    </dgm:pt>
    <dgm:pt modelId="{BB3815CA-8E94-468B-8A00-516185B804A1}" type="pres">
      <dgm:prSet presAssocID="{03CBED99-AF33-427B-AA51-646C5076D5D0}" presName="iconRect" presStyleLbl="node1" presStyleIdx="0" presStyleCnt="3" custLinFactNeighborX="-19667" custLinFactNeighborY="-637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49D749-78DC-49D7-8CE9-1F3E08F75970}" type="pres">
      <dgm:prSet presAssocID="{03CBED99-AF33-427B-AA51-646C5076D5D0}" presName="iconSpace" presStyleCnt="0"/>
      <dgm:spPr/>
    </dgm:pt>
    <dgm:pt modelId="{6FC7C136-81AD-46B2-8C77-E8B30389AB8A}" type="pres">
      <dgm:prSet presAssocID="{03CBED99-AF33-427B-AA51-646C5076D5D0}" presName="parTx" presStyleLbl="revTx" presStyleIdx="0" presStyleCnt="6" custScaleX="66739" custLinFactY="-36711" custLinFactNeighborX="14605" custLinFactNeighborY="-100000">
        <dgm:presLayoutVars>
          <dgm:chMax val="0"/>
          <dgm:chPref val="0"/>
        </dgm:presLayoutVars>
      </dgm:prSet>
      <dgm:spPr/>
    </dgm:pt>
    <dgm:pt modelId="{7670001F-F485-473B-98E8-4D8A6D3336D5}" type="pres">
      <dgm:prSet presAssocID="{03CBED99-AF33-427B-AA51-646C5076D5D0}" presName="txSpace" presStyleCnt="0"/>
      <dgm:spPr/>
    </dgm:pt>
    <dgm:pt modelId="{CDFD30DC-F30C-41A9-B369-3B143A77978A}" type="pres">
      <dgm:prSet presAssocID="{03CBED99-AF33-427B-AA51-646C5076D5D0}" presName="desTx" presStyleLbl="revTx" presStyleIdx="1" presStyleCnt="6" custScaleX="79831" custScaleY="223169" custLinFactNeighborX="10738" custLinFactNeighborY="-16801">
        <dgm:presLayoutVars/>
      </dgm:prSet>
      <dgm:spPr/>
    </dgm:pt>
    <dgm:pt modelId="{A54116C7-FA07-41EE-AC6A-554AF941A94B}" type="pres">
      <dgm:prSet presAssocID="{F8D0A0BC-D810-4322-BA4F-D014C9F78426}" presName="sibTrans" presStyleCnt="0"/>
      <dgm:spPr/>
    </dgm:pt>
    <dgm:pt modelId="{CB48F392-58E7-4643-BE90-DC8426BBB6A3}" type="pres">
      <dgm:prSet presAssocID="{8FD3003D-0EEA-405E-A5EA-1242190B8222}" presName="compNode" presStyleCnt="0"/>
      <dgm:spPr/>
    </dgm:pt>
    <dgm:pt modelId="{C8C781DE-1D90-4FE2-AA0A-947C0E020B91}" type="pres">
      <dgm:prSet presAssocID="{8FD3003D-0EEA-405E-A5EA-1242190B8222}" presName="iconRect" presStyleLbl="node1" presStyleIdx="1" presStyleCnt="3" custLinFactNeighborX="-63998" custLinFactNeighborY="-417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B31E673-BD77-42E9-91F0-A4A6B3139DB2}" type="pres">
      <dgm:prSet presAssocID="{8FD3003D-0EEA-405E-A5EA-1242190B8222}" presName="iconSpace" presStyleCnt="0"/>
      <dgm:spPr/>
    </dgm:pt>
    <dgm:pt modelId="{132D1927-005B-433F-9A9E-3BCCBE52FC36}" type="pres">
      <dgm:prSet presAssocID="{8FD3003D-0EEA-405E-A5EA-1242190B8222}" presName="parTx" presStyleLbl="revTx" presStyleIdx="2" presStyleCnt="6" custLinFactNeighborX="-13415" custLinFactNeighborY="-95551">
        <dgm:presLayoutVars>
          <dgm:chMax val="0"/>
          <dgm:chPref val="0"/>
        </dgm:presLayoutVars>
      </dgm:prSet>
      <dgm:spPr/>
    </dgm:pt>
    <dgm:pt modelId="{CD124EB9-3E6D-4B5A-A962-4A5FA68AE938}" type="pres">
      <dgm:prSet presAssocID="{8FD3003D-0EEA-405E-A5EA-1242190B8222}" presName="txSpace" presStyleCnt="0"/>
      <dgm:spPr/>
    </dgm:pt>
    <dgm:pt modelId="{533259C7-0F0B-49B1-B55E-689D7C30DFFB}" type="pres">
      <dgm:prSet presAssocID="{8FD3003D-0EEA-405E-A5EA-1242190B8222}" presName="desTx" presStyleLbl="revTx" presStyleIdx="3" presStyleCnt="6" custScaleY="253134" custLinFactNeighborX="-8142" custLinFactNeighborY="54455">
        <dgm:presLayoutVars/>
      </dgm:prSet>
      <dgm:spPr/>
    </dgm:pt>
    <dgm:pt modelId="{F853B3AB-55B4-4099-9541-463F5E3A0CB4}" type="pres">
      <dgm:prSet presAssocID="{3214E4B8-3C8B-4D86-A78B-4F317D23A4ED}" presName="sibTrans" presStyleCnt="0"/>
      <dgm:spPr/>
    </dgm:pt>
    <dgm:pt modelId="{03AD62DD-5CA8-4F31-8897-FF71DB519604}" type="pres">
      <dgm:prSet presAssocID="{C9F54810-ACC4-4402-92D2-659F4925F528}" presName="compNode" presStyleCnt="0"/>
      <dgm:spPr/>
    </dgm:pt>
    <dgm:pt modelId="{30F51B4A-A822-4503-AF6E-7AF17065D84E}" type="pres">
      <dgm:prSet presAssocID="{C9F54810-ACC4-4402-92D2-659F4925F528}" presName="iconRect" presStyleLbl="node1" presStyleIdx="2" presStyleCnt="3" custLinFactNeighborX="-40004" custLinFactNeighborY="-3977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16E6C24-1E37-478D-B1A7-664B0DC04D94}" type="pres">
      <dgm:prSet presAssocID="{C9F54810-ACC4-4402-92D2-659F4925F528}" presName="iconSpace" presStyleCnt="0"/>
      <dgm:spPr/>
    </dgm:pt>
    <dgm:pt modelId="{FBDAAB52-17B3-4892-ACFE-FBCC64045258}" type="pres">
      <dgm:prSet presAssocID="{C9F54810-ACC4-4402-92D2-659F4925F528}" presName="parTx" presStyleLbl="revTx" presStyleIdx="4" presStyleCnt="6" custScaleX="169499" custLinFactNeighborX="-12656" custLinFactNeighborY="-84836">
        <dgm:presLayoutVars>
          <dgm:chMax val="0"/>
          <dgm:chPref val="0"/>
        </dgm:presLayoutVars>
      </dgm:prSet>
      <dgm:spPr/>
    </dgm:pt>
    <dgm:pt modelId="{8F28F482-1A70-4C16-A8F5-A0E7F2C25413}" type="pres">
      <dgm:prSet presAssocID="{C9F54810-ACC4-4402-92D2-659F4925F528}" presName="txSpace" presStyleCnt="0"/>
      <dgm:spPr/>
    </dgm:pt>
    <dgm:pt modelId="{9431D373-3566-4155-ACBE-B4EB831A808F}" type="pres">
      <dgm:prSet presAssocID="{C9F54810-ACC4-4402-92D2-659F4925F528}" presName="desTx" presStyleLbl="revTx" presStyleIdx="5" presStyleCnt="6" custScaleX="219815" custScaleY="225447" custLinFactNeighborX="-6981" custLinFactNeighborY="40629">
        <dgm:presLayoutVars/>
      </dgm:prSet>
      <dgm:spPr/>
    </dgm:pt>
  </dgm:ptLst>
  <dgm:cxnLst>
    <dgm:cxn modelId="{54645E03-3998-421C-A6B7-03023655FF24}" srcId="{C9F54810-ACC4-4402-92D2-659F4925F528}" destId="{0C3DE0CB-2844-4ABE-B1B7-BCED260EBD39}" srcOrd="2" destOrd="0" parTransId="{F682A35D-77B8-415B-93DA-681280FCD66F}" sibTransId="{81262680-99FA-4323-9BC2-E33444862533}"/>
    <dgm:cxn modelId="{164C670C-0288-4263-8235-4B79DD3E7DAE}" srcId="{C9F54810-ACC4-4402-92D2-659F4925F528}" destId="{24F71F03-A51D-434B-ADEF-EAF7278DDABD}" srcOrd="3" destOrd="0" parTransId="{33E596D7-9A19-47D1-91F9-D0CC995C63C6}" sibTransId="{289D0273-CD69-4A88-9AEC-8A8491976343}"/>
    <dgm:cxn modelId="{2DB41A10-1098-433C-9083-CC2B0CDE75E6}" type="presOf" srcId="{146AD70E-13F4-4452-83AB-48CA0D14615F}" destId="{9431D373-3566-4155-ACBE-B4EB831A808F}" srcOrd="0" destOrd="1" presId="urn:microsoft.com/office/officeart/2018/5/layout/CenteredIconLabelDescriptionList"/>
    <dgm:cxn modelId="{A1768C25-EC81-45ED-A6B6-A79BE834CEB5}" type="presOf" srcId="{001D3F61-7E6E-420E-AE6A-F603216D9431}" destId="{C99A222F-E925-4B85-A1E6-5ACB887BFB1B}" srcOrd="0" destOrd="0" presId="urn:microsoft.com/office/officeart/2018/5/layout/CenteredIconLabelDescriptionList"/>
    <dgm:cxn modelId="{13BDC45C-9D73-4EC4-8303-B09B1D9C0206}" type="presOf" srcId="{C9F54810-ACC4-4402-92D2-659F4925F528}" destId="{FBDAAB52-17B3-4892-ACFE-FBCC64045258}" srcOrd="0" destOrd="0" presId="urn:microsoft.com/office/officeart/2018/5/layout/CenteredIconLabelDescriptionList"/>
    <dgm:cxn modelId="{B9745E41-50D6-48EA-8DC6-E2C1CE4E21BA}" type="presOf" srcId="{8FD3003D-0EEA-405E-A5EA-1242190B8222}" destId="{132D1927-005B-433F-9A9E-3BCCBE52FC36}" srcOrd="0" destOrd="0" presId="urn:microsoft.com/office/officeart/2018/5/layout/CenteredIconLabelDescriptionList"/>
    <dgm:cxn modelId="{B9790963-9281-4978-9715-AEB58BC68A05}" type="presOf" srcId="{03CBED99-AF33-427B-AA51-646C5076D5D0}" destId="{6FC7C136-81AD-46B2-8C77-E8B30389AB8A}" srcOrd="0" destOrd="0" presId="urn:microsoft.com/office/officeart/2018/5/layout/CenteredIconLabelDescriptionList"/>
    <dgm:cxn modelId="{9635DB73-BB90-4D23-97C9-9024181D125E}" type="presOf" srcId="{40EA553A-EE2B-4736-A1B4-72D12AD2E581}" destId="{CDFD30DC-F30C-41A9-B369-3B143A77978A}" srcOrd="0" destOrd="0" presId="urn:microsoft.com/office/officeart/2018/5/layout/CenteredIconLabelDescriptionList"/>
    <dgm:cxn modelId="{625BBE74-D5C4-4E1B-BBCB-E99A58428C7F}" type="presOf" srcId="{B48AE20A-713A-4FE8-91E7-08804A19A258}" destId="{533259C7-0F0B-49B1-B55E-689D7C30DFFB}" srcOrd="0" destOrd="0" presId="urn:microsoft.com/office/officeart/2018/5/layout/CenteredIconLabelDescriptionList"/>
    <dgm:cxn modelId="{CB91E674-F04A-4ABB-8D88-C023D3201888}" srcId="{C9F54810-ACC4-4402-92D2-659F4925F528}" destId="{146AD70E-13F4-4452-83AB-48CA0D14615F}" srcOrd="1" destOrd="0" parTransId="{17FA274D-A3C8-4170-8704-F29EF9AC2DE5}" sibTransId="{F19D5BC0-CA91-4296-9205-451A5F70C48D}"/>
    <dgm:cxn modelId="{5BF30980-548E-475D-AEB7-22AC9385AC81}" srcId="{8FD3003D-0EEA-405E-A5EA-1242190B8222}" destId="{B48AE20A-713A-4FE8-91E7-08804A19A258}" srcOrd="0" destOrd="0" parTransId="{036B5DCE-9B3D-44AD-B7B6-2D9710E62662}" sibTransId="{891428B0-D740-45EF-BFDA-7832E86A0396}"/>
    <dgm:cxn modelId="{C39ED481-0AC6-4F22-898A-C73C35D0432A}" srcId="{001D3F61-7E6E-420E-AE6A-F603216D9431}" destId="{03CBED99-AF33-427B-AA51-646C5076D5D0}" srcOrd="0" destOrd="0" parTransId="{21A55E1D-7AEE-4D73-9C8C-DB00DE607C9F}" sibTransId="{F8D0A0BC-D810-4322-BA4F-D014C9F78426}"/>
    <dgm:cxn modelId="{D49C6789-265E-489A-96D0-639E0DA58813}" srcId="{24F71F03-A51D-434B-ADEF-EAF7278DDABD}" destId="{FD31BA86-60E6-4263-8AE6-94771CC8D923}" srcOrd="1" destOrd="0" parTransId="{E5D91102-3F0C-45EE-A24E-13A81F228774}" sibTransId="{792293D9-2A0D-4E12-AE63-87D560BF58DC}"/>
    <dgm:cxn modelId="{531421A3-2244-4FB0-AF01-888D70D76AB4}" type="presOf" srcId="{85E94BDC-1284-4AB3-9E7C-C910E3A7C2AA}" destId="{9431D373-3566-4155-ACBE-B4EB831A808F}" srcOrd="0" destOrd="0" presId="urn:microsoft.com/office/officeart/2018/5/layout/CenteredIconLabelDescriptionList"/>
    <dgm:cxn modelId="{0C2F3DA3-E854-4361-9D78-8C7F560ABF85}" srcId="{C9F54810-ACC4-4402-92D2-659F4925F528}" destId="{85E94BDC-1284-4AB3-9E7C-C910E3A7C2AA}" srcOrd="0" destOrd="0" parTransId="{7AB57A1A-FC7B-446A-833D-AB99DD86DF44}" sibTransId="{4D841C22-9D8C-4E4C-AF61-5816BD2483F0}"/>
    <dgm:cxn modelId="{40BF2BB5-2F12-40AD-A0DA-0B86F7AD2888}" srcId="{001D3F61-7E6E-420E-AE6A-F603216D9431}" destId="{8FD3003D-0EEA-405E-A5EA-1242190B8222}" srcOrd="1" destOrd="0" parTransId="{168F3A33-F32C-489B-BCE5-57F211522F22}" sibTransId="{3214E4B8-3C8B-4D86-A78B-4F317D23A4ED}"/>
    <dgm:cxn modelId="{983371B8-796F-45C2-985E-0F40F897D685}" srcId="{24F71F03-A51D-434B-ADEF-EAF7278DDABD}" destId="{1E786DF6-975C-4CBC-8F1F-22DD7CA32B4A}" srcOrd="0" destOrd="0" parTransId="{D4720415-76AC-408A-B9D3-2102F2C345E7}" sibTransId="{0D942307-5D8D-462C-AE8C-FA4CE3283AE0}"/>
    <dgm:cxn modelId="{225186B8-D92A-4F75-B9FD-548E5AC4BEE6}" srcId="{001D3F61-7E6E-420E-AE6A-F603216D9431}" destId="{C9F54810-ACC4-4402-92D2-659F4925F528}" srcOrd="2" destOrd="0" parTransId="{AF4B7D80-E0B6-4A7E-98C7-014ACD0D8FA2}" sibTransId="{BBA0A914-5025-4DA9-861F-E8EC9E497F91}"/>
    <dgm:cxn modelId="{569BF3BE-23FC-4FFB-AFA7-3D78C4EFF0F3}" type="presOf" srcId="{FD31BA86-60E6-4263-8AE6-94771CC8D923}" destId="{9431D373-3566-4155-ACBE-B4EB831A808F}" srcOrd="0" destOrd="5" presId="urn:microsoft.com/office/officeart/2018/5/layout/CenteredIconLabelDescriptionList"/>
    <dgm:cxn modelId="{810DCED1-8E7D-499F-A685-E0E1916E00D2}" srcId="{03CBED99-AF33-427B-AA51-646C5076D5D0}" destId="{40EA553A-EE2B-4736-A1B4-72D12AD2E581}" srcOrd="0" destOrd="0" parTransId="{35DCFFB3-B998-4A31-8F44-2D50A0B646AA}" sibTransId="{C8E058C6-AE1C-4723-A5F6-D74D91B447C7}"/>
    <dgm:cxn modelId="{54F396D3-D62C-4605-9588-6E1F2E7A0F0E}" type="presOf" srcId="{1E786DF6-975C-4CBC-8F1F-22DD7CA32B4A}" destId="{9431D373-3566-4155-ACBE-B4EB831A808F}" srcOrd="0" destOrd="4" presId="urn:microsoft.com/office/officeart/2018/5/layout/CenteredIconLabelDescriptionList"/>
    <dgm:cxn modelId="{BF6F82E7-E854-4D3A-AE8D-FCD9DDA88AC2}" type="presOf" srcId="{0C3DE0CB-2844-4ABE-B1B7-BCED260EBD39}" destId="{9431D373-3566-4155-ACBE-B4EB831A808F}" srcOrd="0" destOrd="2" presId="urn:microsoft.com/office/officeart/2018/5/layout/CenteredIconLabelDescriptionList"/>
    <dgm:cxn modelId="{60102FF5-D6BA-4B5E-91ED-584ABC6F5085}" type="presOf" srcId="{24F71F03-A51D-434B-ADEF-EAF7278DDABD}" destId="{9431D373-3566-4155-ACBE-B4EB831A808F}" srcOrd="0" destOrd="3" presId="urn:microsoft.com/office/officeart/2018/5/layout/CenteredIconLabelDescriptionList"/>
    <dgm:cxn modelId="{FC470A49-56F7-4799-A510-83CD76048441}" type="presParOf" srcId="{C99A222F-E925-4B85-A1E6-5ACB887BFB1B}" destId="{1FC6D571-6DD9-4F15-8E13-B7495D1C01F3}" srcOrd="0" destOrd="0" presId="urn:microsoft.com/office/officeart/2018/5/layout/CenteredIconLabelDescriptionList"/>
    <dgm:cxn modelId="{59EC7212-237C-419A-8D80-C441271C4D7D}" type="presParOf" srcId="{1FC6D571-6DD9-4F15-8E13-B7495D1C01F3}" destId="{BB3815CA-8E94-468B-8A00-516185B804A1}" srcOrd="0" destOrd="0" presId="urn:microsoft.com/office/officeart/2018/5/layout/CenteredIconLabelDescriptionList"/>
    <dgm:cxn modelId="{6DB4BC8C-D47B-473B-8146-D3E68480BDDF}" type="presParOf" srcId="{1FC6D571-6DD9-4F15-8E13-B7495D1C01F3}" destId="{9449D749-78DC-49D7-8CE9-1F3E08F75970}" srcOrd="1" destOrd="0" presId="urn:microsoft.com/office/officeart/2018/5/layout/CenteredIconLabelDescriptionList"/>
    <dgm:cxn modelId="{A688D1AC-63D9-4EDD-9157-DB197CCD77F0}" type="presParOf" srcId="{1FC6D571-6DD9-4F15-8E13-B7495D1C01F3}" destId="{6FC7C136-81AD-46B2-8C77-E8B30389AB8A}" srcOrd="2" destOrd="0" presId="urn:microsoft.com/office/officeart/2018/5/layout/CenteredIconLabelDescriptionList"/>
    <dgm:cxn modelId="{8E48B2B6-B643-43A0-8768-F1A558FAED02}" type="presParOf" srcId="{1FC6D571-6DD9-4F15-8E13-B7495D1C01F3}" destId="{7670001F-F485-473B-98E8-4D8A6D3336D5}" srcOrd="3" destOrd="0" presId="urn:microsoft.com/office/officeart/2018/5/layout/CenteredIconLabelDescriptionList"/>
    <dgm:cxn modelId="{A64C8E01-D9C6-402A-81C0-B63161D4DE48}" type="presParOf" srcId="{1FC6D571-6DD9-4F15-8E13-B7495D1C01F3}" destId="{CDFD30DC-F30C-41A9-B369-3B143A77978A}" srcOrd="4" destOrd="0" presId="urn:microsoft.com/office/officeart/2018/5/layout/CenteredIconLabelDescriptionList"/>
    <dgm:cxn modelId="{A9F77C87-B81D-470C-9FB2-54E695C928A5}" type="presParOf" srcId="{C99A222F-E925-4B85-A1E6-5ACB887BFB1B}" destId="{A54116C7-FA07-41EE-AC6A-554AF941A94B}" srcOrd="1" destOrd="0" presId="urn:microsoft.com/office/officeart/2018/5/layout/CenteredIconLabelDescriptionList"/>
    <dgm:cxn modelId="{1D39A4A8-181B-4337-A6D9-A1AAFBA5C20E}" type="presParOf" srcId="{C99A222F-E925-4B85-A1E6-5ACB887BFB1B}" destId="{CB48F392-58E7-4643-BE90-DC8426BBB6A3}" srcOrd="2" destOrd="0" presId="urn:microsoft.com/office/officeart/2018/5/layout/CenteredIconLabelDescriptionList"/>
    <dgm:cxn modelId="{33A9CE36-0803-4813-92AA-EA7B8EDFFC62}" type="presParOf" srcId="{CB48F392-58E7-4643-BE90-DC8426BBB6A3}" destId="{C8C781DE-1D90-4FE2-AA0A-947C0E020B91}" srcOrd="0" destOrd="0" presId="urn:microsoft.com/office/officeart/2018/5/layout/CenteredIconLabelDescriptionList"/>
    <dgm:cxn modelId="{EE908162-9ECC-4A4F-A584-E2059BE77729}" type="presParOf" srcId="{CB48F392-58E7-4643-BE90-DC8426BBB6A3}" destId="{9B31E673-BD77-42E9-91F0-A4A6B3139DB2}" srcOrd="1" destOrd="0" presId="urn:microsoft.com/office/officeart/2018/5/layout/CenteredIconLabelDescriptionList"/>
    <dgm:cxn modelId="{FC7A64D0-498E-4E37-8E3D-286A41F86E7E}" type="presParOf" srcId="{CB48F392-58E7-4643-BE90-DC8426BBB6A3}" destId="{132D1927-005B-433F-9A9E-3BCCBE52FC36}" srcOrd="2" destOrd="0" presId="urn:microsoft.com/office/officeart/2018/5/layout/CenteredIconLabelDescriptionList"/>
    <dgm:cxn modelId="{B1D5A77B-85DE-4278-A804-D6A26BF3E179}" type="presParOf" srcId="{CB48F392-58E7-4643-BE90-DC8426BBB6A3}" destId="{CD124EB9-3E6D-4B5A-A962-4A5FA68AE938}" srcOrd="3" destOrd="0" presId="urn:microsoft.com/office/officeart/2018/5/layout/CenteredIconLabelDescriptionList"/>
    <dgm:cxn modelId="{B6768AB7-1F36-4661-9FDD-B71905AF3B55}" type="presParOf" srcId="{CB48F392-58E7-4643-BE90-DC8426BBB6A3}" destId="{533259C7-0F0B-49B1-B55E-689D7C30DFFB}" srcOrd="4" destOrd="0" presId="urn:microsoft.com/office/officeart/2018/5/layout/CenteredIconLabelDescriptionList"/>
    <dgm:cxn modelId="{F19A3A12-860C-4977-80E1-01681A155FC8}" type="presParOf" srcId="{C99A222F-E925-4B85-A1E6-5ACB887BFB1B}" destId="{F853B3AB-55B4-4099-9541-463F5E3A0CB4}" srcOrd="3" destOrd="0" presId="urn:microsoft.com/office/officeart/2018/5/layout/CenteredIconLabelDescriptionList"/>
    <dgm:cxn modelId="{DF985E76-B4A8-4234-BEA5-F597A7C8C9F5}" type="presParOf" srcId="{C99A222F-E925-4B85-A1E6-5ACB887BFB1B}" destId="{03AD62DD-5CA8-4F31-8897-FF71DB519604}" srcOrd="4" destOrd="0" presId="urn:microsoft.com/office/officeart/2018/5/layout/CenteredIconLabelDescriptionList"/>
    <dgm:cxn modelId="{A7AE4460-A4C5-4451-BB0C-94C88836BCD0}" type="presParOf" srcId="{03AD62DD-5CA8-4F31-8897-FF71DB519604}" destId="{30F51B4A-A822-4503-AF6E-7AF17065D84E}" srcOrd="0" destOrd="0" presId="urn:microsoft.com/office/officeart/2018/5/layout/CenteredIconLabelDescriptionList"/>
    <dgm:cxn modelId="{08A8E311-AF10-4E58-ABD1-604DFFF600C8}" type="presParOf" srcId="{03AD62DD-5CA8-4F31-8897-FF71DB519604}" destId="{A16E6C24-1E37-478D-B1A7-664B0DC04D94}" srcOrd="1" destOrd="0" presId="urn:microsoft.com/office/officeart/2018/5/layout/CenteredIconLabelDescriptionList"/>
    <dgm:cxn modelId="{445DAB9E-447E-4633-91D2-016C6D727BA2}" type="presParOf" srcId="{03AD62DD-5CA8-4F31-8897-FF71DB519604}" destId="{FBDAAB52-17B3-4892-ACFE-FBCC64045258}" srcOrd="2" destOrd="0" presId="urn:microsoft.com/office/officeart/2018/5/layout/CenteredIconLabelDescriptionList"/>
    <dgm:cxn modelId="{7C6B1D55-E028-477A-8540-9041C94617EA}" type="presParOf" srcId="{03AD62DD-5CA8-4F31-8897-FF71DB519604}" destId="{8F28F482-1A70-4C16-A8F5-A0E7F2C25413}" srcOrd="3" destOrd="0" presId="urn:microsoft.com/office/officeart/2018/5/layout/CenteredIconLabelDescriptionList"/>
    <dgm:cxn modelId="{C3A30A5D-0F5E-447D-8342-6928F8034F74}" type="presParOf" srcId="{03AD62DD-5CA8-4F31-8897-FF71DB519604}" destId="{9431D373-3566-4155-ACBE-B4EB831A808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B8AFE-8FBC-427E-A8CF-F8E892E752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9D7058F-F2CE-4067-8B80-448CD7340C2D}">
      <dgm:prSet/>
      <dgm:spPr/>
      <dgm:t>
        <a:bodyPr/>
        <a:lstStyle/>
        <a:p>
          <a:r>
            <a:rPr lang="en-US"/>
            <a:t>Data used for assignment 5</a:t>
          </a:r>
        </a:p>
      </dgm:t>
    </dgm:pt>
    <dgm:pt modelId="{BB1179D8-03D6-416D-95D0-BBFF4B070BD2}" type="parTrans" cxnId="{1AD58463-A053-4054-A616-558CFCD98239}">
      <dgm:prSet/>
      <dgm:spPr/>
      <dgm:t>
        <a:bodyPr/>
        <a:lstStyle/>
        <a:p>
          <a:endParaRPr lang="en-US"/>
        </a:p>
      </dgm:t>
    </dgm:pt>
    <dgm:pt modelId="{B2E5B849-8706-4B41-8011-5AF61BE4398F}" type="sibTrans" cxnId="{1AD58463-A053-4054-A616-558CFCD98239}">
      <dgm:prSet/>
      <dgm:spPr/>
      <dgm:t>
        <a:bodyPr/>
        <a:lstStyle/>
        <a:p>
          <a:endParaRPr lang="en-US"/>
        </a:p>
      </dgm:t>
    </dgm:pt>
    <dgm:pt modelId="{E27C7782-C224-494A-AEDD-79BAD3A15DA9}">
      <dgm:prSet/>
      <dgm:spPr/>
      <dgm:t>
        <a:bodyPr/>
        <a:lstStyle/>
        <a:p>
          <a:r>
            <a:rPr lang="en-US" dirty="0"/>
            <a:t>1. J-17 well index</a:t>
          </a:r>
        </a:p>
      </dgm:t>
    </dgm:pt>
    <dgm:pt modelId="{D132B19D-6C03-4875-99BE-8BCBD0194DB6}" type="parTrans" cxnId="{5CEC2B95-029C-45CD-9D1A-9CBF6C7A5ECC}">
      <dgm:prSet/>
      <dgm:spPr/>
      <dgm:t>
        <a:bodyPr/>
        <a:lstStyle/>
        <a:p>
          <a:endParaRPr lang="en-US"/>
        </a:p>
      </dgm:t>
    </dgm:pt>
    <dgm:pt modelId="{6007D329-9D19-4635-A4E6-8DDE679B5DFE}" type="sibTrans" cxnId="{5CEC2B95-029C-45CD-9D1A-9CBF6C7A5ECC}">
      <dgm:prSet/>
      <dgm:spPr/>
      <dgm:t>
        <a:bodyPr/>
        <a:lstStyle/>
        <a:p>
          <a:endParaRPr lang="en-US"/>
        </a:p>
      </dgm:t>
    </dgm:pt>
    <dgm:pt modelId="{C5F9E374-F6BA-49A6-9464-712D6C7BC7AD}">
      <dgm:prSet/>
      <dgm:spPr/>
      <dgm:t>
        <a:bodyPr/>
        <a:lstStyle/>
        <a:p>
          <a:r>
            <a:rPr lang="en-US" dirty="0"/>
            <a:t>2. Comal Spring Discharge</a:t>
          </a:r>
        </a:p>
      </dgm:t>
    </dgm:pt>
    <dgm:pt modelId="{E1D41D4B-8806-4967-B516-5B8C4ED76F44}" type="parTrans" cxnId="{C14415A3-9973-45BE-BB5D-2511399C80D2}">
      <dgm:prSet/>
      <dgm:spPr/>
      <dgm:t>
        <a:bodyPr/>
        <a:lstStyle/>
        <a:p>
          <a:endParaRPr lang="en-US"/>
        </a:p>
      </dgm:t>
    </dgm:pt>
    <dgm:pt modelId="{E3ADB647-F4FE-4C9F-8E75-975A208D23FB}" type="sibTrans" cxnId="{C14415A3-9973-45BE-BB5D-2511399C80D2}">
      <dgm:prSet/>
      <dgm:spPr/>
      <dgm:t>
        <a:bodyPr/>
        <a:lstStyle/>
        <a:p>
          <a:endParaRPr lang="en-US"/>
        </a:p>
      </dgm:t>
    </dgm:pt>
    <dgm:pt modelId="{4790787A-BC78-4A93-B60C-D7A90C51FB7F}">
      <dgm:prSet/>
      <dgm:spPr/>
      <dgm:t>
        <a:bodyPr/>
        <a:lstStyle/>
        <a:p>
          <a:r>
            <a:rPr lang="en-US" dirty="0"/>
            <a:t>3. San Marcos Spring Discharge</a:t>
          </a:r>
        </a:p>
      </dgm:t>
    </dgm:pt>
    <dgm:pt modelId="{C755B981-CB27-40C0-9F88-82BF23C4CDC6}" type="parTrans" cxnId="{3F685627-139F-4431-88EA-62E6797DBD8B}">
      <dgm:prSet/>
      <dgm:spPr/>
      <dgm:t>
        <a:bodyPr/>
        <a:lstStyle/>
        <a:p>
          <a:endParaRPr lang="en-US"/>
        </a:p>
      </dgm:t>
    </dgm:pt>
    <dgm:pt modelId="{F19A8294-BD1F-4B55-9569-6D30683190B9}" type="sibTrans" cxnId="{3F685627-139F-4431-88EA-62E6797DBD8B}">
      <dgm:prSet/>
      <dgm:spPr/>
      <dgm:t>
        <a:bodyPr/>
        <a:lstStyle/>
        <a:p>
          <a:endParaRPr lang="en-US"/>
        </a:p>
      </dgm:t>
    </dgm:pt>
    <dgm:pt modelId="{018F01E5-E77C-4628-AA40-DD3DA6D22103}">
      <dgm:prSet/>
      <dgm:spPr/>
      <dgm:t>
        <a:bodyPr/>
        <a:lstStyle/>
        <a:p>
          <a:r>
            <a:rPr lang="en-US" dirty="0"/>
            <a:t>The imputed data (using Kalman filter) has been used </a:t>
          </a:r>
        </a:p>
      </dgm:t>
    </dgm:pt>
    <dgm:pt modelId="{53A17321-9C41-4193-9EC3-9729CD5E2916}" type="parTrans" cxnId="{61DDD5B7-051F-4C7E-97D6-CBF944D7B32E}">
      <dgm:prSet/>
      <dgm:spPr/>
      <dgm:t>
        <a:bodyPr/>
        <a:lstStyle/>
        <a:p>
          <a:endParaRPr lang="en-US"/>
        </a:p>
      </dgm:t>
    </dgm:pt>
    <dgm:pt modelId="{D7A8D919-E10D-4D24-B0EF-4B2101C144C6}" type="sibTrans" cxnId="{61DDD5B7-051F-4C7E-97D6-CBF944D7B32E}">
      <dgm:prSet/>
      <dgm:spPr/>
      <dgm:t>
        <a:bodyPr/>
        <a:lstStyle/>
        <a:p>
          <a:endParaRPr lang="en-US"/>
        </a:p>
      </dgm:t>
    </dgm:pt>
    <dgm:pt modelId="{D0A187D9-8EB5-4ABA-836F-7EDA5E2FD5D1}" type="pres">
      <dgm:prSet presAssocID="{4ADB8AFE-8FBC-427E-A8CF-F8E892E75230}" presName="root" presStyleCnt="0">
        <dgm:presLayoutVars>
          <dgm:dir/>
          <dgm:resizeHandles val="exact"/>
        </dgm:presLayoutVars>
      </dgm:prSet>
      <dgm:spPr/>
    </dgm:pt>
    <dgm:pt modelId="{04837A52-B508-48A6-9B62-72617E488E52}" type="pres">
      <dgm:prSet presAssocID="{29D7058F-F2CE-4067-8B80-448CD7340C2D}" presName="compNode" presStyleCnt="0"/>
      <dgm:spPr/>
    </dgm:pt>
    <dgm:pt modelId="{E27F9AB1-35A7-4DB3-9873-E387198590B0}" type="pres">
      <dgm:prSet presAssocID="{29D7058F-F2CE-4067-8B80-448CD7340C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AB3646-4229-4F91-A08C-E0EBAA4B2B48}" type="pres">
      <dgm:prSet presAssocID="{29D7058F-F2CE-4067-8B80-448CD7340C2D}" presName="spaceRect" presStyleCnt="0"/>
      <dgm:spPr/>
    </dgm:pt>
    <dgm:pt modelId="{A6E5D794-8BA7-490B-BB71-EA0B94B8B165}" type="pres">
      <dgm:prSet presAssocID="{29D7058F-F2CE-4067-8B80-448CD7340C2D}" presName="textRect" presStyleLbl="revTx" presStyleIdx="0" presStyleCnt="5">
        <dgm:presLayoutVars>
          <dgm:chMax val="1"/>
          <dgm:chPref val="1"/>
        </dgm:presLayoutVars>
      </dgm:prSet>
      <dgm:spPr/>
    </dgm:pt>
    <dgm:pt modelId="{FB145BE0-A6A2-414A-B3D2-399D637A5BB8}" type="pres">
      <dgm:prSet presAssocID="{B2E5B849-8706-4B41-8011-5AF61BE4398F}" presName="sibTrans" presStyleCnt="0"/>
      <dgm:spPr/>
    </dgm:pt>
    <dgm:pt modelId="{05E5BA4D-9C07-4435-AE3B-9D45B12EC281}" type="pres">
      <dgm:prSet presAssocID="{E27C7782-C224-494A-AEDD-79BAD3A15DA9}" presName="compNode" presStyleCnt="0"/>
      <dgm:spPr/>
    </dgm:pt>
    <dgm:pt modelId="{7164F8E7-8EC0-4C57-B58F-7FEF68F4800E}" type="pres">
      <dgm:prSet presAssocID="{E27C7782-C224-494A-AEDD-79BAD3A15D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2883BA-6E25-4CA5-B2F7-7E82338CA65C}" type="pres">
      <dgm:prSet presAssocID="{E27C7782-C224-494A-AEDD-79BAD3A15DA9}" presName="spaceRect" presStyleCnt="0"/>
      <dgm:spPr/>
    </dgm:pt>
    <dgm:pt modelId="{1A2DE229-8B76-4E41-896B-1456035B301C}" type="pres">
      <dgm:prSet presAssocID="{E27C7782-C224-494A-AEDD-79BAD3A15DA9}" presName="textRect" presStyleLbl="revTx" presStyleIdx="1" presStyleCnt="5">
        <dgm:presLayoutVars>
          <dgm:chMax val="1"/>
          <dgm:chPref val="1"/>
        </dgm:presLayoutVars>
      </dgm:prSet>
      <dgm:spPr/>
    </dgm:pt>
    <dgm:pt modelId="{63C74B0F-F483-4ECB-BA4B-56A54090D565}" type="pres">
      <dgm:prSet presAssocID="{6007D329-9D19-4635-A4E6-8DDE679B5DFE}" presName="sibTrans" presStyleCnt="0"/>
      <dgm:spPr/>
    </dgm:pt>
    <dgm:pt modelId="{15C51447-D650-4731-8D52-1C8F99581F38}" type="pres">
      <dgm:prSet presAssocID="{C5F9E374-F6BA-49A6-9464-712D6C7BC7AD}" presName="compNode" presStyleCnt="0"/>
      <dgm:spPr/>
    </dgm:pt>
    <dgm:pt modelId="{7E1B08B5-62E2-4A7B-AEFE-CFF31867E56F}" type="pres">
      <dgm:prSet presAssocID="{C5F9E374-F6BA-49A6-9464-712D6C7BC7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4FA5184-CDA3-4ED0-9C57-B8A42ABD4B0B}" type="pres">
      <dgm:prSet presAssocID="{C5F9E374-F6BA-49A6-9464-712D6C7BC7AD}" presName="spaceRect" presStyleCnt="0"/>
      <dgm:spPr/>
    </dgm:pt>
    <dgm:pt modelId="{C21D3663-9499-4632-88CD-4BB6C5D7FD74}" type="pres">
      <dgm:prSet presAssocID="{C5F9E374-F6BA-49A6-9464-712D6C7BC7AD}" presName="textRect" presStyleLbl="revTx" presStyleIdx="2" presStyleCnt="5">
        <dgm:presLayoutVars>
          <dgm:chMax val="1"/>
          <dgm:chPref val="1"/>
        </dgm:presLayoutVars>
      </dgm:prSet>
      <dgm:spPr/>
    </dgm:pt>
    <dgm:pt modelId="{484F625B-4CB4-41B0-A6EB-3E9C452623B9}" type="pres">
      <dgm:prSet presAssocID="{E3ADB647-F4FE-4C9F-8E75-975A208D23FB}" presName="sibTrans" presStyleCnt="0"/>
      <dgm:spPr/>
    </dgm:pt>
    <dgm:pt modelId="{4DC0567D-00B9-4E63-829C-3FB98833385D}" type="pres">
      <dgm:prSet presAssocID="{4790787A-BC78-4A93-B60C-D7A90C51FB7F}" presName="compNode" presStyleCnt="0"/>
      <dgm:spPr/>
    </dgm:pt>
    <dgm:pt modelId="{6AF735FF-1E65-4C37-A687-D61230A2D542}" type="pres">
      <dgm:prSet presAssocID="{4790787A-BC78-4A93-B60C-D7A90C51FB7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6117B7-2217-4107-8AB9-E00C320408AE}" type="pres">
      <dgm:prSet presAssocID="{4790787A-BC78-4A93-B60C-D7A90C51FB7F}" presName="spaceRect" presStyleCnt="0"/>
      <dgm:spPr/>
    </dgm:pt>
    <dgm:pt modelId="{BEA15301-3636-4CBB-AE7C-254902643F78}" type="pres">
      <dgm:prSet presAssocID="{4790787A-BC78-4A93-B60C-D7A90C51FB7F}" presName="textRect" presStyleLbl="revTx" presStyleIdx="3" presStyleCnt="5">
        <dgm:presLayoutVars>
          <dgm:chMax val="1"/>
          <dgm:chPref val="1"/>
        </dgm:presLayoutVars>
      </dgm:prSet>
      <dgm:spPr/>
    </dgm:pt>
    <dgm:pt modelId="{9EA6D40B-04F1-4CD3-A46E-8517ABA3F291}" type="pres">
      <dgm:prSet presAssocID="{F19A8294-BD1F-4B55-9569-6D30683190B9}" presName="sibTrans" presStyleCnt="0"/>
      <dgm:spPr/>
    </dgm:pt>
    <dgm:pt modelId="{D6D9A6C8-0344-415E-B14A-B49879A9F54B}" type="pres">
      <dgm:prSet presAssocID="{018F01E5-E77C-4628-AA40-DD3DA6D22103}" presName="compNode" presStyleCnt="0"/>
      <dgm:spPr/>
    </dgm:pt>
    <dgm:pt modelId="{E753E85A-682F-4436-9787-1631AB1461DB}" type="pres">
      <dgm:prSet presAssocID="{018F01E5-E77C-4628-AA40-DD3DA6D221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722B20F-9EBC-4EEE-8A6D-853309147BF9}" type="pres">
      <dgm:prSet presAssocID="{018F01E5-E77C-4628-AA40-DD3DA6D22103}" presName="spaceRect" presStyleCnt="0"/>
      <dgm:spPr/>
    </dgm:pt>
    <dgm:pt modelId="{973CB930-F2D5-4D7C-9AFC-7B2DB6B62520}" type="pres">
      <dgm:prSet presAssocID="{018F01E5-E77C-4628-AA40-DD3DA6D221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36F8023-DB3B-4586-949A-954F4302A5B3}" type="presOf" srcId="{E27C7782-C224-494A-AEDD-79BAD3A15DA9}" destId="{1A2DE229-8B76-4E41-896B-1456035B301C}" srcOrd="0" destOrd="0" presId="urn:microsoft.com/office/officeart/2018/2/layout/IconLabelList"/>
    <dgm:cxn modelId="{3F685627-139F-4431-88EA-62E6797DBD8B}" srcId="{4ADB8AFE-8FBC-427E-A8CF-F8E892E75230}" destId="{4790787A-BC78-4A93-B60C-D7A90C51FB7F}" srcOrd="3" destOrd="0" parTransId="{C755B981-CB27-40C0-9F88-82BF23C4CDC6}" sibTransId="{F19A8294-BD1F-4B55-9569-6D30683190B9}"/>
    <dgm:cxn modelId="{BD51282D-5940-41EE-96DD-1FA43CBA883B}" type="presOf" srcId="{018F01E5-E77C-4628-AA40-DD3DA6D22103}" destId="{973CB930-F2D5-4D7C-9AFC-7B2DB6B62520}" srcOrd="0" destOrd="0" presId="urn:microsoft.com/office/officeart/2018/2/layout/IconLabelList"/>
    <dgm:cxn modelId="{1AD58463-A053-4054-A616-558CFCD98239}" srcId="{4ADB8AFE-8FBC-427E-A8CF-F8E892E75230}" destId="{29D7058F-F2CE-4067-8B80-448CD7340C2D}" srcOrd="0" destOrd="0" parTransId="{BB1179D8-03D6-416D-95D0-BBFF4B070BD2}" sibTransId="{B2E5B849-8706-4B41-8011-5AF61BE4398F}"/>
    <dgm:cxn modelId="{5CEC2B95-029C-45CD-9D1A-9CBF6C7A5ECC}" srcId="{4ADB8AFE-8FBC-427E-A8CF-F8E892E75230}" destId="{E27C7782-C224-494A-AEDD-79BAD3A15DA9}" srcOrd="1" destOrd="0" parTransId="{D132B19D-6C03-4875-99BE-8BCBD0194DB6}" sibTransId="{6007D329-9D19-4635-A4E6-8DDE679B5DFE}"/>
    <dgm:cxn modelId="{C14415A3-9973-45BE-BB5D-2511399C80D2}" srcId="{4ADB8AFE-8FBC-427E-A8CF-F8E892E75230}" destId="{C5F9E374-F6BA-49A6-9464-712D6C7BC7AD}" srcOrd="2" destOrd="0" parTransId="{E1D41D4B-8806-4967-B516-5B8C4ED76F44}" sibTransId="{E3ADB647-F4FE-4C9F-8E75-975A208D23FB}"/>
    <dgm:cxn modelId="{BECB3BB1-6A4E-4A17-9E86-3FDB0712AB1A}" type="presOf" srcId="{4790787A-BC78-4A93-B60C-D7A90C51FB7F}" destId="{BEA15301-3636-4CBB-AE7C-254902643F78}" srcOrd="0" destOrd="0" presId="urn:microsoft.com/office/officeart/2018/2/layout/IconLabelList"/>
    <dgm:cxn modelId="{61DDD5B7-051F-4C7E-97D6-CBF944D7B32E}" srcId="{4ADB8AFE-8FBC-427E-A8CF-F8E892E75230}" destId="{018F01E5-E77C-4628-AA40-DD3DA6D22103}" srcOrd="4" destOrd="0" parTransId="{53A17321-9C41-4193-9EC3-9729CD5E2916}" sibTransId="{D7A8D919-E10D-4D24-B0EF-4B2101C144C6}"/>
    <dgm:cxn modelId="{D6FCAFC9-64D6-413D-BB87-AA4A9ED4BBBE}" type="presOf" srcId="{29D7058F-F2CE-4067-8B80-448CD7340C2D}" destId="{A6E5D794-8BA7-490B-BB71-EA0B94B8B165}" srcOrd="0" destOrd="0" presId="urn:microsoft.com/office/officeart/2018/2/layout/IconLabelList"/>
    <dgm:cxn modelId="{10BF1ED8-A58A-467D-BA58-914ACA31754C}" type="presOf" srcId="{4ADB8AFE-8FBC-427E-A8CF-F8E892E75230}" destId="{D0A187D9-8EB5-4ABA-836F-7EDA5E2FD5D1}" srcOrd="0" destOrd="0" presId="urn:microsoft.com/office/officeart/2018/2/layout/IconLabelList"/>
    <dgm:cxn modelId="{02517DE9-2B17-4C61-9FCD-CB747C949BCC}" type="presOf" srcId="{C5F9E374-F6BA-49A6-9464-712D6C7BC7AD}" destId="{C21D3663-9499-4632-88CD-4BB6C5D7FD74}" srcOrd="0" destOrd="0" presId="urn:microsoft.com/office/officeart/2018/2/layout/IconLabelList"/>
    <dgm:cxn modelId="{8AEBAFAA-997E-464F-B2CB-1F01DF6A6ECC}" type="presParOf" srcId="{D0A187D9-8EB5-4ABA-836F-7EDA5E2FD5D1}" destId="{04837A52-B508-48A6-9B62-72617E488E52}" srcOrd="0" destOrd="0" presId="urn:microsoft.com/office/officeart/2018/2/layout/IconLabelList"/>
    <dgm:cxn modelId="{D014B299-1723-45F0-8298-6045E66597F3}" type="presParOf" srcId="{04837A52-B508-48A6-9B62-72617E488E52}" destId="{E27F9AB1-35A7-4DB3-9873-E387198590B0}" srcOrd="0" destOrd="0" presId="urn:microsoft.com/office/officeart/2018/2/layout/IconLabelList"/>
    <dgm:cxn modelId="{E8544077-427B-4325-BCD4-E21C32F91391}" type="presParOf" srcId="{04837A52-B508-48A6-9B62-72617E488E52}" destId="{CBAB3646-4229-4F91-A08C-E0EBAA4B2B48}" srcOrd="1" destOrd="0" presId="urn:microsoft.com/office/officeart/2018/2/layout/IconLabelList"/>
    <dgm:cxn modelId="{89746F7A-7FFB-4BF6-8691-FB0B50A74436}" type="presParOf" srcId="{04837A52-B508-48A6-9B62-72617E488E52}" destId="{A6E5D794-8BA7-490B-BB71-EA0B94B8B165}" srcOrd="2" destOrd="0" presId="urn:microsoft.com/office/officeart/2018/2/layout/IconLabelList"/>
    <dgm:cxn modelId="{A90906E1-4770-4619-B13D-BAF89A13DDE3}" type="presParOf" srcId="{D0A187D9-8EB5-4ABA-836F-7EDA5E2FD5D1}" destId="{FB145BE0-A6A2-414A-B3D2-399D637A5BB8}" srcOrd="1" destOrd="0" presId="urn:microsoft.com/office/officeart/2018/2/layout/IconLabelList"/>
    <dgm:cxn modelId="{127C38C7-1D8C-4EFB-9BA7-4EFB217D9250}" type="presParOf" srcId="{D0A187D9-8EB5-4ABA-836F-7EDA5E2FD5D1}" destId="{05E5BA4D-9C07-4435-AE3B-9D45B12EC281}" srcOrd="2" destOrd="0" presId="urn:microsoft.com/office/officeart/2018/2/layout/IconLabelList"/>
    <dgm:cxn modelId="{AD1F6E7F-905F-424B-B3F1-D98A21867C25}" type="presParOf" srcId="{05E5BA4D-9C07-4435-AE3B-9D45B12EC281}" destId="{7164F8E7-8EC0-4C57-B58F-7FEF68F4800E}" srcOrd="0" destOrd="0" presId="urn:microsoft.com/office/officeart/2018/2/layout/IconLabelList"/>
    <dgm:cxn modelId="{457DEBD8-C010-4BE3-B073-E98F8BBF88B8}" type="presParOf" srcId="{05E5BA4D-9C07-4435-AE3B-9D45B12EC281}" destId="{6B2883BA-6E25-4CA5-B2F7-7E82338CA65C}" srcOrd="1" destOrd="0" presId="urn:microsoft.com/office/officeart/2018/2/layout/IconLabelList"/>
    <dgm:cxn modelId="{979D84A4-17C9-4208-B9BB-001EFAF34424}" type="presParOf" srcId="{05E5BA4D-9C07-4435-AE3B-9D45B12EC281}" destId="{1A2DE229-8B76-4E41-896B-1456035B301C}" srcOrd="2" destOrd="0" presId="urn:microsoft.com/office/officeart/2018/2/layout/IconLabelList"/>
    <dgm:cxn modelId="{C03864B7-236C-4139-B1C3-68EDC98C4E33}" type="presParOf" srcId="{D0A187D9-8EB5-4ABA-836F-7EDA5E2FD5D1}" destId="{63C74B0F-F483-4ECB-BA4B-56A54090D565}" srcOrd="3" destOrd="0" presId="urn:microsoft.com/office/officeart/2018/2/layout/IconLabelList"/>
    <dgm:cxn modelId="{9889A750-7C81-4E76-9E44-9E6C50B0D3DA}" type="presParOf" srcId="{D0A187D9-8EB5-4ABA-836F-7EDA5E2FD5D1}" destId="{15C51447-D650-4731-8D52-1C8F99581F38}" srcOrd="4" destOrd="0" presId="urn:microsoft.com/office/officeart/2018/2/layout/IconLabelList"/>
    <dgm:cxn modelId="{1A053905-A851-402B-93CF-A36E4EE2BDE5}" type="presParOf" srcId="{15C51447-D650-4731-8D52-1C8F99581F38}" destId="{7E1B08B5-62E2-4A7B-AEFE-CFF31867E56F}" srcOrd="0" destOrd="0" presId="urn:microsoft.com/office/officeart/2018/2/layout/IconLabelList"/>
    <dgm:cxn modelId="{FB65B6A1-0B40-4C0A-AD7D-1288F2B7A5B2}" type="presParOf" srcId="{15C51447-D650-4731-8D52-1C8F99581F38}" destId="{B4FA5184-CDA3-4ED0-9C57-B8A42ABD4B0B}" srcOrd="1" destOrd="0" presId="urn:microsoft.com/office/officeart/2018/2/layout/IconLabelList"/>
    <dgm:cxn modelId="{56A89967-223A-4313-8C64-78354F864FD8}" type="presParOf" srcId="{15C51447-D650-4731-8D52-1C8F99581F38}" destId="{C21D3663-9499-4632-88CD-4BB6C5D7FD74}" srcOrd="2" destOrd="0" presId="urn:microsoft.com/office/officeart/2018/2/layout/IconLabelList"/>
    <dgm:cxn modelId="{19404E40-CCE0-49F5-994A-DAC9D0651F42}" type="presParOf" srcId="{D0A187D9-8EB5-4ABA-836F-7EDA5E2FD5D1}" destId="{484F625B-4CB4-41B0-A6EB-3E9C452623B9}" srcOrd="5" destOrd="0" presId="urn:microsoft.com/office/officeart/2018/2/layout/IconLabelList"/>
    <dgm:cxn modelId="{609C4FF4-02D6-4F4A-8ACA-EA582142FEA4}" type="presParOf" srcId="{D0A187D9-8EB5-4ABA-836F-7EDA5E2FD5D1}" destId="{4DC0567D-00B9-4E63-829C-3FB98833385D}" srcOrd="6" destOrd="0" presId="urn:microsoft.com/office/officeart/2018/2/layout/IconLabelList"/>
    <dgm:cxn modelId="{1B217534-98E9-4010-BA79-96DEB017D6E6}" type="presParOf" srcId="{4DC0567D-00B9-4E63-829C-3FB98833385D}" destId="{6AF735FF-1E65-4C37-A687-D61230A2D542}" srcOrd="0" destOrd="0" presId="urn:microsoft.com/office/officeart/2018/2/layout/IconLabelList"/>
    <dgm:cxn modelId="{19851611-ACF1-49B0-BAAE-01DC85BB1EF1}" type="presParOf" srcId="{4DC0567D-00B9-4E63-829C-3FB98833385D}" destId="{F06117B7-2217-4107-8AB9-E00C320408AE}" srcOrd="1" destOrd="0" presId="urn:microsoft.com/office/officeart/2018/2/layout/IconLabelList"/>
    <dgm:cxn modelId="{E1C52182-FD74-490B-83D7-2EE14159ECA6}" type="presParOf" srcId="{4DC0567D-00B9-4E63-829C-3FB98833385D}" destId="{BEA15301-3636-4CBB-AE7C-254902643F78}" srcOrd="2" destOrd="0" presId="urn:microsoft.com/office/officeart/2018/2/layout/IconLabelList"/>
    <dgm:cxn modelId="{9CDB286B-A892-4EC5-914F-05A5AFEDD9B5}" type="presParOf" srcId="{D0A187D9-8EB5-4ABA-836F-7EDA5E2FD5D1}" destId="{9EA6D40B-04F1-4CD3-A46E-8517ABA3F291}" srcOrd="7" destOrd="0" presId="urn:microsoft.com/office/officeart/2018/2/layout/IconLabelList"/>
    <dgm:cxn modelId="{4B8F3EF2-E1C1-4EF9-896F-7580D2D1461A}" type="presParOf" srcId="{D0A187D9-8EB5-4ABA-836F-7EDA5E2FD5D1}" destId="{D6D9A6C8-0344-415E-B14A-B49879A9F54B}" srcOrd="8" destOrd="0" presId="urn:microsoft.com/office/officeart/2018/2/layout/IconLabelList"/>
    <dgm:cxn modelId="{7637E235-DECD-4409-AD34-7E89B3123BC4}" type="presParOf" srcId="{D6D9A6C8-0344-415E-B14A-B49879A9F54B}" destId="{E753E85A-682F-4436-9787-1631AB1461DB}" srcOrd="0" destOrd="0" presId="urn:microsoft.com/office/officeart/2018/2/layout/IconLabelList"/>
    <dgm:cxn modelId="{3004E75B-7BE9-47A8-A416-A2CAFCDC3454}" type="presParOf" srcId="{D6D9A6C8-0344-415E-B14A-B49879A9F54B}" destId="{8722B20F-9EBC-4EEE-8A6D-853309147BF9}" srcOrd="1" destOrd="0" presId="urn:microsoft.com/office/officeart/2018/2/layout/IconLabelList"/>
    <dgm:cxn modelId="{83753FB6-3B50-47F9-B469-644C9EEFA218}" type="presParOf" srcId="{D6D9A6C8-0344-415E-B14A-B49879A9F54B}" destId="{973CB930-F2D5-4D7C-9AFC-7B2DB6B625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D7EF8-B60F-4382-8ACF-6CFE91EC477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E1CA80-D0B5-456C-8E7D-D24E1D369605}">
      <dgm:prSet/>
      <dgm:spPr/>
      <dgm:t>
        <a:bodyPr/>
        <a:lstStyle/>
        <a:p>
          <a:pPr>
            <a:defRPr b="1"/>
          </a:pPr>
          <a:r>
            <a:rPr lang="en-US"/>
            <a:t>Step 1: Read the .csv file into a panda dataframe</a:t>
          </a:r>
        </a:p>
      </dgm:t>
    </dgm:pt>
    <dgm:pt modelId="{D941099C-C9C9-4CC9-82C2-CC68C0CE1630}" type="parTrans" cxnId="{69407B47-A5D4-4EC9-BD95-C8BA0F9EF821}">
      <dgm:prSet/>
      <dgm:spPr/>
      <dgm:t>
        <a:bodyPr/>
        <a:lstStyle/>
        <a:p>
          <a:endParaRPr lang="en-US"/>
        </a:p>
      </dgm:t>
    </dgm:pt>
    <dgm:pt modelId="{E7AFA9D0-573F-4497-8AD7-03723D544EF9}" type="sibTrans" cxnId="{69407B47-A5D4-4EC9-BD95-C8BA0F9EF821}">
      <dgm:prSet/>
      <dgm:spPr/>
      <dgm:t>
        <a:bodyPr/>
        <a:lstStyle/>
        <a:p>
          <a:endParaRPr lang="en-US"/>
        </a:p>
      </dgm:t>
    </dgm:pt>
    <dgm:pt modelId="{5A285B0B-79BF-4D82-8A0F-4591A61E5B2C}">
      <dgm:prSet/>
      <dgm:spPr/>
      <dgm:t>
        <a:bodyPr/>
        <a:lstStyle/>
        <a:p>
          <a:r>
            <a:rPr lang="en-US"/>
            <a:t>Date set as index</a:t>
          </a:r>
        </a:p>
      </dgm:t>
    </dgm:pt>
    <dgm:pt modelId="{E7AACC64-CDAF-44A6-A09E-80F84BC8B16F}" type="parTrans" cxnId="{D345BD1C-5933-49FE-BF0B-90297ED17B7F}">
      <dgm:prSet/>
      <dgm:spPr/>
      <dgm:t>
        <a:bodyPr/>
        <a:lstStyle/>
        <a:p>
          <a:endParaRPr lang="en-US"/>
        </a:p>
      </dgm:t>
    </dgm:pt>
    <dgm:pt modelId="{3D0A1233-9E9F-474C-B538-6B2C978BA265}" type="sibTrans" cxnId="{D345BD1C-5933-49FE-BF0B-90297ED17B7F}">
      <dgm:prSet/>
      <dgm:spPr/>
      <dgm:t>
        <a:bodyPr/>
        <a:lstStyle/>
        <a:p>
          <a:endParaRPr lang="en-US"/>
        </a:p>
      </dgm:t>
    </dgm:pt>
    <dgm:pt modelId="{94676381-641E-4031-88CA-0EF902FA8B49}">
      <dgm:prSet/>
      <dgm:spPr/>
      <dgm:t>
        <a:bodyPr/>
        <a:lstStyle/>
        <a:p>
          <a:pPr>
            <a:defRPr b="1"/>
          </a:pPr>
          <a:r>
            <a:rPr lang="en-US"/>
            <a:t>Step 2: Normalize the dataset</a:t>
          </a:r>
        </a:p>
      </dgm:t>
    </dgm:pt>
    <dgm:pt modelId="{7AD3114C-F8FD-4355-9F50-AB9199342021}" type="parTrans" cxnId="{D3DC0435-9FFE-4E06-A1BC-2CF0D32F7F5B}">
      <dgm:prSet/>
      <dgm:spPr/>
      <dgm:t>
        <a:bodyPr/>
        <a:lstStyle/>
        <a:p>
          <a:endParaRPr lang="en-US"/>
        </a:p>
      </dgm:t>
    </dgm:pt>
    <dgm:pt modelId="{EDA0B30F-FB45-4605-A61B-926969D4856E}" type="sibTrans" cxnId="{D3DC0435-9FFE-4E06-A1BC-2CF0D32F7F5B}">
      <dgm:prSet/>
      <dgm:spPr/>
      <dgm:t>
        <a:bodyPr/>
        <a:lstStyle/>
        <a:p>
          <a:endParaRPr lang="en-US"/>
        </a:p>
      </dgm:t>
    </dgm:pt>
    <dgm:pt modelId="{1C371262-682C-4125-BB34-6EFBC0FC2283}">
      <dgm:prSet/>
      <dgm:spPr/>
      <dgm:t>
        <a:bodyPr/>
        <a:lstStyle/>
        <a:p>
          <a:r>
            <a:rPr lang="en-US"/>
            <a:t>done to ensure all the variables are on one comparable common scale</a:t>
          </a:r>
        </a:p>
      </dgm:t>
    </dgm:pt>
    <dgm:pt modelId="{5A0A6909-4AF4-4604-8D8B-20AB3A053C0F}" type="parTrans" cxnId="{E44804BD-4290-4B8C-B1C1-00A338E8A5D6}">
      <dgm:prSet/>
      <dgm:spPr/>
      <dgm:t>
        <a:bodyPr/>
        <a:lstStyle/>
        <a:p>
          <a:endParaRPr lang="en-US"/>
        </a:p>
      </dgm:t>
    </dgm:pt>
    <dgm:pt modelId="{F4CDE6F3-C757-4D5E-942D-80677B5CF142}" type="sibTrans" cxnId="{E44804BD-4290-4B8C-B1C1-00A338E8A5D6}">
      <dgm:prSet/>
      <dgm:spPr/>
      <dgm:t>
        <a:bodyPr/>
        <a:lstStyle/>
        <a:p>
          <a:endParaRPr lang="en-US"/>
        </a:p>
      </dgm:t>
    </dgm:pt>
    <dgm:pt modelId="{D1E6584C-0B6C-47A6-BF55-358D67687D25}">
      <dgm:prSet/>
      <dgm:spPr/>
      <dgm:t>
        <a:bodyPr/>
        <a:lstStyle/>
        <a:p>
          <a:r>
            <a:rPr lang="en-US"/>
            <a:t>Makes the data interpretation process easier</a:t>
          </a:r>
        </a:p>
      </dgm:t>
    </dgm:pt>
    <dgm:pt modelId="{2384FA01-4236-4952-940F-926B6684FA05}" type="parTrans" cxnId="{65EDCD7A-4226-4CB7-94AD-2C424E79B293}">
      <dgm:prSet/>
      <dgm:spPr/>
      <dgm:t>
        <a:bodyPr/>
        <a:lstStyle/>
        <a:p>
          <a:endParaRPr lang="en-US"/>
        </a:p>
      </dgm:t>
    </dgm:pt>
    <dgm:pt modelId="{4BBA1F0E-27EF-4714-9325-562AFF697058}" type="sibTrans" cxnId="{65EDCD7A-4226-4CB7-94AD-2C424E79B293}">
      <dgm:prSet/>
      <dgm:spPr/>
      <dgm:t>
        <a:bodyPr/>
        <a:lstStyle/>
        <a:p>
          <a:endParaRPr lang="en-US"/>
        </a:p>
      </dgm:t>
    </dgm:pt>
    <dgm:pt modelId="{37271958-3068-496A-A916-68ECBD98CA68}">
      <dgm:prSet/>
      <dgm:spPr/>
      <dgm:t>
        <a:bodyPr/>
        <a:lstStyle/>
        <a:p>
          <a:r>
            <a:rPr lang="en-US"/>
            <a:t>Data transformed using the “MinMaxScaler” from scikit-learn to normalize data at range (0,1)</a:t>
          </a:r>
        </a:p>
      </dgm:t>
    </dgm:pt>
    <dgm:pt modelId="{22CFCDBA-AB9F-43A6-AFA4-880FD427A9F5}" type="parTrans" cxnId="{A47C41D7-32F5-462D-BC22-253E223F8211}">
      <dgm:prSet/>
      <dgm:spPr/>
      <dgm:t>
        <a:bodyPr/>
        <a:lstStyle/>
        <a:p>
          <a:endParaRPr lang="en-US"/>
        </a:p>
      </dgm:t>
    </dgm:pt>
    <dgm:pt modelId="{68DAEE70-C585-4E1A-87EF-723379637285}" type="sibTrans" cxnId="{A47C41D7-32F5-462D-BC22-253E223F8211}">
      <dgm:prSet/>
      <dgm:spPr/>
      <dgm:t>
        <a:bodyPr/>
        <a:lstStyle/>
        <a:p>
          <a:endParaRPr lang="en-US"/>
        </a:p>
      </dgm:t>
    </dgm:pt>
    <dgm:pt modelId="{1C62ACE6-4367-4DA1-B587-1821E6CE6135}">
      <dgm:prSet/>
      <dgm:spPr/>
      <dgm:t>
        <a:bodyPr/>
        <a:lstStyle/>
        <a:p>
          <a:pPr>
            <a:defRPr b="1"/>
          </a:pPr>
          <a:r>
            <a:rPr lang="en-US"/>
            <a:t>Step 3: Train Test Split</a:t>
          </a:r>
        </a:p>
      </dgm:t>
    </dgm:pt>
    <dgm:pt modelId="{7041838A-4D07-4D63-932D-F3C933090A16}" type="parTrans" cxnId="{4480BC6E-2401-4DAD-9123-C227CCF2D1B1}">
      <dgm:prSet/>
      <dgm:spPr/>
      <dgm:t>
        <a:bodyPr/>
        <a:lstStyle/>
        <a:p>
          <a:endParaRPr lang="en-US"/>
        </a:p>
      </dgm:t>
    </dgm:pt>
    <dgm:pt modelId="{DF0F8F95-4F89-43B8-A575-F75FA361C876}" type="sibTrans" cxnId="{4480BC6E-2401-4DAD-9123-C227CCF2D1B1}">
      <dgm:prSet/>
      <dgm:spPr/>
      <dgm:t>
        <a:bodyPr/>
        <a:lstStyle/>
        <a:p>
          <a:endParaRPr lang="en-US"/>
        </a:p>
      </dgm:t>
    </dgm:pt>
    <dgm:pt modelId="{4B098D76-FBE3-4B4D-9E9E-87D250E68558}">
      <dgm:prSet/>
      <dgm:spPr/>
      <dgm:t>
        <a:bodyPr/>
        <a:lstStyle/>
        <a:p>
          <a:r>
            <a:rPr lang="en-US" dirty="0"/>
            <a:t>Make input output sequence using “np.array”</a:t>
          </a:r>
        </a:p>
      </dgm:t>
    </dgm:pt>
    <dgm:pt modelId="{965369F3-AD94-4748-9FC1-3E36997B957A}" type="parTrans" cxnId="{08F0AEB2-A13D-4843-8CB6-B5AE711D5399}">
      <dgm:prSet/>
      <dgm:spPr/>
      <dgm:t>
        <a:bodyPr/>
        <a:lstStyle/>
        <a:p>
          <a:endParaRPr lang="en-US"/>
        </a:p>
      </dgm:t>
    </dgm:pt>
    <dgm:pt modelId="{B9A19CEC-72F5-4375-AD3F-9C3947EE7CB1}" type="sibTrans" cxnId="{08F0AEB2-A13D-4843-8CB6-B5AE711D5399}">
      <dgm:prSet/>
      <dgm:spPr/>
      <dgm:t>
        <a:bodyPr/>
        <a:lstStyle/>
        <a:p>
          <a:endParaRPr lang="en-US"/>
        </a:p>
      </dgm:t>
    </dgm:pt>
    <dgm:pt modelId="{A5B7730A-37F3-4A8C-8DDD-4A66A3526A3F}">
      <dgm:prSet/>
      <dgm:spPr/>
      <dgm:t>
        <a:bodyPr/>
        <a:lstStyle/>
        <a:p>
          <a:r>
            <a:rPr lang="en-US" dirty="0"/>
            <a:t>Split to train test (75: 25)</a:t>
          </a:r>
        </a:p>
        <a:p>
          <a:r>
            <a:rPr lang="en-US" dirty="0"/>
            <a:t>Reshape the input data “np.reshape”</a:t>
          </a:r>
        </a:p>
      </dgm:t>
    </dgm:pt>
    <dgm:pt modelId="{AC0D20CD-2949-43F7-9353-AFCDB63CE147}" type="parTrans" cxnId="{54CAC0B7-8DBB-46F6-932D-B3C484E15DAA}">
      <dgm:prSet/>
      <dgm:spPr/>
      <dgm:t>
        <a:bodyPr/>
        <a:lstStyle/>
        <a:p>
          <a:endParaRPr lang="en-US"/>
        </a:p>
      </dgm:t>
    </dgm:pt>
    <dgm:pt modelId="{93C84299-0E8C-4C90-94C0-082B2F962FC4}" type="sibTrans" cxnId="{54CAC0B7-8DBB-46F6-932D-B3C484E15DAA}">
      <dgm:prSet/>
      <dgm:spPr/>
      <dgm:t>
        <a:bodyPr/>
        <a:lstStyle/>
        <a:p>
          <a:endParaRPr lang="en-US"/>
        </a:p>
      </dgm:t>
    </dgm:pt>
    <dgm:pt modelId="{6F09821F-85EE-4717-92B0-FE85468ABA3A}" type="pres">
      <dgm:prSet presAssocID="{954D7EF8-B60F-4382-8ACF-6CFE91EC4778}" presName="root" presStyleCnt="0">
        <dgm:presLayoutVars>
          <dgm:dir/>
          <dgm:resizeHandles val="exact"/>
        </dgm:presLayoutVars>
      </dgm:prSet>
      <dgm:spPr/>
    </dgm:pt>
    <dgm:pt modelId="{83171B75-4983-4FBA-ACDA-6156FC2DA3AC}" type="pres">
      <dgm:prSet presAssocID="{14E1CA80-D0B5-456C-8E7D-D24E1D369605}" presName="compNode" presStyleCnt="0"/>
      <dgm:spPr/>
    </dgm:pt>
    <dgm:pt modelId="{D291D0E1-8CA0-4474-A3CD-3894B0A41204}" type="pres">
      <dgm:prSet presAssocID="{14E1CA80-D0B5-456C-8E7D-D24E1D3696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D474E2A-6E62-426E-82D6-CCA1B543DD24}" type="pres">
      <dgm:prSet presAssocID="{14E1CA80-D0B5-456C-8E7D-D24E1D369605}" presName="iconSpace" presStyleCnt="0"/>
      <dgm:spPr/>
    </dgm:pt>
    <dgm:pt modelId="{3B29E7B1-8B2F-4FC7-83EC-E19A845A0820}" type="pres">
      <dgm:prSet presAssocID="{14E1CA80-D0B5-456C-8E7D-D24E1D369605}" presName="parTx" presStyleLbl="revTx" presStyleIdx="0" presStyleCnt="6">
        <dgm:presLayoutVars>
          <dgm:chMax val="0"/>
          <dgm:chPref val="0"/>
        </dgm:presLayoutVars>
      </dgm:prSet>
      <dgm:spPr/>
    </dgm:pt>
    <dgm:pt modelId="{DCF04EDA-356F-41DA-BE53-CB88C53702FC}" type="pres">
      <dgm:prSet presAssocID="{14E1CA80-D0B5-456C-8E7D-D24E1D369605}" presName="txSpace" presStyleCnt="0"/>
      <dgm:spPr/>
    </dgm:pt>
    <dgm:pt modelId="{58D1B8E6-D23E-4016-8A25-B40557C3BBA2}" type="pres">
      <dgm:prSet presAssocID="{14E1CA80-D0B5-456C-8E7D-D24E1D369605}" presName="desTx" presStyleLbl="revTx" presStyleIdx="1" presStyleCnt="6">
        <dgm:presLayoutVars/>
      </dgm:prSet>
      <dgm:spPr/>
    </dgm:pt>
    <dgm:pt modelId="{217661AC-4A6A-4A42-82B9-9AF41932CB97}" type="pres">
      <dgm:prSet presAssocID="{E7AFA9D0-573F-4497-8AD7-03723D544EF9}" presName="sibTrans" presStyleCnt="0"/>
      <dgm:spPr/>
    </dgm:pt>
    <dgm:pt modelId="{E61F8F8B-D28E-4926-9E1A-BA04EA7BDFAD}" type="pres">
      <dgm:prSet presAssocID="{94676381-641E-4031-88CA-0EF902FA8B49}" presName="compNode" presStyleCnt="0"/>
      <dgm:spPr/>
    </dgm:pt>
    <dgm:pt modelId="{3EFCD278-4B99-4CF4-AD56-D1EE91723927}" type="pres">
      <dgm:prSet presAssocID="{94676381-641E-4031-88CA-0EF902FA8B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64B7C0-A293-4F2D-91E1-1876C7B76F71}" type="pres">
      <dgm:prSet presAssocID="{94676381-641E-4031-88CA-0EF902FA8B49}" presName="iconSpace" presStyleCnt="0"/>
      <dgm:spPr/>
    </dgm:pt>
    <dgm:pt modelId="{B3AB321F-6AE0-4722-ADC0-CE4327A440D1}" type="pres">
      <dgm:prSet presAssocID="{94676381-641E-4031-88CA-0EF902FA8B49}" presName="parTx" presStyleLbl="revTx" presStyleIdx="2" presStyleCnt="6">
        <dgm:presLayoutVars>
          <dgm:chMax val="0"/>
          <dgm:chPref val="0"/>
        </dgm:presLayoutVars>
      </dgm:prSet>
      <dgm:spPr/>
    </dgm:pt>
    <dgm:pt modelId="{D694A2F2-936A-40AA-8474-B139FB50637B}" type="pres">
      <dgm:prSet presAssocID="{94676381-641E-4031-88CA-0EF902FA8B49}" presName="txSpace" presStyleCnt="0"/>
      <dgm:spPr/>
    </dgm:pt>
    <dgm:pt modelId="{6CEEE21E-7185-48F3-B114-65F133F498DC}" type="pres">
      <dgm:prSet presAssocID="{94676381-641E-4031-88CA-0EF902FA8B49}" presName="desTx" presStyleLbl="revTx" presStyleIdx="3" presStyleCnt="6">
        <dgm:presLayoutVars/>
      </dgm:prSet>
      <dgm:spPr/>
    </dgm:pt>
    <dgm:pt modelId="{E186EE74-DCDC-45BC-A8D4-7692E698E331}" type="pres">
      <dgm:prSet presAssocID="{EDA0B30F-FB45-4605-A61B-926969D4856E}" presName="sibTrans" presStyleCnt="0"/>
      <dgm:spPr/>
    </dgm:pt>
    <dgm:pt modelId="{1C59B8DB-58BE-4906-8AE1-F04A46BE65BE}" type="pres">
      <dgm:prSet presAssocID="{1C62ACE6-4367-4DA1-B587-1821E6CE6135}" presName="compNode" presStyleCnt="0"/>
      <dgm:spPr/>
    </dgm:pt>
    <dgm:pt modelId="{F047E66B-3391-4BF8-915D-06FCFEE8BD1F}" type="pres">
      <dgm:prSet presAssocID="{1C62ACE6-4367-4DA1-B587-1821E6CE61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C3C6AA7-A6EC-4B81-A5C0-DF7D471362D3}" type="pres">
      <dgm:prSet presAssocID="{1C62ACE6-4367-4DA1-B587-1821E6CE6135}" presName="iconSpace" presStyleCnt="0"/>
      <dgm:spPr/>
    </dgm:pt>
    <dgm:pt modelId="{0ED31CA0-D230-40F6-9D60-0569A1D62F32}" type="pres">
      <dgm:prSet presAssocID="{1C62ACE6-4367-4DA1-B587-1821E6CE6135}" presName="parTx" presStyleLbl="revTx" presStyleIdx="4" presStyleCnt="6">
        <dgm:presLayoutVars>
          <dgm:chMax val="0"/>
          <dgm:chPref val="0"/>
        </dgm:presLayoutVars>
      </dgm:prSet>
      <dgm:spPr/>
    </dgm:pt>
    <dgm:pt modelId="{1B0A3C6C-F882-40A7-9ED8-51BBDDC7F7D6}" type="pres">
      <dgm:prSet presAssocID="{1C62ACE6-4367-4DA1-B587-1821E6CE6135}" presName="txSpace" presStyleCnt="0"/>
      <dgm:spPr/>
    </dgm:pt>
    <dgm:pt modelId="{E4FF3641-38B5-436F-B9B0-AD2FE6BF634A}" type="pres">
      <dgm:prSet presAssocID="{1C62ACE6-4367-4DA1-B587-1821E6CE6135}" presName="desTx" presStyleLbl="revTx" presStyleIdx="5" presStyleCnt="6">
        <dgm:presLayoutVars/>
      </dgm:prSet>
      <dgm:spPr/>
    </dgm:pt>
  </dgm:ptLst>
  <dgm:cxnLst>
    <dgm:cxn modelId="{8D695805-55F5-4578-821A-5C083E8CA3FE}" type="presOf" srcId="{1C371262-682C-4125-BB34-6EFBC0FC2283}" destId="{6CEEE21E-7185-48F3-B114-65F133F498DC}" srcOrd="0" destOrd="0" presId="urn:microsoft.com/office/officeart/2018/5/layout/CenteredIconLabelDescriptionList"/>
    <dgm:cxn modelId="{45258F0A-5608-466D-8B47-337480CB4A41}" type="presOf" srcId="{14E1CA80-D0B5-456C-8E7D-D24E1D369605}" destId="{3B29E7B1-8B2F-4FC7-83EC-E19A845A0820}" srcOrd="0" destOrd="0" presId="urn:microsoft.com/office/officeart/2018/5/layout/CenteredIconLabelDescriptionList"/>
    <dgm:cxn modelId="{D345BD1C-5933-49FE-BF0B-90297ED17B7F}" srcId="{14E1CA80-D0B5-456C-8E7D-D24E1D369605}" destId="{5A285B0B-79BF-4D82-8A0F-4591A61E5B2C}" srcOrd="0" destOrd="0" parTransId="{E7AACC64-CDAF-44A6-A09E-80F84BC8B16F}" sibTransId="{3D0A1233-9E9F-474C-B538-6B2C978BA265}"/>
    <dgm:cxn modelId="{472B8A1E-3D2F-48FF-9933-7835DD8AADA3}" type="presOf" srcId="{94676381-641E-4031-88CA-0EF902FA8B49}" destId="{B3AB321F-6AE0-4722-ADC0-CE4327A440D1}" srcOrd="0" destOrd="0" presId="urn:microsoft.com/office/officeart/2018/5/layout/CenteredIconLabelDescriptionList"/>
    <dgm:cxn modelId="{86D01C26-6A43-49E8-8C36-91CECA11C4EE}" type="presOf" srcId="{5A285B0B-79BF-4D82-8A0F-4591A61E5B2C}" destId="{58D1B8E6-D23E-4016-8A25-B40557C3BBA2}" srcOrd="0" destOrd="0" presId="urn:microsoft.com/office/officeart/2018/5/layout/CenteredIconLabelDescriptionList"/>
    <dgm:cxn modelId="{D3DC0435-9FFE-4E06-A1BC-2CF0D32F7F5B}" srcId="{954D7EF8-B60F-4382-8ACF-6CFE91EC4778}" destId="{94676381-641E-4031-88CA-0EF902FA8B49}" srcOrd="1" destOrd="0" parTransId="{7AD3114C-F8FD-4355-9F50-AB9199342021}" sibTransId="{EDA0B30F-FB45-4605-A61B-926969D4856E}"/>
    <dgm:cxn modelId="{6A9E275B-5830-4C8E-BEC0-84676F9B06B6}" type="presOf" srcId="{37271958-3068-496A-A916-68ECBD98CA68}" destId="{6CEEE21E-7185-48F3-B114-65F133F498DC}" srcOrd="0" destOrd="2" presId="urn:microsoft.com/office/officeart/2018/5/layout/CenteredIconLabelDescriptionList"/>
    <dgm:cxn modelId="{442B5566-E594-4D9A-80F8-EC64F6CCA0B8}" type="presOf" srcId="{A5B7730A-37F3-4A8C-8DDD-4A66A3526A3F}" destId="{E4FF3641-38B5-436F-B9B0-AD2FE6BF634A}" srcOrd="0" destOrd="1" presId="urn:microsoft.com/office/officeart/2018/5/layout/CenteredIconLabelDescriptionList"/>
    <dgm:cxn modelId="{69407B47-A5D4-4EC9-BD95-C8BA0F9EF821}" srcId="{954D7EF8-B60F-4382-8ACF-6CFE91EC4778}" destId="{14E1CA80-D0B5-456C-8E7D-D24E1D369605}" srcOrd="0" destOrd="0" parTransId="{D941099C-C9C9-4CC9-82C2-CC68C0CE1630}" sibTransId="{E7AFA9D0-573F-4497-8AD7-03723D544EF9}"/>
    <dgm:cxn modelId="{4480BC6E-2401-4DAD-9123-C227CCF2D1B1}" srcId="{954D7EF8-B60F-4382-8ACF-6CFE91EC4778}" destId="{1C62ACE6-4367-4DA1-B587-1821E6CE6135}" srcOrd="2" destOrd="0" parTransId="{7041838A-4D07-4D63-932D-F3C933090A16}" sibTransId="{DF0F8F95-4F89-43B8-A575-F75FA361C876}"/>
    <dgm:cxn modelId="{65EDCD7A-4226-4CB7-94AD-2C424E79B293}" srcId="{94676381-641E-4031-88CA-0EF902FA8B49}" destId="{D1E6584C-0B6C-47A6-BF55-358D67687D25}" srcOrd="1" destOrd="0" parTransId="{2384FA01-4236-4952-940F-926B6684FA05}" sibTransId="{4BBA1F0E-27EF-4714-9325-562AFF697058}"/>
    <dgm:cxn modelId="{6BC07A84-0565-48CF-9061-5F72B6216F58}" type="presOf" srcId="{D1E6584C-0B6C-47A6-BF55-358D67687D25}" destId="{6CEEE21E-7185-48F3-B114-65F133F498DC}" srcOrd="0" destOrd="1" presId="urn:microsoft.com/office/officeart/2018/5/layout/CenteredIconLabelDescriptionList"/>
    <dgm:cxn modelId="{40DFCDA5-7A46-4D5F-94A1-F84414B1DFD9}" type="presOf" srcId="{954D7EF8-B60F-4382-8ACF-6CFE91EC4778}" destId="{6F09821F-85EE-4717-92B0-FE85468ABA3A}" srcOrd="0" destOrd="0" presId="urn:microsoft.com/office/officeart/2018/5/layout/CenteredIconLabelDescriptionList"/>
    <dgm:cxn modelId="{08F0AEB2-A13D-4843-8CB6-B5AE711D5399}" srcId="{1C62ACE6-4367-4DA1-B587-1821E6CE6135}" destId="{4B098D76-FBE3-4B4D-9E9E-87D250E68558}" srcOrd="0" destOrd="0" parTransId="{965369F3-AD94-4748-9FC1-3E36997B957A}" sibTransId="{B9A19CEC-72F5-4375-AD3F-9C3947EE7CB1}"/>
    <dgm:cxn modelId="{54CAC0B7-8DBB-46F6-932D-B3C484E15DAA}" srcId="{1C62ACE6-4367-4DA1-B587-1821E6CE6135}" destId="{A5B7730A-37F3-4A8C-8DDD-4A66A3526A3F}" srcOrd="1" destOrd="0" parTransId="{AC0D20CD-2949-43F7-9353-AFCDB63CE147}" sibTransId="{93C84299-0E8C-4C90-94C0-082B2F962FC4}"/>
    <dgm:cxn modelId="{E44804BD-4290-4B8C-B1C1-00A338E8A5D6}" srcId="{94676381-641E-4031-88CA-0EF902FA8B49}" destId="{1C371262-682C-4125-BB34-6EFBC0FC2283}" srcOrd="0" destOrd="0" parTransId="{5A0A6909-4AF4-4604-8D8B-20AB3A053C0F}" sibTransId="{F4CDE6F3-C757-4D5E-942D-80677B5CF142}"/>
    <dgm:cxn modelId="{8975BBD1-13FF-4CD9-8102-683CE3B35479}" type="presOf" srcId="{4B098D76-FBE3-4B4D-9E9E-87D250E68558}" destId="{E4FF3641-38B5-436F-B9B0-AD2FE6BF634A}" srcOrd="0" destOrd="0" presId="urn:microsoft.com/office/officeart/2018/5/layout/CenteredIconLabelDescriptionList"/>
    <dgm:cxn modelId="{A47C41D7-32F5-462D-BC22-253E223F8211}" srcId="{94676381-641E-4031-88CA-0EF902FA8B49}" destId="{37271958-3068-496A-A916-68ECBD98CA68}" srcOrd="2" destOrd="0" parTransId="{22CFCDBA-AB9F-43A6-AFA4-880FD427A9F5}" sibTransId="{68DAEE70-C585-4E1A-87EF-723379637285}"/>
    <dgm:cxn modelId="{F69209E8-3B02-4384-83FE-8582F651271B}" type="presOf" srcId="{1C62ACE6-4367-4DA1-B587-1821E6CE6135}" destId="{0ED31CA0-D230-40F6-9D60-0569A1D62F32}" srcOrd="0" destOrd="0" presId="urn:microsoft.com/office/officeart/2018/5/layout/CenteredIconLabelDescriptionList"/>
    <dgm:cxn modelId="{4BC62046-1EBB-49B1-9E98-8A9081EE9F65}" type="presParOf" srcId="{6F09821F-85EE-4717-92B0-FE85468ABA3A}" destId="{83171B75-4983-4FBA-ACDA-6156FC2DA3AC}" srcOrd="0" destOrd="0" presId="urn:microsoft.com/office/officeart/2018/5/layout/CenteredIconLabelDescriptionList"/>
    <dgm:cxn modelId="{B8180396-7F2C-4024-AAE7-2C8D1A6DEA54}" type="presParOf" srcId="{83171B75-4983-4FBA-ACDA-6156FC2DA3AC}" destId="{D291D0E1-8CA0-4474-A3CD-3894B0A41204}" srcOrd="0" destOrd="0" presId="urn:microsoft.com/office/officeart/2018/5/layout/CenteredIconLabelDescriptionList"/>
    <dgm:cxn modelId="{1BE43EFF-AC6D-4B8F-A264-BB3743C399FE}" type="presParOf" srcId="{83171B75-4983-4FBA-ACDA-6156FC2DA3AC}" destId="{3D474E2A-6E62-426E-82D6-CCA1B543DD24}" srcOrd="1" destOrd="0" presId="urn:microsoft.com/office/officeart/2018/5/layout/CenteredIconLabelDescriptionList"/>
    <dgm:cxn modelId="{0103A557-B5D5-490A-AE99-C23A3CEF2EEC}" type="presParOf" srcId="{83171B75-4983-4FBA-ACDA-6156FC2DA3AC}" destId="{3B29E7B1-8B2F-4FC7-83EC-E19A845A0820}" srcOrd="2" destOrd="0" presId="urn:microsoft.com/office/officeart/2018/5/layout/CenteredIconLabelDescriptionList"/>
    <dgm:cxn modelId="{7268684C-E671-47E9-8D40-A9CA8A6FE173}" type="presParOf" srcId="{83171B75-4983-4FBA-ACDA-6156FC2DA3AC}" destId="{DCF04EDA-356F-41DA-BE53-CB88C53702FC}" srcOrd="3" destOrd="0" presId="urn:microsoft.com/office/officeart/2018/5/layout/CenteredIconLabelDescriptionList"/>
    <dgm:cxn modelId="{FC83D0E3-681F-4AE6-835D-AC73F0B2BAE9}" type="presParOf" srcId="{83171B75-4983-4FBA-ACDA-6156FC2DA3AC}" destId="{58D1B8E6-D23E-4016-8A25-B40557C3BBA2}" srcOrd="4" destOrd="0" presId="urn:microsoft.com/office/officeart/2018/5/layout/CenteredIconLabelDescriptionList"/>
    <dgm:cxn modelId="{B1280ABE-AAD9-4120-8897-A2D01E66B131}" type="presParOf" srcId="{6F09821F-85EE-4717-92B0-FE85468ABA3A}" destId="{217661AC-4A6A-4A42-82B9-9AF41932CB97}" srcOrd="1" destOrd="0" presId="urn:microsoft.com/office/officeart/2018/5/layout/CenteredIconLabelDescriptionList"/>
    <dgm:cxn modelId="{FBE73ACE-83F1-414D-8EC2-10B953A72403}" type="presParOf" srcId="{6F09821F-85EE-4717-92B0-FE85468ABA3A}" destId="{E61F8F8B-D28E-4926-9E1A-BA04EA7BDFAD}" srcOrd="2" destOrd="0" presId="urn:microsoft.com/office/officeart/2018/5/layout/CenteredIconLabelDescriptionList"/>
    <dgm:cxn modelId="{75C8ADE5-1384-4DF0-9F7E-FC3EEC7BF694}" type="presParOf" srcId="{E61F8F8B-D28E-4926-9E1A-BA04EA7BDFAD}" destId="{3EFCD278-4B99-4CF4-AD56-D1EE91723927}" srcOrd="0" destOrd="0" presId="urn:microsoft.com/office/officeart/2018/5/layout/CenteredIconLabelDescriptionList"/>
    <dgm:cxn modelId="{840A201B-D65A-450B-978C-27C8C524E463}" type="presParOf" srcId="{E61F8F8B-D28E-4926-9E1A-BA04EA7BDFAD}" destId="{0264B7C0-A293-4F2D-91E1-1876C7B76F71}" srcOrd="1" destOrd="0" presId="urn:microsoft.com/office/officeart/2018/5/layout/CenteredIconLabelDescriptionList"/>
    <dgm:cxn modelId="{4796DF12-8DFA-43E9-ADF3-D0EF40C7899C}" type="presParOf" srcId="{E61F8F8B-D28E-4926-9E1A-BA04EA7BDFAD}" destId="{B3AB321F-6AE0-4722-ADC0-CE4327A440D1}" srcOrd="2" destOrd="0" presId="urn:microsoft.com/office/officeart/2018/5/layout/CenteredIconLabelDescriptionList"/>
    <dgm:cxn modelId="{4546CBF1-AA86-45FE-9A09-A089875300B0}" type="presParOf" srcId="{E61F8F8B-D28E-4926-9E1A-BA04EA7BDFAD}" destId="{D694A2F2-936A-40AA-8474-B139FB50637B}" srcOrd="3" destOrd="0" presId="urn:microsoft.com/office/officeart/2018/5/layout/CenteredIconLabelDescriptionList"/>
    <dgm:cxn modelId="{36FDD944-B4BF-4D40-A954-13E3E1870B84}" type="presParOf" srcId="{E61F8F8B-D28E-4926-9E1A-BA04EA7BDFAD}" destId="{6CEEE21E-7185-48F3-B114-65F133F498DC}" srcOrd="4" destOrd="0" presId="urn:microsoft.com/office/officeart/2018/5/layout/CenteredIconLabelDescriptionList"/>
    <dgm:cxn modelId="{F2519730-7735-40FA-A4D5-652E1C2446EF}" type="presParOf" srcId="{6F09821F-85EE-4717-92B0-FE85468ABA3A}" destId="{E186EE74-DCDC-45BC-A8D4-7692E698E331}" srcOrd="3" destOrd="0" presId="urn:microsoft.com/office/officeart/2018/5/layout/CenteredIconLabelDescriptionList"/>
    <dgm:cxn modelId="{F72BA03F-ECEC-4DB4-A1A3-3ADD9D4B7E91}" type="presParOf" srcId="{6F09821F-85EE-4717-92B0-FE85468ABA3A}" destId="{1C59B8DB-58BE-4906-8AE1-F04A46BE65BE}" srcOrd="4" destOrd="0" presId="urn:microsoft.com/office/officeart/2018/5/layout/CenteredIconLabelDescriptionList"/>
    <dgm:cxn modelId="{30326D1D-61CB-4E99-B746-13CA7DD85462}" type="presParOf" srcId="{1C59B8DB-58BE-4906-8AE1-F04A46BE65BE}" destId="{F047E66B-3391-4BF8-915D-06FCFEE8BD1F}" srcOrd="0" destOrd="0" presId="urn:microsoft.com/office/officeart/2018/5/layout/CenteredIconLabelDescriptionList"/>
    <dgm:cxn modelId="{B87CD8B1-D808-4AAE-80C8-6800A21487EB}" type="presParOf" srcId="{1C59B8DB-58BE-4906-8AE1-F04A46BE65BE}" destId="{DC3C6AA7-A6EC-4B81-A5C0-DF7D471362D3}" srcOrd="1" destOrd="0" presId="urn:microsoft.com/office/officeart/2018/5/layout/CenteredIconLabelDescriptionList"/>
    <dgm:cxn modelId="{DF0DC53B-339F-4666-AAA2-2C1C25EA78B9}" type="presParOf" srcId="{1C59B8DB-58BE-4906-8AE1-F04A46BE65BE}" destId="{0ED31CA0-D230-40F6-9D60-0569A1D62F32}" srcOrd="2" destOrd="0" presId="urn:microsoft.com/office/officeart/2018/5/layout/CenteredIconLabelDescriptionList"/>
    <dgm:cxn modelId="{494FBD65-4239-4D8D-B604-F758EBFCAB45}" type="presParOf" srcId="{1C59B8DB-58BE-4906-8AE1-F04A46BE65BE}" destId="{1B0A3C6C-F882-40A7-9ED8-51BBDDC7F7D6}" srcOrd="3" destOrd="0" presId="urn:microsoft.com/office/officeart/2018/5/layout/CenteredIconLabelDescriptionList"/>
    <dgm:cxn modelId="{4D614ACE-0BE5-493C-90EB-A89B25041E11}" type="presParOf" srcId="{1C59B8DB-58BE-4906-8AE1-F04A46BE65BE}" destId="{E4FF3641-38B5-436F-B9B0-AD2FE6BF63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490E00-2B24-4ADF-96D6-253C9D4F8E6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151B5ED-A653-46E2-9746-30C06AF505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Step 4: Define Model</a:t>
          </a:r>
        </a:p>
      </dgm:t>
    </dgm:pt>
    <dgm:pt modelId="{96036C95-68B3-493F-A41C-73EA17B17CD5}" type="parTrans" cxnId="{C063E51C-2F94-4C32-A675-91A0565F041F}">
      <dgm:prSet/>
      <dgm:spPr/>
      <dgm:t>
        <a:bodyPr/>
        <a:lstStyle/>
        <a:p>
          <a:endParaRPr lang="en-US"/>
        </a:p>
      </dgm:t>
    </dgm:pt>
    <dgm:pt modelId="{91B9656A-63E1-4AB9-9179-CBB1C3F281E5}" type="sibTrans" cxnId="{C063E51C-2F94-4C32-A675-91A0565F041F}">
      <dgm:prSet/>
      <dgm:spPr/>
      <dgm:t>
        <a:bodyPr/>
        <a:lstStyle/>
        <a:p>
          <a:endParaRPr lang="en-US"/>
        </a:p>
      </dgm:t>
    </dgm:pt>
    <dgm:pt modelId="{09357FB0-A2CE-405F-9669-D0E47211A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layers: 2</a:t>
          </a:r>
        </a:p>
      </dgm:t>
    </dgm:pt>
    <dgm:pt modelId="{2EFBF073-1AE1-4767-8C8B-8C28023C62EE}" type="parTrans" cxnId="{DD7A1C07-13F5-4E17-A175-51026AF0261D}">
      <dgm:prSet/>
      <dgm:spPr/>
      <dgm:t>
        <a:bodyPr/>
        <a:lstStyle/>
        <a:p>
          <a:endParaRPr lang="en-US"/>
        </a:p>
      </dgm:t>
    </dgm:pt>
    <dgm:pt modelId="{AAE6EB8B-BD95-4805-B839-DEB39CA0B495}" type="sibTrans" cxnId="{DD7A1C07-13F5-4E17-A175-51026AF0261D}">
      <dgm:prSet/>
      <dgm:spPr/>
      <dgm:t>
        <a:bodyPr/>
        <a:lstStyle/>
        <a:p>
          <a:endParaRPr lang="en-US"/>
        </a:p>
      </dgm:t>
    </dgm:pt>
    <dgm:pt modelId="{C01A11C9-D5DC-4010-8D38-7F6CB86FD9B2}">
      <dgm:prSet/>
      <dgm:spPr/>
      <dgm:t>
        <a:bodyPr/>
        <a:lstStyle/>
        <a:p>
          <a:r>
            <a:rPr lang="en-US"/>
            <a:t>Sequence length: 10</a:t>
          </a:r>
        </a:p>
      </dgm:t>
    </dgm:pt>
    <dgm:pt modelId="{9988040C-6F55-4656-B753-98B907E20AFF}" type="parTrans" cxnId="{E7EFC0AE-3D26-4075-94E4-479B8FB1EDAD}">
      <dgm:prSet/>
      <dgm:spPr/>
      <dgm:t>
        <a:bodyPr/>
        <a:lstStyle/>
        <a:p>
          <a:endParaRPr lang="en-US"/>
        </a:p>
      </dgm:t>
    </dgm:pt>
    <dgm:pt modelId="{30F5A058-86B0-496F-8E99-85E7D50A49A5}" type="sibTrans" cxnId="{E7EFC0AE-3D26-4075-94E4-479B8FB1EDAD}">
      <dgm:prSet/>
      <dgm:spPr/>
      <dgm:t>
        <a:bodyPr/>
        <a:lstStyle/>
        <a:p>
          <a:endParaRPr lang="en-US"/>
        </a:p>
      </dgm:t>
    </dgm:pt>
    <dgm:pt modelId="{84FAE378-7810-4DE0-9D12-F96D882849A1}">
      <dgm:prSet/>
      <dgm:spPr/>
      <dgm:t>
        <a:bodyPr/>
        <a:lstStyle/>
        <a:p>
          <a:r>
            <a:rPr lang="en-US" dirty="0"/>
            <a:t>Epoch size: 5</a:t>
          </a:r>
        </a:p>
      </dgm:t>
    </dgm:pt>
    <dgm:pt modelId="{8A9909D8-0848-442F-A844-A44E657E32A1}" type="parTrans" cxnId="{8DC44712-FA7B-4B06-9F66-278CB9C0DC18}">
      <dgm:prSet/>
      <dgm:spPr/>
      <dgm:t>
        <a:bodyPr/>
        <a:lstStyle/>
        <a:p>
          <a:endParaRPr lang="en-US"/>
        </a:p>
      </dgm:t>
    </dgm:pt>
    <dgm:pt modelId="{50451FC2-1D7E-4A7E-9B69-4DF8D9AE9FE3}" type="sibTrans" cxnId="{8DC44712-FA7B-4B06-9F66-278CB9C0DC18}">
      <dgm:prSet/>
      <dgm:spPr/>
      <dgm:t>
        <a:bodyPr/>
        <a:lstStyle/>
        <a:p>
          <a:endParaRPr lang="en-US"/>
        </a:p>
      </dgm:t>
    </dgm:pt>
    <dgm:pt modelId="{2B35BD06-7018-4C35-8CBC-65575E1B7E63}">
      <dgm:prSet/>
      <dgm:spPr/>
      <dgm:t>
        <a:bodyPr/>
        <a:lstStyle/>
        <a:p>
          <a:r>
            <a:rPr lang="en-US"/>
            <a:t>Batch size: 32</a:t>
          </a:r>
        </a:p>
      </dgm:t>
    </dgm:pt>
    <dgm:pt modelId="{ED3425D1-8C6F-4598-8F59-AF307CC67EE1}" type="parTrans" cxnId="{FC28F695-28E2-4765-8DF0-BB0BFBF1C2C0}">
      <dgm:prSet/>
      <dgm:spPr/>
      <dgm:t>
        <a:bodyPr/>
        <a:lstStyle/>
        <a:p>
          <a:endParaRPr lang="en-US"/>
        </a:p>
      </dgm:t>
    </dgm:pt>
    <dgm:pt modelId="{39C1FBAD-D6A8-43B0-94F6-9D3F2BC326C1}" type="sibTrans" cxnId="{FC28F695-28E2-4765-8DF0-BB0BFBF1C2C0}">
      <dgm:prSet/>
      <dgm:spPr/>
      <dgm:t>
        <a:bodyPr/>
        <a:lstStyle/>
        <a:p>
          <a:endParaRPr lang="en-US"/>
        </a:p>
      </dgm:t>
    </dgm:pt>
    <dgm:pt modelId="{736D6BF1-BC3B-4260-808F-FD2393F2552B}">
      <dgm:prSet/>
      <dgm:spPr/>
      <dgm:t>
        <a:bodyPr/>
        <a:lstStyle/>
        <a:p>
          <a:r>
            <a:rPr lang="en-US"/>
            <a:t>Keras in python</a:t>
          </a:r>
        </a:p>
      </dgm:t>
    </dgm:pt>
    <dgm:pt modelId="{0A1F00C5-21AE-4A13-95CD-9203C806BFE9}" type="parTrans" cxnId="{C080179C-A351-417D-B48E-AF592FE103CB}">
      <dgm:prSet/>
      <dgm:spPr/>
      <dgm:t>
        <a:bodyPr/>
        <a:lstStyle/>
        <a:p>
          <a:endParaRPr lang="en-US"/>
        </a:p>
      </dgm:t>
    </dgm:pt>
    <dgm:pt modelId="{FD8B5E9C-EB2A-4E53-8233-996AD5BDCB2F}" type="sibTrans" cxnId="{C080179C-A351-417D-B48E-AF592FE103CB}">
      <dgm:prSet/>
      <dgm:spPr/>
      <dgm:t>
        <a:bodyPr/>
        <a:lstStyle/>
        <a:p>
          <a:endParaRPr lang="en-US"/>
        </a:p>
      </dgm:t>
    </dgm:pt>
    <dgm:pt modelId="{D0E9A508-CDD8-4168-AE71-AAC8995CAC5D}">
      <dgm:prSet/>
      <dgm:spPr/>
      <dgm:t>
        <a:bodyPr/>
        <a:lstStyle/>
        <a:p>
          <a:r>
            <a:rPr lang="en-US"/>
            <a:t>“keras.layers”, </a:t>
          </a:r>
        </a:p>
      </dgm:t>
    </dgm:pt>
    <dgm:pt modelId="{C8FA9A0D-05B8-4768-AD6A-46BDB0424577}" type="parTrans" cxnId="{8FAB88C8-F886-4F1C-AAF9-8906CAAC12DD}">
      <dgm:prSet/>
      <dgm:spPr/>
      <dgm:t>
        <a:bodyPr/>
        <a:lstStyle/>
        <a:p>
          <a:endParaRPr lang="en-US"/>
        </a:p>
      </dgm:t>
    </dgm:pt>
    <dgm:pt modelId="{B227F4D6-3B29-4E4F-A67B-531A7706B97D}" type="sibTrans" cxnId="{8FAB88C8-F886-4F1C-AAF9-8906CAAC12DD}">
      <dgm:prSet/>
      <dgm:spPr/>
      <dgm:t>
        <a:bodyPr/>
        <a:lstStyle/>
        <a:p>
          <a:endParaRPr lang="en-US"/>
        </a:p>
      </dgm:t>
    </dgm:pt>
    <dgm:pt modelId="{C52C8108-F59D-41D7-A47C-9ECC96563BA1}">
      <dgm:prSet/>
      <dgm:spPr/>
      <dgm:t>
        <a:bodyPr/>
        <a:lstStyle/>
        <a:p>
          <a:r>
            <a:rPr lang="en-US"/>
            <a:t>“keras.models”</a:t>
          </a:r>
        </a:p>
      </dgm:t>
    </dgm:pt>
    <dgm:pt modelId="{24F9006D-A16F-4521-B3A8-190FEE9197F8}" type="parTrans" cxnId="{54AD99C8-036C-49FE-9507-C179F6553868}">
      <dgm:prSet/>
      <dgm:spPr/>
      <dgm:t>
        <a:bodyPr/>
        <a:lstStyle/>
        <a:p>
          <a:endParaRPr lang="en-US"/>
        </a:p>
      </dgm:t>
    </dgm:pt>
    <dgm:pt modelId="{5E598EF3-C690-4C0C-BCE8-CA25E2561BAB}" type="sibTrans" cxnId="{54AD99C8-036C-49FE-9507-C179F6553868}">
      <dgm:prSet/>
      <dgm:spPr/>
      <dgm:t>
        <a:bodyPr/>
        <a:lstStyle/>
        <a:p>
          <a:endParaRPr lang="en-US"/>
        </a:p>
      </dgm:t>
    </dgm:pt>
    <dgm:pt modelId="{AB8A64C5-1A42-49ED-B47C-7DE0CEBE1D1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Step 5: Model Fit</a:t>
          </a:r>
        </a:p>
      </dgm:t>
    </dgm:pt>
    <dgm:pt modelId="{07020421-F2C6-46D4-B038-312DDC007B72}" type="parTrans" cxnId="{831B4BED-8782-44C2-BDF2-4B04BDED77C5}">
      <dgm:prSet/>
      <dgm:spPr/>
      <dgm:t>
        <a:bodyPr/>
        <a:lstStyle/>
        <a:p>
          <a:endParaRPr lang="en-US"/>
        </a:p>
      </dgm:t>
    </dgm:pt>
    <dgm:pt modelId="{3AA980AF-D6E8-46C7-B128-40638E1E1967}" type="sibTrans" cxnId="{831B4BED-8782-44C2-BDF2-4B04BDED77C5}">
      <dgm:prSet/>
      <dgm:spPr/>
      <dgm:t>
        <a:bodyPr/>
        <a:lstStyle/>
        <a:p>
          <a:endParaRPr lang="en-US"/>
        </a:p>
      </dgm:t>
    </dgm:pt>
    <dgm:pt modelId="{4DF7F5B5-803C-4839-93EC-627A33D49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is fit for the training dataset avoiding overfitting </a:t>
          </a:r>
        </a:p>
      </dgm:t>
    </dgm:pt>
    <dgm:pt modelId="{8886E523-B1D0-4790-9325-416B1E6BF9C2}" type="parTrans" cxnId="{9E61EEB9-BAD4-4FFD-89BD-FB2212D58CD3}">
      <dgm:prSet/>
      <dgm:spPr/>
      <dgm:t>
        <a:bodyPr/>
        <a:lstStyle/>
        <a:p>
          <a:endParaRPr lang="en-US"/>
        </a:p>
      </dgm:t>
    </dgm:pt>
    <dgm:pt modelId="{A30A249F-6F25-4A58-BC6D-4C266BE9837B}" type="sibTrans" cxnId="{9E61EEB9-BAD4-4FFD-89BD-FB2212D58CD3}">
      <dgm:prSet/>
      <dgm:spPr/>
      <dgm:t>
        <a:bodyPr/>
        <a:lstStyle/>
        <a:p>
          <a:endParaRPr lang="en-US"/>
        </a:p>
      </dgm:t>
    </dgm:pt>
    <dgm:pt modelId="{B30BB8E2-D92D-41CC-A529-C631BF2710DC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model.fit</a:t>
          </a:r>
          <a:r>
            <a:rPr lang="en-US" dirty="0"/>
            <a:t>”</a:t>
          </a:r>
        </a:p>
      </dgm:t>
    </dgm:pt>
    <dgm:pt modelId="{B6D941A1-7FBA-4882-9B10-610E9120E382}" type="parTrans" cxnId="{117CAC83-2232-44A4-846E-6F66B897292B}">
      <dgm:prSet/>
      <dgm:spPr/>
      <dgm:t>
        <a:bodyPr/>
        <a:lstStyle/>
        <a:p>
          <a:endParaRPr lang="en-US"/>
        </a:p>
      </dgm:t>
    </dgm:pt>
    <dgm:pt modelId="{D1C6676C-AD66-440B-99FF-7EE996FE4EEA}" type="sibTrans" cxnId="{117CAC83-2232-44A4-846E-6F66B897292B}">
      <dgm:prSet/>
      <dgm:spPr/>
      <dgm:t>
        <a:bodyPr/>
        <a:lstStyle/>
        <a:p>
          <a:endParaRPr lang="en-US"/>
        </a:p>
      </dgm:t>
    </dgm:pt>
    <dgm:pt modelId="{554EB6BC-E391-435F-8D9F-F6DB56B1AD59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model.predict</a:t>
          </a:r>
          <a:r>
            <a:rPr lang="en-US" dirty="0"/>
            <a:t>”</a:t>
          </a:r>
        </a:p>
      </dgm:t>
    </dgm:pt>
    <dgm:pt modelId="{8191CD08-1907-4B16-8CB9-BE8CAC1402B9}" type="parTrans" cxnId="{2F753F7C-E553-4FD6-B5C6-65D6A64DF0E2}">
      <dgm:prSet/>
      <dgm:spPr/>
      <dgm:t>
        <a:bodyPr/>
        <a:lstStyle/>
        <a:p>
          <a:endParaRPr lang="en-US"/>
        </a:p>
      </dgm:t>
    </dgm:pt>
    <dgm:pt modelId="{5B093E7F-32AA-4901-A9AE-21F0F1E6B0B0}" type="sibTrans" cxnId="{2F753F7C-E553-4FD6-B5C6-65D6A64DF0E2}">
      <dgm:prSet/>
      <dgm:spPr/>
      <dgm:t>
        <a:bodyPr/>
        <a:lstStyle/>
        <a:p>
          <a:endParaRPr lang="en-US"/>
        </a:p>
      </dgm:t>
    </dgm:pt>
    <dgm:pt modelId="{F8403878-9954-4FE7-AB57-B75E933A4B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Step 6: Evaluate Model</a:t>
          </a:r>
        </a:p>
      </dgm:t>
    </dgm:pt>
    <dgm:pt modelId="{2B239951-EA23-46CB-AABB-8B27D14D908B}" type="parTrans" cxnId="{DFA05D21-C43E-42CD-B7E9-A45EE415219F}">
      <dgm:prSet/>
      <dgm:spPr/>
      <dgm:t>
        <a:bodyPr/>
        <a:lstStyle/>
        <a:p>
          <a:endParaRPr lang="en-US"/>
        </a:p>
      </dgm:t>
    </dgm:pt>
    <dgm:pt modelId="{199B36AF-CDBE-4218-AD03-ADD7E896EFDA}" type="sibTrans" cxnId="{DFA05D21-C43E-42CD-B7E9-A45EE415219F}">
      <dgm:prSet/>
      <dgm:spPr/>
      <dgm:t>
        <a:bodyPr/>
        <a:lstStyle/>
        <a:p>
          <a:endParaRPr lang="en-US"/>
        </a:p>
      </dgm:t>
    </dgm:pt>
    <dgm:pt modelId="{FC545F96-3401-430C-9E08-5116BFCDC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dirty="0">
              <a:latin typeface="Calibri" panose="020F0502020204030204"/>
              <a:ea typeface="+mn-ea"/>
              <a:cs typeface="+mn-cs"/>
            </a:rPr>
            <a:t>Model is evaluated by Observed Vs Forecast plot</a:t>
          </a:r>
        </a:p>
        <a:p>
          <a:pPr>
            <a:lnSpc>
              <a:spcPct val="100000"/>
            </a:lnSpc>
          </a:pPr>
          <a:r>
            <a:rPr lang="en-US" kern="1200" dirty="0">
              <a:latin typeface="Calibri" panose="020F0502020204030204"/>
              <a:ea typeface="+mn-ea"/>
              <a:cs typeface="+mn-cs"/>
            </a:rPr>
            <a:t>RMS error for training and testing data</a:t>
          </a:r>
        </a:p>
      </dgm:t>
    </dgm:pt>
    <dgm:pt modelId="{1BEB3B82-66DC-4514-8396-BA15D5DBB4A4}" type="parTrans" cxnId="{6D029F26-0B35-41E6-B55F-9C442827EC76}">
      <dgm:prSet/>
      <dgm:spPr/>
      <dgm:t>
        <a:bodyPr/>
        <a:lstStyle/>
        <a:p>
          <a:endParaRPr lang="en-US"/>
        </a:p>
      </dgm:t>
    </dgm:pt>
    <dgm:pt modelId="{D5894046-9676-4F0A-A941-5179DD2BBA96}" type="sibTrans" cxnId="{6D029F26-0B35-41E6-B55F-9C442827EC76}">
      <dgm:prSet/>
      <dgm:spPr/>
      <dgm:t>
        <a:bodyPr/>
        <a:lstStyle/>
        <a:p>
          <a:endParaRPr lang="en-US"/>
        </a:p>
      </dgm:t>
    </dgm:pt>
    <dgm:pt modelId="{BC86D53D-37F7-410E-9951-F071AE52D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Fitted model is used for forecasting the test data </a:t>
          </a:r>
        </a:p>
      </dgm:t>
    </dgm:pt>
    <dgm:pt modelId="{B5D4F9D5-2630-48E9-8C8E-0EBE279760C0}" type="parTrans" cxnId="{E3D8B257-EE0C-4018-8EAB-0DA62EC8D087}">
      <dgm:prSet/>
      <dgm:spPr/>
      <dgm:t>
        <a:bodyPr/>
        <a:lstStyle/>
        <a:p>
          <a:endParaRPr lang="en-US"/>
        </a:p>
      </dgm:t>
    </dgm:pt>
    <dgm:pt modelId="{2B009C09-CEC2-4EA3-92ED-4D662B2D819E}" type="sibTrans" cxnId="{E3D8B257-EE0C-4018-8EAB-0DA62EC8D087}">
      <dgm:prSet/>
      <dgm:spPr/>
      <dgm:t>
        <a:bodyPr/>
        <a:lstStyle/>
        <a:p>
          <a:endParaRPr lang="en-US"/>
        </a:p>
      </dgm:t>
    </dgm:pt>
    <dgm:pt modelId="{EAE699A4-FF98-4A7C-85C7-4175DE29E138}" type="pres">
      <dgm:prSet presAssocID="{10490E00-2B24-4ADF-96D6-253C9D4F8E67}" presName="root" presStyleCnt="0">
        <dgm:presLayoutVars>
          <dgm:dir/>
          <dgm:resizeHandles val="exact"/>
        </dgm:presLayoutVars>
      </dgm:prSet>
      <dgm:spPr/>
    </dgm:pt>
    <dgm:pt modelId="{C46F01C0-AECA-4FBD-B011-C8F9C94ACD85}" type="pres">
      <dgm:prSet presAssocID="{F151B5ED-A653-46E2-9746-30C06AF50574}" presName="compNode" presStyleCnt="0"/>
      <dgm:spPr/>
    </dgm:pt>
    <dgm:pt modelId="{33666363-6627-443D-8D3B-8F75F4A6A88C}" type="pres">
      <dgm:prSet presAssocID="{F151B5ED-A653-46E2-9746-30C06AF5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05FB04-5B12-4EB6-A352-EB525AB5B7EB}" type="pres">
      <dgm:prSet presAssocID="{F151B5ED-A653-46E2-9746-30C06AF50574}" presName="iconSpace" presStyleCnt="0"/>
      <dgm:spPr/>
    </dgm:pt>
    <dgm:pt modelId="{3B5A573F-9EBA-4C94-B1C4-248A4972F2AE}" type="pres">
      <dgm:prSet presAssocID="{F151B5ED-A653-46E2-9746-30C06AF50574}" presName="parTx" presStyleLbl="revTx" presStyleIdx="0" presStyleCnt="6">
        <dgm:presLayoutVars>
          <dgm:chMax val="0"/>
          <dgm:chPref val="0"/>
        </dgm:presLayoutVars>
      </dgm:prSet>
      <dgm:spPr/>
    </dgm:pt>
    <dgm:pt modelId="{D20D4D52-5D55-4031-8ABF-F03CB0CDC2A0}" type="pres">
      <dgm:prSet presAssocID="{F151B5ED-A653-46E2-9746-30C06AF50574}" presName="txSpace" presStyleCnt="0"/>
      <dgm:spPr/>
    </dgm:pt>
    <dgm:pt modelId="{2545974E-AB76-43A1-B9B9-8219009CC179}" type="pres">
      <dgm:prSet presAssocID="{F151B5ED-A653-46E2-9746-30C06AF50574}" presName="desTx" presStyleLbl="revTx" presStyleIdx="1" presStyleCnt="6" custLinFactNeighborX="6944" custLinFactNeighborY="-4791">
        <dgm:presLayoutVars/>
      </dgm:prSet>
      <dgm:spPr/>
    </dgm:pt>
    <dgm:pt modelId="{7AAB0D7D-4ADA-48B1-A217-E1FE625BB521}" type="pres">
      <dgm:prSet presAssocID="{91B9656A-63E1-4AB9-9179-CBB1C3F281E5}" presName="sibTrans" presStyleCnt="0"/>
      <dgm:spPr/>
    </dgm:pt>
    <dgm:pt modelId="{66077A34-D7FC-403C-A55D-412BBF4EEC2B}" type="pres">
      <dgm:prSet presAssocID="{AB8A64C5-1A42-49ED-B47C-7DE0CEBE1D18}" presName="compNode" presStyleCnt="0"/>
      <dgm:spPr/>
    </dgm:pt>
    <dgm:pt modelId="{502EE701-867E-49E5-958A-E1C2B92B4CE1}" type="pres">
      <dgm:prSet presAssocID="{AB8A64C5-1A42-49ED-B47C-7DE0CEBE1D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929A20-FD2A-45BE-9F79-D0C91EE356ED}" type="pres">
      <dgm:prSet presAssocID="{AB8A64C5-1A42-49ED-B47C-7DE0CEBE1D18}" presName="iconSpace" presStyleCnt="0"/>
      <dgm:spPr/>
    </dgm:pt>
    <dgm:pt modelId="{7E4F49E2-266D-4C29-B6F7-565D59CA026E}" type="pres">
      <dgm:prSet presAssocID="{AB8A64C5-1A42-49ED-B47C-7DE0CEBE1D18}" presName="parTx" presStyleLbl="revTx" presStyleIdx="2" presStyleCnt="6">
        <dgm:presLayoutVars>
          <dgm:chMax val="0"/>
          <dgm:chPref val="0"/>
        </dgm:presLayoutVars>
      </dgm:prSet>
      <dgm:spPr/>
    </dgm:pt>
    <dgm:pt modelId="{37F06D29-0E9C-4D1D-A71B-10762F6E9739}" type="pres">
      <dgm:prSet presAssocID="{AB8A64C5-1A42-49ED-B47C-7DE0CEBE1D18}" presName="txSpace" presStyleCnt="0"/>
      <dgm:spPr/>
    </dgm:pt>
    <dgm:pt modelId="{139DF7EE-2C7A-4E9C-ACA6-EF8776FBB2E3}" type="pres">
      <dgm:prSet presAssocID="{AB8A64C5-1A42-49ED-B47C-7DE0CEBE1D18}" presName="desTx" presStyleLbl="revTx" presStyleIdx="3" presStyleCnt="6" custLinFactNeighborX="-6500">
        <dgm:presLayoutVars/>
      </dgm:prSet>
      <dgm:spPr/>
    </dgm:pt>
    <dgm:pt modelId="{7F5EF976-04B1-4B56-8283-5707C5BF9C44}" type="pres">
      <dgm:prSet presAssocID="{3AA980AF-D6E8-46C7-B128-40638E1E1967}" presName="sibTrans" presStyleCnt="0"/>
      <dgm:spPr/>
    </dgm:pt>
    <dgm:pt modelId="{66184841-CF60-4322-834F-C4505C5A7687}" type="pres">
      <dgm:prSet presAssocID="{F8403878-9954-4FE7-AB57-B75E933A4B4F}" presName="compNode" presStyleCnt="0"/>
      <dgm:spPr/>
    </dgm:pt>
    <dgm:pt modelId="{C0A2FEDB-8C6E-4F4D-A995-E96A16E2AEB6}" type="pres">
      <dgm:prSet presAssocID="{F8403878-9954-4FE7-AB57-B75E933A4B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5E3B3A-AE1B-4ED3-90FA-F22AFA3AFD76}" type="pres">
      <dgm:prSet presAssocID="{F8403878-9954-4FE7-AB57-B75E933A4B4F}" presName="iconSpace" presStyleCnt="0"/>
      <dgm:spPr/>
    </dgm:pt>
    <dgm:pt modelId="{97280930-4FF0-48AB-BE09-7C15E39FD299}" type="pres">
      <dgm:prSet presAssocID="{F8403878-9954-4FE7-AB57-B75E933A4B4F}" presName="parTx" presStyleLbl="revTx" presStyleIdx="4" presStyleCnt="6">
        <dgm:presLayoutVars>
          <dgm:chMax val="0"/>
          <dgm:chPref val="0"/>
        </dgm:presLayoutVars>
      </dgm:prSet>
      <dgm:spPr/>
    </dgm:pt>
    <dgm:pt modelId="{BB9AB81D-4A8A-4690-B0B6-9EC09034826F}" type="pres">
      <dgm:prSet presAssocID="{F8403878-9954-4FE7-AB57-B75E933A4B4F}" presName="txSpace" presStyleCnt="0"/>
      <dgm:spPr/>
    </dgm:pt>
    <dgm:pt modelId="{2B3CBBF9-310A-45B1-BF38-10D442128155}" type="pres">
      <dgm:prSet presAssocID="{F8403878-9954-4FE7-AB57-B75E933A4B4F}" presName="desTx" presStyleLbl="revTx" presStyleIdx="5" presStyleCnt="6" custLinFactNeighborX="-4584">
        <dgm:presLayoutVars/>
      </dgm:prSet>
      <dgm:spPr/>
    </dgm:pt>
  </dgm:ptLst>
  <dgm:cxnLst>
    <dgm:cxn modelId="{DD7A1C07-13F5-4E17-A175-51026AF0261D}" srcId="{F151B5ED-A653-46E2-9746-30C06AF50574}" destId="{09357FB0-A2CE-405F-9669-D0E47211A37C}" srcOrd="0" destOrd="0" parTransId="{2EFBF073-1AE1-4767-8C8B-8C28023C62EE}" sibTransId="{AAE6EB8B-BD95-4805-B839-DEB39CA0B495}"/>
    <dgm:cxn modelId="{8DC44712-FA7B-4B06-9F66-278CB9C0DC18}" srcId="{09357FB0-A2CE-405F-9669-D0E47211A37C}" destId="{84FAE378-7810-4DE0-9D12-F96D882849A1}" srcOrd="1" destOrd="0" parTransId="{8A9909D8-0848-442F-A844-A44E657E32A1}" sibTransId="{50451FC2-1D7E-4A7E-9B69-4DF8D9AE9FE3}"/>
    <dgm:cxn modelId="{C063E51C-2F94-4C32-A675-91A0565F041F}" srcId="{10490E00-2B24-4ADF-96D6-253C9D4F8E67}" destId="{F151B5ED-A653-46E2-9746-30C06AF50574}" srcOrd="0" destOrd="0" parTransId="{96036C95-68B3-493F-A41C-73EA17B17CD5}" sibTransId="{91B9656A-63E1-4AB9-9179-CBB1C3F281E5}"/>
    <dgm:cxn modelId="{DFA05D21-C43E-42CD-B7E9-A45EE415219F}" srcId="{10490E00-2B24-4ADF-96D6-253C9D4F8E67}" destId="{F8403878-9954-4FE7-AB57-B75E933A4B4F}" srcOrd="2" destOrd="0" parTransId="{2B239951-EA23-46CB-AABB-8B27D14D908B}" sibTransId="{199B36AF-CDBE-4218-AD03-ADD7E896EFDA}"/>
    <dgm:cxn modelId="{E1525725-6D86-480A-B038-88EAC34299D6}" type="presOf" srcId="{BC86D53D-37F7-410E-9951-F071AE52DEA6}" destId="{139DF7EE-2C7A-4E9C-ACA6-EF8776FBB2E3}" srcOrd="0" destOrd="2" presId="urn:microsoft.com/office/officeart/2018/2/layout/IconLabelDescriptionList"/>
    <dgm:cxn modelId="{6D029F26-0B35-41E6-B55F-9C442827EC76}" srcId="{F8403878-9954-4FE7-AB57-B75E933A4B4F}" destId="{FC545F96-3401-430C-9E08-5116BFCDCA23}" srcOrd="0" destOrd="0" parTransId="{1BEB3B82-66DC-4514-8396-BA15D5DBB4A4}" sibTransId="{D5894046-9676-4F0A-A941-5179DD2BBA96}"/>
    <dgm:cxn modelId="{E6B8132F-581E-4034-A0A7-70592063BDA5}" type="presOf" srcId="{4DF7F5B5-803C-4839-93EC-627A33D490B5}" destId="{139DF7EE-2C7A-4E9C-ACA6-EF8776FBB2E3}" srcOrd="0" destOrd="0" presId="urn:microsoft.com/office/officeart/2018/2/layout/IconLabelDescriptionList"/>
    <dgm:cxn modelId="{7240FC4A-A406-4D89-955B-70FDDBFFD707}" type="presOf" srcId="{F8403878-9954-4FE7-AB57-B75E933A4B4F}" destId="{97280930-4FF0-48AB-BE09-7C15E39FD299}" srcOrd="0" destOrd="0" presId="urn:microsoft.com/office/officeart/2018/2/layout/IconLabelDescriptionList"/>
    <dgm:cxn modelId="{E3D8B257-EE0C-4018-8EAB-0DA62EC8D087}" srcId="{AB8A64C5-1A42-49ED-B47C-7DE0CEBE1D18}" destId="{BC86D53D-37F7-410E-9951-F071AE52DEA6}" srcOrd="1" destOrd="0" parTransId="{B5D4F9D5-2630-48E9-8C8E-0EBE279760C0}" sibTransId="{2B009C09-CEC2-4EA3-92ED-4D662B2D819E}"/>
    <dgm:cxn modelId="{69516B7B-E616-450F-BD1A-76F8FF91AFAA}" type="presOf" srcId="{2B35BD06-7018-4C35-8CBC-65575E1B7E63}" destId="{2545974E-AB76-43A1-B9B9-8219009CC179}" srcOrd="0" destOrd="3" presId="urn:microsoft.com/office/officeart/2018/2/layout/IconLabelDescriptionList"/>
    <dgm:cxn modelId="{E83FBD7B-9190-4FC4-95CA-26B661975B7C}" type="presOf" srcId="{AB8A64C5-1A42-49ED-B47C-7DE0CEBE1D18}" destId="{7E4F49E2-266D-4C29-B6F7-565D59CA026E}" srcOrd="0" destOrd="0" presId="urn:microsoft.com/office/officeart/2018/2/layout/IconLabelDescriptionList"/>
    <dgm:cxn modelId="{2F753F7C-E553-4FD6-B5C6-65D6A64DF0E2}" srcId="{BC86D53D-37F7-410E-9951-F071AE52DEA6}" destId="{554EB6BC-E391-435F-8D9F-F6DB56B1AD59}" srcOrd="0" destOrd="0" parTransId="{8191CD08-1907-4B16-8CB9-BE8CAC1402B9}" sibTransId="{5B093E7F-32AA-4901-A9AE-21F0F1E6B0B0}"/>
    <dgm:cxn modelId="{491E5981-57E0-4875-8EB0-AD0003ABD8CF}" type="presOf" srcId="{C52C8108-F59D-41D7-A47C-9ECC96563BA1}" destId="{2545974E-AB76-43A1-B9B9-8219009CC179}" srcOrd="0" destOrd="6" presId="urn:microsoft.com/office/officeart/2018/2/layout/IconLabelDescriptionList"/>
    <dgm:cxn modelId="{117CAC83-2232-44A4-846E-6F66B897292B}" srcId="{4DF7F5B5-803C-4839-93EC-627A33D490B5}" destId="{B30BB8E2-D92D-41CC-A529-C631BF2710DC}" srcOrd="0" destOrd="0" parTransId="{B6D941A1-7FBA-4882-9B10-610E9120E382}" sibTransId="{D1C6676C-AD66-440B-99FF-7EE996FE4EEA}"/>
    <dgm:cxn modelId="{429E2C8B-D50E-4FF0-BB21-C3E04B3F60B0}" type="presOf" srcId="{D0E9A508-CDD8-4168-AE71-AAC8995CAC5D}" destId="{2545974E-AB76-43A1-B9B9-8219009CC179}" srcOrd="0" destOrd="5" presId="urn:microsoft.com/office/officeart/2018/2/layout/IconLabelDescriptionList"/>
    <dgm:cxn modelId="{FC28F695-28E2-4765-8DF0-BB0BFBF1C2C0}" srcId="{09357FB0-A2CE-405F-9669-D0E47211A37C}" destId="{2B35BD06-7018-4C35-8CBC-65575E1B7E63}" srcOrd="2" destOrd="0" parTransId="{ED3425D1-8C6F-4598-8F59-AF307CC67EE1}" sibTransId="{39C1FBAD-D6A8-43B0-94F6-9D3F2BC326C1}"/>
    <dgm:cxn modelId="{42B1AF97-0E10-45D8-8900-3FF02F62CA58}" type="presOf" srcId="{554EB6BC-E391-435F-8D9F-F6DB56B1AD59}" destId="{139DF7EE-2C7A-4E9C-ACA6-EF8776FBB2E3}" srcOrd="0" destOrd="3" presId="urn:microsoft.com/office/officeart/2018/2/layout/IconLabelDescriptionList"/>
    <dgm:cxn modelId="{C080179C-A351-417D-B48E-AF592FE103CB}" srcId="{09357FB0-A2CE-405F-9669-D0E47211A37C}" destId="{736D6BF1-BC3B-4260-808F-FD2393F2552B}" srcOrd="3" destOrd="0" parTransId="{0A1F00C5-21AE-4A13-95CD-9203C806BFE9}" sibTransId="{FD8B5E9C-EB2A-4E53-8233-996AD5BDCB2F}"/>
    <dgm:cxn modelId="{1990A89C-B00A-495A-81C6-DD6FD028CC7D}" type="presOf" srcId="{10490E00-2B24-4ADF-96D6-253C9D4F8E67}" destId="{EAE699A4-FF98-4A7C-85C7-4175DE29E138}" srcOrd="0" destOrd="0" presId="urn:microsoft.com/office/officeart/2018/2/layout/IconLabelDescriptionList"/>
    <dgm:cxn modelId="{684EAF9E-5A0B-43C9-B127-EC367B611F57}" type="presOf" srcId="{FC545F96-3401-430C-9E08-5116BFCDCA23}" destId="{2B3CBBF9-310A-45B1-BF38-10D442128155}" srcOrd="0" destOrd="0" presId="urn:microsoft.com/office/officeart/2018/2/layout/IconLabelDescriptionList"/>
    <dgm:cxn modelId="{E7EFC0AE-3D26-4075-94E4-479B8FB1EDAD}" srcId="{09357FB0-A2CE-405F-9669-D0E47211A37C}" destId="{C01A11C9-D5DC-4010-8D38-7F6CB86FD9B2}" srcOrd="0" destOrd="0" parTransId="{9988040C-6F55-4656-B753-98B907E20AFF}" sibTransId="{30F5A058-86B0-496F-8E99-85E7D50A49A5}"/>
    <dgm:cxn modelId="{9E61EEB9-BAD4-4FFD-89BD-FB2212D58CD3}" srcId="{AB8A64C5-1A42-49ED-B47C-7DE0CEBE1D18}" destId="{4DF7F5B5-803C-4839-93EC-627A33D490B5}" srcOrd="0" destOrd="0" parTransId="{8886E523-B1D0-4790-9325-416B1E6BF9C2}" sibTransId="{A30A249F-6F25-4A58-BC6D-4C266BE9837B}"/>
    <dgm:cxn modelId="{8FAB88C8-F886-4F1C-AAF9-8906CAAC12DD}" srcId="{09357FB0-A2CE-405F-9669-D0E47211A37C}" destId="{D0E9A508-CDD8-4168-AE71-AAC8995CAC5D}" srcOrd="4" destOrd="0" parTransId="{C8FA9A0D-05B8-4768-AD6A-46BDB0424577}" sibTransId="{B227F4D6-3B29-4E4F-A67B-531A7706B97D}"/>
    <dgm:cxn modelId="{54AD99C8-036C-49FE-9507-C179F6553868}" srcId="{09357FB0-A2CE-405F-9669-D0E47211A37C}" destId="{C52C8108-F59D-41D7-A47C-9ECC96563BA1}" srcOrd="5" destOrd="0" parTransId="{24F9006D-A16F-4521-B3A8-190FEE9197F8}" sibTransId="{5E598EF3-C690-4C0C-BCE8-CA25E2561BAB}"/>
    <dgm:cxn modelId="{1F15B0CA-B1F8-4F03-B7B1-F51DFBD7442F}" type="presOf" srcId="{09357FB0-A2CE-405F-9669-D0E47211A37C}" destId="{2545974E-AB76-43A1-B9B9-8219009CC179}" srcOrd="0" destOrd="0" presId="urn:microsoft.com/office/officeart/2018/2/layout/IconLabelDescriptionList"/>
    <dgm:cxn modelId="{C80C11D0-E67F-4129-8044-1CD89C615A84}" type="presOf" srcId="{C01A11C9-D5DC-4010-8D38-7F6CB86FD9B2}" destId="{2545974E-AB76-43A1-B9B9-8219009CC179}" srcOrd="0" destOrd="1" presId="urn:microsoft.com/office/officeart/2018/2/layout/IconLabelDescriptionList"/>
    <dgm:cxn modelId="{0A3602DB-51BF-4AA7-A788-C730C8AF6749}" type="presOf" srcId="{736D6BF1-BC3B-4260-808F-FD2393F2552B}" destId="{2545974E-AB76-43A1-B9B9-8219009CC179}" srcOrd="0" destOrd="4" presId="urn:microsoft.com/office/officeart/2018/2/layout/IconLabelDescriptionList"/>
    <dgm:cxn modelId="{5E5982DE-C200-4B5A-A331-F7B6100CD66D}" type="presOf" srcId="{84FAE378-7810-4DE0-9D12-F96D882849A1}" destId="{2545974E-AB76-43A1-B9B9-8219009CC179}" srcOrd="0" destOrd="2" presId="urn:microsoft.com/office/officeart/2018/2/layout/IconLabelDescriptionList"/>
    <dgm:cxn modelId="{55EF85EC-BFEC-4377-B916-2B0A9224D296}" type="presOf" srcId="{B30BB8E2-D92D-41CC-A529-C631BF2710DC}" destId="{139DF7EE-2C7A-4E9C-ACA6-EF8776FBB2E3}" srcOrd="0" destOrd="1" presId="urn:microsoft.com/office/officeart/2018/2/layout/IconLabelDescriptionList"/>
    <dgm:cxn modelId="{831B4BED-8782-44C2-BDF2-4B04BDED77C5}" srcId="{10490E00-2B24-4ADF-96D6-253C9D4F8E67}" destId="{AB8A64C5-1A42-49ED-B47C-7DE0CEBE1D18}" srcOrd="1" destOrd="0" parTransId="{07020421-F2C6-46D4-B038-312DDC007B72}" sibTransId="{3AA980AF-D6E8-46C7-B128-40638E1E1967}"/>
    <dgm:cxn modelId="{537655F3-DB2E-4F48-A381-A58F0E481C91}" type="presOf" srcId="{F151B5ED-A653-46E2-9746-30C06AF50574}" destId="{3B5A573F-9EBA-4C94-B1C4-248A4972F2AE}" srcOrd="0" destOrd="0" presId="urn:microsoft.com/office/officeart/2018/2/layout/IconLabelDescriptionList"/>
    <dgm:cxn modelId="{966AF6D2-30D0-441E-A6CB-ED319EAF7139}" type="presParOf" srcId="{EAE699A4-FF98-4A7C-85C7-4175DE29E138}" destId="{C46F01C0-AECA-4FBD-B011-C8F9C94ACD85}" srcOrd="0" destOrd="0" presId="urn:microsoft.com/office/officeart/2018/2/layout/IconLabelDescriptionList"/>
    <dgm:cxn modelId="{5D3CEB9D-362F-44B0-90DB-A959BDB787D3}" type="presParOf" srcId="{C46F01C0-AECA-4FBD-B011-C8F9C94ACD85}" destId="{33666363-6627-443D-8D3B-8F75F4A6A88C}" srcOrd="0" destOrd="0" presId="urn:microsoft.com/office/officeart/2018/2/layout/IconLabelDescriptionList"/>
    <dgm:cxn modelId="{1C183A72-5E5B-4DFB-BCB2-D3999117BF7C}" type="presParOf" srcId="{C46F01C0-AECA-4FBD-B011-C8F9C94ACD85}" destId="{BE05FB04-5B12-4EB6-A352-EB525AB5B7EB}" srcOrd="1" destOrd="0" presId="urn:microsoft.com/office/officeart/2018/2/layout/IconLabelDescriptionList"/>
    <dgm:cxn modelId="{887E1AFC-87A0-4F4B-8AE8-303E9A3D9810}" type="presParOf" srcId="{C46F01C0-AECA-4FBD-B011-C8F9C94ACD85}" destId="{3B5A573F-9EBA-4C94-B1C4-248A4972F2AE}" srcOrd="2" destOrd="0" presId="urn:microsoft.com/office/officeart/2018/2/layout/IconLabelDescriptionList"/>
    <dgm:cxn modelId="{D8474F28-0DF3-4107-AA1A-DE7ED2E3C6BF}" type="presParOf" srcId="{C46F01C0-AECA-4FBD-B011-C8F9C94ACD85}" destId="{D20D4D52-5D55-4031-8ABF-F03CB0CDC2A0}" srcOrd="3" destOrd="0" presId="urn:microsoft.com/office/officeart/2018/2/layout/IconLabelDescriptionList"/>
    <dgm:cxn modelId="{308517FA-9395-4A77-B21B-74DC7807FDF6}" type="presParOf" srcId="{C46F01C0-AECA-4FBD-B011-C8F9C94ACD85}" destId="{2545974E-AB76-43A1-B9B9-8219009CC179}" srcOrd="4" destOrd="0" presId="urn:microsoft.com/office/officeart/2018/2/layout/IconLabelDescriptionList"/>
    <dgm:cxn modelId="{B5C4C79D-9F33-4BED-ABBF-A1F23F1C09BD}" type="presParOf" srcId="{EAE699A4-FF98-4A7C-85C7-4175DE29E138}" destId="{7AAB0D7D-4ADA-48B1-A217-E1FE625BB521}" srcOrd="1" destOrd="0" presId="urn:microsoft.com/office/officeart/2018/2/layout/IconLabelDescriptionList"/>
    <dgm:cxn modelId="{A0D12E9B-D1AB-483D-9F34-59B271CBD818}" type="presParOf" srcId="{EAE699A4-FF98-4A7C-85C7-4175DE29E138}" destId="{66077A34-D7FC-403C-A55D-412BBF4EEC2B}" srcOrd="2" destOrd="0" presId="urn:microsoft.com/office/officeart/2018/2/layout/IconLabelDescriptionList"/>
    <dgm:cxn modelId="{547559F4-AADB-4F3D-8E57-B01F43409D16}" type="presParOf" srcId="{66077A34-D7FC-403C-A55D-412BBF4EEC2B}" destId="{502EE701-867E-49E5-958A-E1C2B92B4CE1}" srcOrd="0" destOrd="0" presId="urn:microsoft.com/office/officeart/2018/2/layout/IconLabelDescriptionList"/>
    <dgm:cxn modelId="{7A8698CB-9615-435B-8E54-BD1FD35C5F05}" type="presParOf" srcId="{66077A34-D7FC-403C-A55D-412BBF4EEC2B}" destId="{61929A20-FD2A-45BE-9F79-D0C91EE356ED}" srcOrd="1" destOrd="0" presId="urn:microsoft.com/office/officeart/2018/2/layout/IconLabelDescriptionList"/>
    <dgm:cxn modelId="{46784B67-E837-47EC-A5AA-84CD5AA30AC8}" type="presParOf" srcId="{66077A34-D7FC-403C-A55D-412BBF4EEC2B}" destId="{7E4F49E2-266D-4C29-B6F7-565D59CA026E}" srcOrd="2" destOrd="0" presId="urn:microsoft.com/office/officeart/2018/2/layout/IconLabelDescriptionList"/>
    <dgm:cxn modelId="{B1DD4F49-3C19-4866-A139-B51920AEBC74}" type="presParOf" srcId="{66077A34-D7FC-403C-A55D-412BBF4EEC2B}" destId="{37F06D29-0E9C-4D1D-A71B-10762F6E9739}" srcOrd="3" destOrd="0" presId="urn:microsoft.com/office/officeart/2018/2/layout/IconLabelDescriptionList"/>
    <dgm:cxn modelId="{EB889658-EBA4-4CCA-B118-812A05808811}" type="presParOf" srcId="{66077A34-D7FC-403C-A55D-412BBF4EEC2B}" destId="{139DF7EE-2C7A-4E9C-ACA6-EF8776FBB2E3}" srcOrd="4" destOrd="0" presId="urn:microsoft.com/office/officeart/2018/2/layout/IconLabelDescriptionList"/>
    <dgm:cxn modelId="{0536D32A-1949-4E8B-ABD2-D82B9A70ACF2}" type="presParOf" srcId="{EAE699A4-FF98-4A7C-85C7-4175DE29E138}" destId="{7F5EF976-04B1-4B56-8283-5707C5BF9C44}" srcOrd="3" destOrd="0" presId="urn:microsoft.com/office/officeart/2018/2/layout/IconLabelDescriptionList"/>
    <dgm:cxn modelId="{AB28303D-A254-408E-B913-DE521A0AFB77}" type="presParOf" srcId="{EAE699A4-FF98-4A7C-85C7-4175DE29E138}" destId="{66184841-CF60-4322-834F-C4505C5A7687}" srcOrd="4" destOrd="0" presId="urn:microsoft.com/office/officeart/2018/2/layout/IconLabelDescriptionList"/>
    <dgm:cxn modelId="{D042D16B-A498-4CCA-9095-0FFC1FAC6305}" type="presParOf" srcId="{66184841-CF60-4322-834F-C4505C5A7687}" destId="{C0A2FEDB-8C6E-4F4D-A995-E96A16E2AEB6}" srcOrd="0" destOrd="0" presId="urn:microsoft.com/office/officeart/2018/2/layout/IconLabelDescriptionList"/>
    <dgm:cxn modelId="{D5D6E5DA-DD8E-422C-8083-2595E0D12196}" type="presParOf" srcId="{66184841-CF60-4322-834F-C4505C5A7687}" destId="{C65E3B3A-AE1B-4ED3-90FA-F22AFA3AFD76}" srcOrd="1" destOrd="0" presId="urn:microsoft.com/office/officeart/2018/2/layout/IconLabelDescriptionList"/>
    <dgm:cxn modelId="{AD27931F-F3D8-4308-AD6F-278927FA9B3D}" type="presParOf" srcId="{66184841-CF60-4322-834F-C4505C5A7687}" destId="{97280930-4FF0-48AB-BE09-7C15E39FD299}" srcOrd="2" destOrd="0" presId="urn:microsoft.com/office/officeart/2018/2/layout/IconLabelDescriptionList"/>
    <dgm:cxn modelId="{000FD1DA-E899-4266-A66D-B4EEBE0C17E9}" type="presParOf" srcId="{66184841-CF60-4322-834F-C4505C5A7687}" destId="{BB9AB81D-4A8A-4690-B0B6-9EC09034826F}" srcOrd="3" destOrd="0" presId="urn:microsoft.com/office/officeart/2018/2/layout/IconLabelDescriptionList"/>
    <dgm:cxn modelId="{B45422A3-2796-4CC7-8499-13B04CCBC69F}" type="presParOf" srcId="{66184841-CF60-4322-834F-C4505C5A7687}" destId="{2B3CBBF9-310A-45B1-BF38-10D44212815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877396-40C0-4D5E-8040-F6EFF0EBC3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31687F-D2EE-48AB-ACF9-7DFF38473A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1. </a:t>
          </a:r>
          <a:r>
            <a:rPr lang="en-US" b="1" i="0" dirty="0"/>
            <a:t>Plot</a:t>
          </a:r>
          <a:r>
            <a:rPr lang="en-US" b="0" i="0" dirty="0"/>
            <a:t> of Observed Vs Forecasted values</a:t>
          </a:r>
          <a:endParaRPr lang="en-US" dirty="0"/>
        </a:p>
      </dgm:t>
    </dgm:pt>
    <dgm:pt modelId="{AA13C68F-3602-4B23-A82E-57A7C5CEC47E}" type="parTrans" cxnId="{2EBF662B-702D-4B93-9087-81F63C817B20}">
      <dgm:prSet/>
      <dgm:spPr/>
      <dgm:t>
        <a:bodyPr/>
        <a:lstStyle/>
        <a:p>
          <a:endParaRPr lang="en-US"/>
        </a:p>
      </dgm:t>
    </dgm:pt>
    <dgm:pt modelId="{38ACD5C0-BFF6-4EEC-BCC4-C1D2BC6E88AD}" type="sibTrans" cxnId="{2EBF662B-702D-4B93-9087-81F63C817B20}">
      <dgm:prSet/>
      <dgm:spPr/>
      <dgm:t>
        <a:bodyPr/>
        <a:lstStyle/>
        <a:p>
          <a:endParaRPr lang="en-US"/>
        </a:p>
      </dgm:t>
    </dgm:pt>
    <dgm:pt modelId="{D10EF667-48BB-4018-BF35-95F79D8B7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 frames (observed and forecast)</a:t>
          </a:r>
        </a:p>
      </dgm:t>
    </dgm:pt>
    <dgm:pt modelId="{06C6B979-69A3-4DB8-BB1B-BB78FBFA1DBB}" type="parTrans" cxnId="{C080279C-8F9F-47C2-82B1-0198D2A274D9}">
      <dgm:prSet/>
      <dgm:spPr/>
      <dgm:t>
        <a:bodyPr/>
        <a:lstStyle/>
        <a:p>
          <a:endParaRPr lang="en-US"/>
        </a:p>
      </dgm:t>
    </dgm:pt>
    <dgm:pt modelId="{3821435C-C797-44E1-9654-1753928D2B21}" type="sibTrans" cxnId="{C080279C-8F9F-47C2-82B1-0198D2A274D9}">
      <dgm:prSet/>
      <dgm:spPr/>
      <dgm:t>
        <a:bodyPr/>
        <a:lstStyle/>
        <a:p>
          <a:endParaRPr lang="en-US"/>
        </a:p>
      </dgm:t>
    </dgm:pt>
    <dgm:pt modelId="{F70414BD-943A-4D00-8C89-BD1CD6C78E26}">
      <dgm:prSet/>
      <dgm:spPr/>
      <dgm:t>
        <a:bodyPr/>
        <a:lstStyle/>
        <a:p>
          <a:r>
            <a:rPr lang="en-US" sz="1500" dirty="0"/>
            <a:t>train dataset and forecast from training dataset </a:t>
          </a:r>
        </a:p>
      </dgm:t>
    </dgm:pt>
    <dgm:pt modelId="{487A0F1C-8A85-4BC2-B036-FC409174620C}" type="parTrans" cxnId="{2BD71A36-6F77-45B3-8CDB-5C2915028C11}">
      <dgm:prSet/>
      <dgm:spPr/>
      <dgm:t>
        <a:bodyPr/>
        <a:lstStyle/>
        <a:p>
          <a:endParaRPr lang="en-US"/>
        </a:p>
      </dgm:t>
    </dgm:pt>
    <dgm:pt modelId="{43C53787-B724-4D1E-86EF-F89E7658E4F9}" type="sibTrans" cxnId="{2BD71A36-6F77-45B3-8CDB-5C2915028C11}">
      <dgm:prSet/>
      <dgm:spPr/>
      <dgm:t>
        <a:bodyPr/>
        <a:lstStyle/>
        <a:p>
          <a:endParaRPr lang="en-US"/>
        </a:p>
      </dgm:t>
    </dgm:pt>
    <dgm:pt modelId="{30514E74-95BE-434A-AC75-0A2533AED45E}">
      <dgm:prSet/>
      <dgm:spPr/>
      <dgm:t>
        <a:bodyPr/>
        <a:lstStyle/>
        <a:p>
          <a:r>
            <a:rPr lang="en-US" sz="1500" dirty="0"/>
            <a:t>test dataset and forecast from test dataset</a:t>
          </a:r>
        </a:p>
      </dgm:t>
    </dgm:pt>
    <dgm:pt modelId="{A3752507-B676-4C62-A3C8-A35D137055AC}" type="parTrans" cxnId="{861FD876-A342-41A2-943C-0231E41D2B87}">
      <dgm:prSet/>
      <dgm:spPr/>
      <dgm:t>
        <a:bodyPr/>
        <a:lstStyle/>
        <a:p>
          <a:endParaRPr lang="en-US"/>
        </a:p>
      </dgm:t>
    </dgm:pt>
    <dgm:pt modelId="{873998E7-34BE-4FEC-8996-910815F0E13F}" type="sibTrans" cxnId="{861FD876-A342-41A2-943C-0231E41D2B87}">
      <dgm:prSet/>
      <dgm:spPr/>
      <dgm:t>
        <a:bodyPr/>
        <a:lstStyle/>
        <a:p>
          <a:endParaRPr lang="en-US"/>
        </a:p>
      </dgm:t>
    </dgm:pt>
    <dgm:pt modelId="{4B1835DE-D1E6-478A-A765-FCEDFABA0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Plot for train and test dataset separately</a:t>
          </a:r>
        </a:p>
      </dgm:t>
    </dgm:pt>
    <dgm:pt modelId="{524B5861-79C9-48FB-A71C-D70BFA3A6F23}" type="parTrans" cxnId="{2DE75279-CB01-4EEC-8DB3-4D6A734BBC50}">
      <dgm:prSet/>
      <dgm:spPr/>
      <dgm:t>
        <a:bodyPr/>
        <a:lstStyle/>
        <a:p>
          <a:endParaRPr lang="en-US"/>
        </a:p>
      </dgm:t>
    </dgm:pt>
    <dgm:pt modelId="{E922324C-EAED-4FFE-8E2D-3786219DF208}" type="sibTrans" cxnId="{2DE75279-CB01-4EEC-8DB3-4D6A734BBC50}">
      <dgm:prSet/>
      <dgm:spPr/>
      <dgm:t>
        <a:bodyPr/>
        <a:lstStyle/>
        <a:p>
          <a:endParaRPr lang="en-US"/>
        </a:p>
      </dgm:t>
    </dgm:pt>
    <dgm:pt modelId="{911F1AC7-A61F-4D12-AE12-D718FD0C51C8}">
      <dgm:prSet/>
      <dgm:spPr/>
      <dgm:t>
        <a:bodyPr/>
        <a:lstStyle/>
        <a:p>
          <a:r>
            <a:rPr lang="en-US" sz="1500"/>
            <a:t>Observed Vs forecasted plot </a:t>
          </a:r>
        </a:p>
      </dgm:t>
    </dgm:pt>
    <dgm:pt modelId="{E160DCC7-E722-4071-BD9A-2EE14D18F700}" type="parTrans" cxnId="{001F6B1E-C01C-482B-B5D9-6B46F0F47EC2}">
      <dgm:prSet/>
      <dgm:spPr/>
      <dgm:t>
        <a:bodyPr/>
        <a:lstStyle/>
        <a:p>
          <a:endParaRPr lang="en-US"/>
        </a:p>
      </dgm:t>
    </dgm:pt>
    <dgm:pt modelId="{5A2B6903-4C43-4975-B158-C058122BC865}" type="sibTrans" cxnId="{001F6B1E-C01C-482B-B5D9-6B46F0F47EC2}">
      <dgm:prSet/>
      <dgm:spPr/>
      <dgm:t>
        <a:bodyPr/>
        <a:lstStyle/>
        <a:p>
          <a:endParaRPr lang="en-US"/>
        </a:p>
      </dgm:t>
    </dgm:pt>
    <dgm:pt modelId="{6828E6CC-2133-4B46-BAF6-B992B200DEF6}">
      <dgm:prSet/>
      <dgm:spPr/>
      <dgm:t>
        <a:bodyPr/>
        <a:lstStyle/>
        <a:p>
          <a:r>
            <a:rPr lang="en-US" sz="1500"/>
            <a:t>plot with points concentrated towards X=Y line represents a good fit model</a:t>
          </a:r>
        </a:p>
      </dgm:t>
    </dgm:pt>
    <dgm:pt modelId="{08FA543F-1B29-415D-9DE4-C94A60640911}" type="parTrans" cxnId="{07ED7B49-CAB1-4D4F-84ED-7B4A32E5D1F5}">
      <dgm:prSet/>
      <dgm:spPr/>
      <dgm:t>
        <a:bodyPr/>
        <a:lstStyle/>
        <a:p>
          <a:endParaRPr lang="en-US"/>
        </a:p>
      </dgm:t>
    </dgm:pt>
    <dgm:pt modelId="{F43E86C4-1E85-4778-BFD6-BE3C8BB07B3D}" type="sibTrans" cxnId="{07ED7B49-CAB1-4D4F-84ED-7B4A32E5D1F5}">
      <dgm:prSet/>
      <dgm:spPr/>
      <dgm:t>
        <a:bodyPr/>
        <a:lstStyle/>
        <a:p>
          <a:endParaRPr lang="en-US"/>
        </a:p>
      </dgm:t>
    </dgm:pt>
    <dgm:pt modelId="{D18D1C5E-29D0-440E-B5F8-CD86CD2F60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2. RMSE </a:t>
          </a:r>
          <a:r>
            <a:rPr lang="en-US" dirty="0"/>
            <a:t>(Root Mean Square Error)</a:t>
          </a:r>
        </a:p>
      </dgm:t>
    </dgm:pt>
    <dgm:pt modelId="{DDFF0857-F9F0-4EF7-AC9B-048240090544}" type="parTrans" cxnId="{AB1392BC-DCF5-4F2B-8C38-2462FE1A0012}">
      <dgm:prSet/>
      <dgm:spPr/>
      <dgm:t>
        <a:bodyPr/>
        <a:lstStyle/>
        <a:p>
          <a:endParaRPr lang="en-US"/>
        </a:p>
      </dgm:t>
    </dgm:pt>
    <dgm:pt modelId="{931849AF-15AA-4A5C-ADE4-D80D2D4472A0}" type="sibTrans" cxnId="{AB1392BC-DCF5-4F2B-8C38-2462FE1A0012}">
      <dgm:prSet/>
      <dgm:spPr/>
      <dgm:t>
        <a:bodyPr/>
        <a:lstStyle/>
        <a:p>
          <a:endParaRPr lang="en-US"/>
        </a:p>
      </dgm:t>
    </dgm:pt>
    <dgm:pt modelId="{9B267472-FDB0-43B3-83F5-5D3766D9F45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b="0" i="0" dirty="0"/>
            <a:t>Common and useful evaluation metric for evaluating the accuracy of the model</a:t>
          </a:r>
          <a:endParaRPr lang="en-US" dirty="0"/>
        </a:p>
      </dgm:t>
    </dgm:pt>
    <dgm:pt modelId="{0AF85B85-DBB2-47A1-8A16-F3A9C9BA38E8}" type="parTrans" cxnId="{1685A979-881E-4AFC-98F1-6165E804D60B}">
      <dgm:prSet/>
      <dgm:spPr/>
      <dgm:t>
        <a:bodyPr/>
        <a:lstStyle/>
        <a:p>
          <a:endParaRPr lang="en-US"/>
        </a:p>
      </dgm:t>
    </dgm:pt>
    <dgm:pt modelId="{FF8D1741-4B86-4CB6-B137-C148A23506D1}" type="sibTrans" cxnId="{1685A979-881E-4AFC-98F1-6165E804D60B}">
      <dgm:prSet/>
      <dgm:spPr/>
      <dgm:t>
        <a:bodyPr/>
        <a:lstStyle/>
        <a:p>
          <a:endParaRPr lang="en-US"/>
        </a:p>
      </dgm:t>
    </dgm:pt>
    <dgm:pt modelId="{F84B3E62-A0B6-4A44-8FF6-6CBF5E51A16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b="0" i="0" dirty="0"/>
            <a:t>lower values indicate better performance</a:t>
          </a:r>
          <a:endParaRPr lang="en-US" dirty="0"/>
        </a:p>
      </dgm:t>
    </dgm:pt>
    <dgm:pt modelId="{B12B67E6-0A5C-4070-BE5A-B9447188E609}" type="parTrans" cxnId="{8D6F6050-1911-4F44-9C5C-2AC9755383CE}">
      <dgm:prSet/>
      <dgm:spPr/>
      <dgm:t>
        <a:bodyPr/>
        <a:lstStyle/>
        <a:p>
          <a:endParaRPr lang="en-US"/>
        </a:p>
      </dgm:t>
    </dgm:pt>
    <dgm:pt modelId="{2D669AD4-B944-4321-9021-1470079563BB}" type="sibTrans" cxnId="{8D6F6050-1911-4F44-9C5C-2AC9755383CE}">
      <dgm:prSet/>
      <dgm:spPr/>
      <dgm:t>
        <a:bodyPr/>
        <a:lstStyle/>
        <a:p>
          <a:endParaRPr lang="en-US"/>
        </a:p>
      </dgm:t>
    </dgm:pt>
    <dgm:pt modelId="{218372C4-D0F1-4C49-B526-16357B42EF6F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b="0" i="0"/>
            <a:t>comparing the training and testing RMSE helps get idea of how well model generalizes to new data </a:t>
          </a:r>
          <a:endParaRPr lang="en-US"/>
        </a:p>
      </dgm:t>
    </dgm:pt>
    <dgm:pt modelId="{1F80BF97-B167-412E-8FE0-909FBFDABDB2}" type="parTrans" cxnId="{AC87D770-1461-45F4-AC19-6273DD940ACC}">
      <dgm:prSet/>
      <dgm:spPr/>
      <dgm:t>
        <a:bodyPr/>
        <a:lstStyle/>
        <a:p>
          <a:endParaRPr lang="en-US"/>
        </a:p>
      </dgm:t>
    </dgm:pt>
    <dgm:pt modelId="{CE57BAC2-4596-4614-A727-6FD2ABC1F7D6}" type="sibTrans" cxnId="{AC87D770-1461-45F4-AC19-6273DD940ACC}">
      <dgm:prSet/>
      <dgm:spPr/>
      <dgm:t>
        <a:bodyPr/>
        <a:lstStyle/>
        <a:p>
          <a:endParaRPr lang="en-US"/>
        </a:p>
      </dgm:t>
    </dgm:pt>
    <dgm:pt modelId="{D1E582C6-1FD1-4D3E-A74E-D039FA5E9632}">
      <dgm:prSet/>
      <dgm:spPr/>
      <dgm:t>
        <a:bodyPr/>
        <a:lstStyle/>
        <a:p>
          <a:r>
            <a:rPr lang="en-US" b="0" i="0"/>
            <a:t>if the training RMSE is much lower than the testing RMSE - sign of overfitting</a:t>
          </a:r>
          <a:endParaRPr lang="en-US"/>
        </a:p>
      </dgm:t>
    </dgm:pt>
    <dgm:pt modelId="{D801EA6E-AD35-47AE-A062-ED4B3472A132}" type="parTrans" cxnId="{EC4BC318-F29C-4D51-8917-CD0A9D8F377B}">
      <dgm:prSet/>
      <dgm:spPr/>
      <dgm:t>
        <a:bodyPr/>
        <a:lstStyle/>
        <a:p>
          <a:endParaRPr lang="en-US"/>
        </a:p>
      </dgm:t>
    </dgm:pt>
    <dgm:pt modelId="{26AFBC42-4BAF-4CDA-B45C-A54E9D325EB6}" type="sibTrans" cxnId="{EC4BC318-F29C-4D51-8917-CD0A9D8F377B}">
      <dgm:prSet/>
      <dgm:spPr/>
      <dgm:t>
        <a:bodyPr/>
        <a:lstStyle/>
        <a:p>
          <a:endParaRPr lang="en-US"/>
        </a:p>
      </dgm:t>
    </dgm:pt>
    <dgm:pt modelId="{E6458649-0F30-467D-92B0-939892E30974}" type="pres">
      <dgm:prSet presAssocID="{32877396-40C0-4D5E-8040-F6EFF0EBC3E2}" presName="root" presStyleCnt="0">
        <dgm:presLayoutVars>
          <dgm:dir/>
          <dgm:resizeHandles val="exact"/>
        </dgm:presLayoutVars>
      </dgm:prSet>
      <dgm:spPr/>
    </dgm:pt>
    <dgm:pt modelId="{01CB82D2-524A-4F6D-A5ED-F7D1D45B391D}" type="pres">
      <dgm:prSet presAssocID="{0E31687F-D2EE-48AB-ACF9-7DFF38473A0F}" presName="compNode" presStyleCnt="0"/>
      <dgm:spPr/>
    </dgm:pt>
    <dgm:pt modelId="{B52C620B-FD2F-40BB-A54F-90B28656C7E1}" type="pres">
      <dgm:prSet presAssocID="{0E31687F-D2EE-48AB-ACF9-7DFF38473A0F}" presName="iconRect" presStyleLbl="node1" presStyleIdx="0" presStyleCnt="2" custLinFactNeighborX="67466" custLinFactNeighborY="6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E7DC42-BC3E-4349-A25B-055347D3099F}" type="pres">
      <dgm:prSet presAssocID="{0E31687F-D2EE-48AB-ACF9-7DFF38473A0F}" presName="iconSpace" presStyleCnt="0"/>
      <dgm:spPr/>
    </dgm:pt>
    <dgm:pt modelId="{841C5AA4-DA0A-4B58-A826-787CC3353F21}" type="pres">
      <dgm:prSet presAssocID="{0E31687F-D2EE-48AB-ACF9-7DFF38473A0F}" presName="parTx" presStyleLbl="revTx" presStyleIdx="0" presStyleCnt="4" custLinFactNeighborX="-8090" custLinFactNeighborY="-10328">
        <dgm:presLayoutVars>
          <dgm:chMax val="0"/>
          <dgm:chPref val="0"/>
        </dgm:presLayoutVars>
      </dgm:prSet>
      <dgm:spPr/>
    </dgm:pt>
    <dgm:pt modelId="{CA26F8A6-25B2-40AC-9E03-37C275C6FCAE}" type="pres">
      <dgm:prSet presAssocID="{0E31687F-D2EE-48AB-ACF9-7DFF38473A0F}" presName="txSpace" presStyleCnt="0"/>
      <dgm:spPr/>
    </dgm:pt>
    <dgm:pt modelId="{0889E0BD-45FC-4113-8E37-8086EFEC84F3}" type="pres">
      <dgm:prSet presAssocID="{0E31687F-D2EE-48AB-ACF9-7DFF38473A0F}" presName="desTx" presStyleLbl="revTx" presStyleIdx="1" presStyleCnt="4" custScaleX="104429" custLinFactNeighborX="-3071" custLinFactNeighborY="-11265">
        <dgm:presLayoutVars/>
      </dgm:prSet>
      <dgm:spPr/>
    </dgm:pt>
    <dgm:pt modelId="{6DAF64CD-8AED-4674-8CC4-AB5C2001CF5A}" type="pres">
      <dgm:prSet presAssocID="{38ACD5C0-BFF6-4EEC-BCC4-C1D2BC6E88AD}" presName="sibTrans" presStyleCnt="0"/>
      <dgm:spPr/>
    </dgm:pt>
    <dgm:pt modelId="{76604766-EBE9-4C74-A604-9EFD5B52CC42}" type="pres">
      <dgm:prSet presAssocID="{D18D1C5E-29D0-440E-B5F8-CD86CD2F605A}" presName="compNode" presStyleCnt="0"/>
      <dgm:spPr/>
    </dgm:pt>
    <dgm:pt modelId="{E77FC088-9F5D-467E-AA2B-EC2B2BAECBFA}" type="pres">
      <dgm:prSet presAssocID="{D18D1C5E-29D0-440E-B5F8-CD86CD2F605A}" presName="iconRect" presStyleLbl="node1" presStyleIdx="1" presStyleCnt="2" custLinFactNeighborX="718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14A64E8-85BB-45BB-B616-E149417486FE}" type="pres">
      <dgm:prSet presAssocID="{D18D1C5E-29D0-440E-B5F8-CD86CD2F605A}" presName="iconSpace" presStyleCnt="0"/>
      <dgm:spPr/>
    </dgm:pt>
    <dgm:pt modelId="{C7CB4E1F-D318-4DB1-97DD-356A9E6D55AA}" type="pres">
      <dgm:prSet presAssocID="{D18D1C5E-29D0-440E-B5F8-CD86CD2F605A}" presName="parTx" presStyleLbl="revTx" presStyleIdx="2" presStyleCnt="4" custLinFactNeighborX="1373" custLinFactNeighborY="-11803">
        <dgm:presLayoutVars>
          <dgm:chMax val="0"/>
          <dgm:chPref val="0"/>
        </dgm:presLayoutVars>
      </dgm:prSet>
      <dgm:spPr/>
    </dgm:pt>
    <dgm:pt modelId="{BD18A5BD-CCD0-4E7C-BB27-2A004917FE58}" type="pres">
      <dgm:prSet presAssocID="{D18D1C5E-29D0-440E-B5F8-CD86CD2F605A}" presName="txSpace" presStyleCnt="0"/>
      <dgm:spPr/>
    </dgm:pt>
    <dgm:pt modelId="{4E7A1D6E-0132-4B42-BB61-57A1D1020C39}" type="pres">
      <dgm:prSet presAssocID="{D18D1C5E-29D0-440E-B5F8-CD86CD2F605A}" presName="desTx" presStyleLbl="revTx" presStyleIdx="3" presStyleCnt="4" custLinFactNeighborX="2623" custLinFactNeighborY="-16805">
        <dgm:presLayoutVars/>
      </dgm:prSet>
      <dgm:spPr/>
    </dgm:pt>
  </dgm:ptLst>
  <dgm:cxnLst>
    <dgm:cxn modelId="{5306D002-86F3-45C6-A9C1-7448FD324695}" type="presOf" srcId="{0E31687F-D2EE-48AB-ACF9-7DFF38473A0F}" destId="{841C5AA4-DA0A-4B58-A826-787CC3353F21}" srcOrd="0" destOrd="0" presId="urn:microsoft.com/office/officeart/2018/2/layout/IconLabelDescriptionList"/>
    <dgm:cxn modelId="{C6583A13-2EB5-443A-B267-BF062C5C82D4}" type="presOf" srcId="{4B1835DE-D1E6-478A-A765-FCEDFABA0E9E}" destId="{0889E0BD-45FC-4113-8E37-8086EFEC84F3}" srcOrd="0" destOrd="3" presId="urn:microsoft.com/office/officeart/2018/2/layout/IconLabelDescriptionList"/>
    <dgm:cxn modelId="{EC4BC318-F29C-4D51-8917-CD0A9D8F377B}" srcId="{218372C4-D0F1-4C49-B526-16357B42EF6F}" destId="{D1E582C6-1FD1-4D3E-A74E-D039FA5E9632}" srcOrd="0" destOrd="0" parTransId="{D801EA6E-AD35-47AE-A062-ED4B3472A132}" sibTransId="{26AFBC42-4BAF-4CDA-B45C-A54E9D325EB6}"/>
    <dgm:cxn modelId="{001F6B1E-C01C-482B-B5D9-6B46F0F47EC2}" srcId="{4B1835DE-D1E6-478A-A765-FCEDFABA0E9E}" destId="{911F1AC7-A61F-4D12-AE12-D718FD0C51C8}" srcOrd="0" destOrd="0" parTransId="{E160DCC7-E722-4071-BD9A-2EE14D18F700}" sibTransId="{5A2B6903-4C43-4975-B158-C058122BC865}"/>
    <dgm:cxn modelId="{2EBF662B-702D-4B93-9087-81F63C817B20}" srcId="{32877396-40C0-4D5E-8040-F6EFF0EBC3E2}" destId="{0E31687F-D2EE-48AB-ACF9-7DFF38473A0F}" srcOrd="0" destOrd="0" parTransId="{AA13C68F-3602-4B23-A82E-57A7C5CEC47E}" sibTransId="{38ACD5C0-BFF6-4EEC-BCC4-C1D2BC6E88AD}"/>
    <dgm:cxn modelId="{2142A62B-6268-4BB6-AD2E-EDA98D20B14D}" type="presOf" srcId="{D1E582C6-1FD1-4D3E-A74E-D039FA5E9632}" destId="{4E7A1D6E-0132-4B42-BB61-57A1D1020C39}" srcOrd="0" destOrd="3" presId="urn:microsoft.com/office/officeart/2018/2/layout/IconLabelDescriptionList"/>
    <dgm:cxn modelId="{2BD71A36-6F77-45B3-8CDB-5C2915028C11}" srcId="{D10EF667-48BB-4018-BF35-95F79D8B7556}" destId="{F70414BD-943A-4D00-8C89-BD1CD6C78E26}" srcOrd="0" destOrd="0" parTransId="{487A0F1C-8A85-4BC2-B036-FC409174620C}" sibTransId="{43C53787-B724-4D1E-86EF-F89E7658E4F9}"/>
    <dgm:cxn modelId="{07ED7B49-CAB1-4D4F-84ED-7B4A32E5D1F5}" srcId="{4B1835DE-D1E6-478A-A765-FCEDFABA0E9E}" destId="{6828E6CC-2133-4B46-BAF6-B992B200DEF6}" srcOrd="1" destOrd="0" parTransId="{08FA543F-1B29-415D-9DE4-C94A60640911}" sibTransId="{F43E86C4-1E85-4778-BFD6-BE3C8BB07B3D}"/>
    <dgm:cxn modelId="{20E4906A-5D2D-4F6C-9D16-57DA0CA0F260}" type="presOf" srcId="{D18D1C5E-29D0-440E-B5F8-CD86CD2F605A}" destId="{C7CB4E1F-D318-4DB1-97DD-356A9E6D55AA}" srcOrd="0" destOrd="0" presId="urn:microsoft.com/office/officeart/2018/2/layout/IconLabelDescriptionList"/>
    <dgm:cxn modelId="{EBE9D16C-A6D0-4F68-B1A6-C28612D0218A}" type="presOf" srcId="{D10EF667-48BB-4018-BF35-95F79D8B7556}" destId="{0889E0BD-45FC-4113-8E37-8086EFEC84F3}" srcOrd="0" destOrd="0" presId="urn:microsoft.com/office/officeart/2018/2/layout/IconLabelDescriptionList"/>
    <dgm:cxn modelId="{8D6F6050-1911-4F44-9C5C-2AC9755383CE}" srcId="{D18D1C5E-29D0-440E-B5F8-CD86CD2F605A}" destId="{F84B3E62-A0B6-4A44-8FF6-6CBF5E51A164}" srcOrd="1" destOrd="0" parTransId="{B12B67E6-0A5C-4070-BE5A-B9447188E609}" sibTransId="{2D669AD4-B944-4321-9021-1470079563BB}"/>
    <dgm:cxn modelId="{E8C69250-8E7C-4555-900F-DF4DF4C5894A}" type="presOf" srcId="{F70414BD-943A-4D00-8C89-BD1CD6C78E26}" destId="{0889E0BD-45FC-4113-8E37-8086EFEC84F3}" srcOrd="0" destOrd="1" presId="urn:microsoft.com/office/officeart/2018/2/layout/IconLabelDescriptionList"/>
    <dgm:cxn modelId="{AC87D770-1461-45F4-AC19-6273DD940ACC}" srcId="{D18D1C5E-29D0-440E-B5F8-CD86CD2F605A}" destId="{218372C4-D0F1-4C49-B526-16357B42EF6F}" srcOrd="2" destOrd="0" parTransId="{1F80BF97-B167-412E-8FE0-909FBFDABDB2}" sibTransId="{CE57BAC2-4596-4614-A727-6FD2ABC1F7D6}"/>
    <dgm:cxn modelId="{861FD876-A342-41A2-943C-0231E41D2B87}" srcId="{D10EF667-48BB-4018-BF35-95F79D8B7556}" destId="{30514E74-95BE-434A-AC75-0A2533AED45E}" srcOrd="1" destOrd="0" parTransId="{A3752507-B676-4C62-A3C8-A35D137055AC}" sibTransId="{873998E7-34BE-4FEC-8996-910815F0E13F}"/>
    <dgm:cxn modelId="{DFE98E77-E992-4B59-B377-5FE866797555}" type="presOf" srcId="{911F1AC7-A61F-4D12-AE12-D718FD0C51C8}" destId="{0889E0BD-45FC-4113-8E37-8086EFEC84F3}" srcOrd="0" destOrd="4" presId="urn:microsoft.com/office/officeart/2018/2/layout/IconLabelDescriptionList"/>
    <dgm:cxn modelId="{38ABDB58-59EC-4F73-A722-D54988E4F278}" type="presOf" srcId="{32877396-40C0-4D5E-8040-F6EFF0EBC3E2}" destId="{E6458649-0F30-467D-92B0-939892E30974}" srcOrd="0" destOrd="0" presId="urn:microsoft.com/office/officeart/2018/2/layout/IconLabelDescriptionList"/>
    <dgm:cxn modelId="{2DE75279-CB01-4EEC-8DB3-4D6A734BBC50}" srcId="{0E31687F-D2EE-48AB-ACF9-7DFF38473A0F}" destId="{4B1835DE-D1E6-478A-A765-FCEDFABA0E9E}" srcOrd="1" destOrd="0" parTransId="{524B5861-79C9-48FB-A71C-D70BFA3A6F23}" sibTransId="{E922324C-EAED-4FFE-8E2D-3786219DF208}"/>
    <dgm:cxn modelId="{1685A979-881E-4AFC-98F1-6165E804D60B}" srcId="{D18D1C5E-29D0-440E-B5F8-CD86CD2F605A}" destId="{9B267472-FDB0-43B3-83F5-5D3766D9F458}" srcOrd="0" destOrd="0" parTransId="{0AF85B85-DBB2-47A1-8A16-F3A9C9BA38E8}" sibTransId="{FF8D1741-4B86-4CB6-B137-C148A23506D1}"/>
    <dgm:cxn modelId="{C080279C-8F9F-47C2-82B1-0198D2A274D9}" srcId="{0E31687F-D2EE-48AB-ACF9-7DFF38473A0F}" destId="{D10EF667-48BB-4018-BF35-95F79D8B7556}" srcOrd="0" destOrd="0" parTransId="{06C6B979-69A3-4DB8-BB1B-BB78FBFA1DBB}" sibTransId="{3821435C-C797-44E1-9654-1753928D2B21}"/>
    <dgm:cxn modelId="{9876C1B8-FA21-48CE-BDB3-E1A6082E12B8}" type="presOf" srcId="{9B267472-FDB0-43B3-83F5-5D3766D9F458}" destId="{4E7A1D6E-0132-4B42-BB61-57A1D1020C39}" srcOrd="0" destOrd="0" presId="urn:microsoft.com/office/officeart/2018/2/layout/IconLabelDescriptionList"/>
    <dgm:cxn modelId="{AB1392BC-DCF5-4F2B-8C38-2462FE1A0012}" srcId="{32877396-40C0-4D5E-8040-F6EFF0EBC3E2}" destId="{D18D1C5E-29D0-440E-B5F8-CD86CD2F605A}" srcOrd="1" destOrd="0" parTransId="{DDFF0857-F9F0-4EF7-AC9B-048240090544}" sibTransId="{931849AF-15AA-4A5C-ADE4-D80D2D4472A0}"/>
    <dgm:cxn modelId="{E4CD12C0-6B9C-47EC-B839-F098EB79774B}" type="presOf" srcId="{218372C4-D0F1-4C49-B526-16357B42EF6F}" destId="{4E7A1D6E-0132-4B42-BB61-57A1D1020C39}" srcOrd="0" destOrd="2" presId="urn:microsoft.com/office/officeart/2018/2/layout/IconLabelDescriptionList"/>
    <dgm:cxn modelId="{3D6E3BC9-7841-4AF5-BA37-342873F2C7D7}" type="presOf" srcId="{6828E6CC-2133-4B46-BAF6-B992B200DEF6}" destId="{0889E0BD-45FC-4113-8E37-8086EFEC84F3}" srcOrd="0" destOrd="5" presId="urn:microsoft.com/office/officeart/2018/2/layout/IconLabelDescriptionList"/>
    <dgm:cxn modelId="{5BD389D7-4565-4E93-A2BA-165B2C498FFA}" type="presOf" srcId="{30514E74-95BE-434A-AC75-0A2533AED45E}" destId="{0889E0BD-45FC-4113-8E37-8086EFEC84F3}" srcOrd="0" destOrd="2" presId="urn:microsoft.com/office/officeart/2018/2/layout/IconLabelDescriptionList"/>
    <dgm:cxn modelId="{8E453DF0-C66C-4113-A2F3-12C37F77F692}" type="presOf" srcId="{F84B3E62-A0B6-4A44-8FF6-6CBF5E51A164}" destId="{4E7A1D6E-0132-4B42-BB61-57A1D1020C39}" srcOrd="0" destOrd="1" presId="urn:microsoft.com/office/officeart/2018/2/layout/IconLabelDescriptionList"/>
    <dgm:cxn modelId="{B7E1E22C-8868-43B4-818E-12664B066542}" type="presParOf" srcId="{E6458649-0F30-467D-92B0-939892E30974}" destId="{01CB82D2-524A-4F6D-A5ED-F7D1D45B391D}" srcOrd="0" destOrd="0" presId="urn:microsoft.com/office/officeart/2018/2/layout/IconLabelDescriptionList"/>
    <dgm:cxn modelId="{77A79831-36C1-4230-85BE-3C0D3EC0C882}" type="presParOf" srcId="{01CB82D2-524A-4F6D-A5ED-F7D1D45B391D}" destId="{B52C620B-FD2F-40BB-A54F-90B28656C7E1}" srcOrd="0" destOrd="0" presId="urn:microsoft.com/office/officeart/2018/2/layout/IconLabelDescriptionList"/>
    <dgm:cxn modelId="{43B373EC-47B4-4C86-881A-DCA8586F8388}" type="presParOf" srcId="{01CB82D2-524A-4F6D-A5ED-F7D1D45B391D}" destId="{4EE7DC42-BC3E-4349-A25B-055347D3099F}" srcOrd="1" destOrd="0" presId="urn:microsoft.com/office/officeart/2018/2/layout/IconLabelDescriptionList"/>
    <dgm:cxn modelId="{8B9E34EF-7546-45EA-B62C-3DE819EFA5B3}" type="presParOf" srcId="{01CB82D2-524A-4F6D-A5ED-F7D1D45B391D}" destId="{841C5AA4-DA0A-4B58-A826-787CC3353F21}" srcOrd="2" destOrd="0" presId="urn:microsoft.com/office/officeart/2018/2/layout/IconLabelDescriptionList"/>
    <dgm:cxn modelId="{2FB788A2-ADC5-4B7A-BF48-6FA4BB1FC626}" type="presParOf" srcId="{01CB82D2-524A-4F6D-A5ED-F7D1D45B391D}" destId="{CA26F8A6-25B2-40AC-9E03-37C275C6FCAE}" srcOrd="3" destOrd="0" presId="urn:microsoft.com/office/officeart/2018/2/layout/IconLabelDescriptionList"/>
    <dgm:cxn modelId="{1B171DA0-1A03-400E-9393-F84D9503FB36}" type="presParOf" srcId="{01CB82D2-524A-4F6D-A5ED-F7D1D45B391D}" destId="{0889E0BD-45FC-4113-8E37-8086EFEC84F3}" srcOrd="4" destOrd="0" presId="urn:microsoft.com/office/officeart/2018/2/layout/IconLabelDescriptionList"/>
    <dgm:cxn modelId="{2D6E67F5-FEA3-4EC5-A6F5-410FC91FE9FC}" type="presParOf" srcId="{E6458649-0F30-467D-92B0-939892E30974}" destId="{6DAF64CD-8AED-4674-8CC4-AB5C2001CF5A}" srcOrd="1" destOrd="0" presId="urn:microsoft.com/office/officeart/2018/2/layout/IconLabelDescriptionList"/>
    <dgm:cxn modelId="{ADC4816D-B739-4397-8991-A1F1FB085BEF}" type="presParOf" srcId="{E6458649-0F30-467D-92B0-939892E30974}" destId="{76604766-EBE9-4C74-A604-9EFD5B52CC42}" srcOrd="2" destOrd="0" presId="urn:microsoft.com/office/officeart/2018/2/layout/IconLabelDescriptionList"/>
    <dgm:cxn modelId="{61AA1369-C4A7-4786-BB3F-393576D282CD}" type="presParOf" srcId="{76604766-EBE9-4C74-A604-9EFD5B52CC42}" destId="{E77FC088-9F5D-467E-AA2B-EC2B2BAECBFA}" srcOrd="0" destOrd="0" presId="urn:microsoft.com/office/officeart/2018/2/layout/IconLabelDescriptionList"/>
    <dgm:cxn modelId="{590DA45F-D187-4779-93FD-522BBE5209C5}" type="presParOf" srcId="{76604766-EBE9-4C74-A604-9EFD5B52CC42}" destId="{F14A64E8-85BB-45BB-B616-E149417486FE}" srcOrd="1" destOrd="0" presId="urn:microsoft.com/office/officeart/2018/2/layout/IconLabelDescriptionList"/>
    <dgm:cxn modelId="{E8DA7241-6C61-4540-9D80-B64491013701}" type="presParOf" srcId="{76604766-EBE9-4C74-A604-9EFD5B52CC42}" destId="{C7CB4E1F-D318-4DB1-97DD-356A9E6D55AA}" srcOrd="2" destOrd="0" presId="urn:microsoft.com/office/officeart/2018/2/layout/IconLabelDescriptionList"/>
    <dgm:cxn modelId="{1C25E7A2-D6C9-4B72-AB09-EC53191CCB92}" type="presParOf" srcId="{76604766-EBE9-4C74-A604-9EFD5B52CC42}" destId="{BD18A5BD-CCD0-4E7C-BB27-2A004917FE58}" srcOrd="3" destOrd="0" presId="urn:microsoft.com/office/officeart/2018/2/layout/IconLabelDescriptionList"/>
    <dgm:cxn modelId="{329DE236-E542-4EB5-AE7C-30CF11199C90}" type="presParOf" srcId="{76604766-EBE9-4C74-A604-9EFD5B52CC42}" destId="{4E7A1D6E-0132-4B42-BB61-57A1D1020C3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815CA-8E94-468B-8A00-516185B804A1}">
      <dsp:nvSpPr>
        <dsp:cNvPr id="0" name=""/>
        <dsp:cNvSpPr/>
      </dsp:nvSpPr>
      <dsp:spPr>
        <a:xfrm>
          <a:off x="644056" y="456426"/>
          <a:ext cx="859995" cy="85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7C136-81AD-46B2-8C77-E8B30389AB8A}">
      <dsp:nvSpPr>
        <dsp:cNvPr id="0" name=""/>
        <dsp:cNvSpPr/>
      </dsp:nvSpPr>
      <dsp:spPr>
        <a:xfrm>
          <a:off x="526844" y="1427698"/>
          <a:ext cx="1094428" cy="38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Time Series</a:t>
          </a:r>
        </a:p>
      </dsp:txBody>
      <dsp:txXfrm>
        <a:off x="526844" y="1427698"/>
        <a:ext cx="1094428" cy="380087"/>
      </dsp:txXfrm>
    </dsp:sp>
    <dsp:sp modelId="{CDFD30DC-F30C-41A9-B369-3B143A77978A}">
      <dsp:nvSpPr>
        <dsp:cNvPr id="0" name=""/>
        <dsp:cNvSpPr/>
      </dsp:nvSpPr>
      <dsp:spPr>
        <a:xfrm>
          <a:off x="423068" y="1920734"/>
          <a:ext cx="1565925" cy="1267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sequence of data points measured over time</a:t>
          </a:r>
          <a:endParaRPr lang="en-US" sz="1400" kern="1200" dirty="0"/>
        </a:p>
      </dsp:txBody>
      <dsp:txXfrm>
        <a:off x="423068" y="1920734"/>
        <a:ext cx="1565925" cy="1267702"/>
      </dsp:txXfrm>
    </dsp:sp>
    <dsp:sp modelId="{C8C781DE-1D90-4FE2-AA0A-947C0E020B91}">
      <dsp:nvSpPr>
        <dsp:cNvPr id="0" name=""/>
        <dsp:cNvSpPr/>
      </dsp:nvSpPr>
      <dsp:spPr>
        <a:xfrm>
          <a:off x="3149939" y="456428"/>
          <a:ext cx="859995" cy="85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D1927-005B-433F-9A9E-3BCCBE52FC36}">
      <dsp:nvSpPr>
        <dsp:cNvPr id="0" name=""/>
        <dsp:cNvSpPr/>
      </dsp:nvSpPr>
      <dsp:spPr>
        <a:xfrm>
          <a:off x="2572128" y="1395134"/>
          <a:ext cx="2457129" cy="38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dirty="0"/>
            <a:t>Time Series Forecasting</a:t>
          </a:r>
          <a:endParaRPr lang="en-US" sz="1800" b="1" kern="1200" dirty="0"/>
        </a:p>
      </dsp:txBody>
      <dsp:txXfrm>
        <a:off x="2572128" y="1395134"/>
        <a:ext cx="2457129" cy="380087"/>
      </dsp:txXfrm>
    </dsp:sp>
    <dsp:sp modelId="{533259C7-0F0B-49B1-B55E-689D7C30DFFB}">
      <dsp:nvSpPr>
        <dsp:cNvPr id="0" name=""/>
        <dsp:cNvSpPr/>
      </dsp:nvSpPr>
      <dsp:spPr>
        <a:xfrm>
          <a:off x="2701692" y="1884500"/>
          <a:ext cx="2457129" cy="202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statistical technique that involves predicting future values of a time series based on its historical patterns and trends</a:t>
          </a:r>
          <a:endParaRPr lang="en-US" sz="1400" kern="1200" dirty="0"/>
        </a:p>
      </dsp:txBody>
      <dsp:txXfrm>
        <a:off x="2701692" y="1884500"/>
        <a:ext cx="2457129" cy="2023733"/>
      </dsp:txXfrm>
    </dsp:sp>
    <dsp:sp modelId="{30F51B4A-A822-4503-AF6E-7AF17065D84E}">
      <dsp:nvSpPr>
        <dsp:cNvPr id="0" name=""/>
        <dsp:cNvSpPr/>
      </dsp:nvSpPr>
      <dsp:spPr>
        <a:xfrm>
          <a:off x="7715418" y="466951"/>
          <a:ext cx="859995" cy="85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AAB52-17B3-4892-ACFE-FBCC64045258}">
      <dsp:nvSpPr>
        <dsp:cNvPr id="0" name=""/>
        <dsp:cNvSpPr/>
      </dsp:nvSpPr>
      <dsp:spPr>
        <a:xfrm>
          <a:off x="6096069" y="1429502"/>
          <a:ext cx="4164809" cy="38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dirty="0"/>
            <a:t>Long Short-Term Memory </a:t>
          </a:r>
          <a:r>
            <a:rPr lang="en-US" sz="1600" b="0" i="0" kern="1200" dirty="0"/>
            <a:t>(</a:t>
          </a:r>
          <a:r>
            <a:rPr lang="en-US" sz="1600" kern="1200" dirty="0"/>
            <a:t>LSTM) method</a:t>
          </a:r>
        </a:p>
      </dsp:txBody>
      <dsp:txXfrm>
        <a:off x="6096069" y="1429502"/>
        <a:ext cx="4164809" cy="380087"/>
      </dsp:txXfrm>
    </dsp:sp>
    <dsp:sp modelId="{9431D373-3566-4155-ACBE-B4EB831A808F}">
      <dsp:nvSpPr>
        <dsp:cNvPr id="0" name=""/>
        <dsp:cNvSpPr/>
      </dsp:nvSpPr>
      <dsp:spPr>
        <a:xfrm>
          <a:off x="5617346" y="1799364"/>
          <a:ext cx="5401138" cy="204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commonly used recurrent neural network (RNN) in time series forecasting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considers</a:t>
          </a:r>
          <a:r>
            <a:rPr lang="en-US" sz="1400" b="0" i="0" kern="1200" dirty="0"/>
            <a:t> previous inputs &amp; their corresponding outputs to capture the sequential nature of time series data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highly accurate, computationally intensive and require large amounts of training data to achieve optimal performance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LSTM uses: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series of "memory cells" : to store information over time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"gates“: to control the flow of information in and out of the cells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5617346" y="1799364"/>
        <a:ext cx="5401138" cy="2049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F9AB1-35A7-4DB3-9873-E387198590B0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D794-8BA7-490B-BB71-EA0B94B8B165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used for assignment 5</a:t>
          </a:r>
        </a:p>
      </dsp:txBody>
      <dsp:txXfrm>
        <a:off x="333914" y="2276522"/>
        <a:ext cx="1800000" cy="720000"/>
      </dsp:txXfrm>
    </dsp:sp>
    <dsp:sp modelId="{7164F8E7-8EC0-4C57-B58F-7FEF68F4800E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DE229-8B76-4E41-896B-1456035B301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J-17 well index</a:t>
          </a:r>
        </a:p>
      </dsp:txBody>
      <dsp:txXfrm>
        <a:off x="2448914" y="2276522"/>
        <a:ext cx="1800000" cy="720000"/>
      </dsp:txXfrm>
    </dsp:sp>
    <dsp:sp modelId="{7E1B08B5-62E2-4A7B-AEFE-CFF31867E56F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D3663-9499-4632-88CD-4BB6C5D7FD74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Comal Spring Discharge</a:t>
          </a:r>
        </a:p>
      </dsp:txBody>
      <dsp:txXfrm>
        <a:off x="4563914" y="2276522"/>
        <a:ext cx="1800000" cy="720000"/>
      </dsp:txXfrm>
    </dsp:sp>
    <dsp:sp modelId="{6AF735FF-1E65-4C37-A687-D61230A2D542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15301-3636-4CBB-AE7C-254902643F78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San Marcos Spring Discharge</a:t>
          </a:r>
        </a:p>
      </dsp:txBody>
      <dsp:txXfrm>
        <a:off x="6678914" y="2276522"/>
        <a:ext cx="1800000" cy="720000"/>
      </dsp:txXfrm>
    </dsp:sp>
    <dsp:sp modelId="{E753E85A-682F-4436-9787-1631AB1461DB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CB930-F2D5-4D7C-9AFC-7B2DB6B625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imputed data (using Kalman filter) has been used </a:t>
          </a:r>
        </a:p>
      </dsp:txBody>
      <dsp:txXfrm>
        <a:off x="8793914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D0E1-8CA0-4474-A3CD-3894B0A41204}">
      <dsp:nvSpPr>
        <dsp:cNvPr id="0" name=""/>
        <dsp:cNvSpPr/>
      </dsp:nvSpPr>
      <dsp:spPr>
        <a:xfrm>
          <a:off x="1061437" y="63901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9E7B1-8B2F-4FC7-83EC-E19A845A0820}">
      <dsp:nvSpPr>
        <dsp:cNvPr id="0" name=""/>
        <dsp:cNvSpPr/>
      </dsp:nvSpPr>
      <dsp:spPr>
        <a:xfrm>
          <a:off x="1582" y="190573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Step 1: Read the .csv file into a panda dataframe</a:t>
          </a:r>
        </a:p>
      </dsp:txBody>
      <dsp:txXfrm>
        <a:off x="1582" y="1905735"/>
        <a:ext cx="3261093" cy="489164"/>
      </dsp:txXfrm>
    </dsp:sp>
    <dsp:sp modelId="{58D1B8E6-D23E-4016-8A25-B40557C3BBA2}">
      <dsp:nvSpPr>
        <dsp:cNvPr id="0" name=""/>
        <dsp:cNvSpPr/>
      </dsp:nvSpPr>
      <dsp:spPr>
        <a:xfrm>
          <a:off x="1582" y="2453195"/>
          <a:ext cx="3261093" cy="110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Date set as index</a:t>
          </a:r>
        </a:p>
      </dsp:txBody>
      <dsp:txXfrm>
        <a:off x="1582" y="2453195"/>
        <a:ext cx="3261093" cy="1100591"/>
      </dsp:txXfrm>
    </dsp:sp>
    <dsp:sp modelId="{3EFCD278-4B99-4CF4-AD56-D1EE91723927}">
      <dsp:nvSpPr>
        <dsp:cNvPr id="0" name=""/>
        <dsp:cNvSpPr/>
      </dsp:nvSpPr>
      <dsp:spPr>
        <a:xfrm>
          <a:off x="4893223" y="63901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321F-6AE0-4722-ADC0-CE4327A440D1}">
      <dsp:nvSpPr>
        <dsp:cNvPr id="0" name=""/>
        <dsp:cNvSpPr/>
      </dsp:nvSpPr>
      <dsp:spPr>
        <a:xfrm>
          <a:off x="3833367" y="190573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Step 2: Normalize the dataset</a:t>
          </a:r>
        </a:p>
      </dsp:txBody>
      <dsp:txXfrm>
        <a:off x="3833367" y="1905735"/>
        <a:ext cx="3261093" cy="489164"/>
      </dsp:txXfrm>
    </dsp:sp>
    <dsp:sp modelId="{6CEEE21E-7185-48F3-B114-65F133F498DC}">
      <dsp:nvSpPr>
        <dsp:cNvPr id="0" name=""/>
        <dsp:cNvSpPr/>
      </dsp:nvSpPr>
      <dsp:spPr>
        <a:xfrm>
          <a:off x="3833367" y="2453195"/>
          <a:ext cx="3261093" cy="110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done to ensure all the variables are on one comparable common scale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Makes the data interpretation process easier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transformed using the “MinMaxScaler” from scikit-learn to normalize data at range (0,1)</a:t>
          </a:r>
        </a:p>
      </dsp:txBody>
      <dsp:txXfrm>
        <a:off x="3833367" y="2453195"/>
        <a:ext cx="3261093" cy="1100591"/>
      </dsp:txXfrm>
    </dsp:sp>
    <dsp:sp modelId="{F047E66B-3391-4BF8-915D-06FCFEE8BD1F}">
      <dsp:nvSpPr>
        <dsp:cNvPr id="0" name=""/>
        <dsp:cNvSpPr/>
      </dsp:nvSpPr>
      <dsp:spPr>
        <a:xfrm>
          <a:off x="8725008" y="63901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31CA0-D230-40F6-9D60-0569A1D62F32}">
      <dsp:nvSpPr>
        <dsp:cNvPr id="0" name=""/>
        <dsp:cNvSpPr/>
      </dsp:nvSpPr>
      <dsp:spPr>
        <a:xfrm>
          <a:off x="7665152" y="190573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Step 3: Train Test Split</a:t>
          </a:r>
        </a:p>
      </dsp:txBody>
      <dsp:txXfrm>
        <a:off x="7665152" y="1905735"/>
        <a:ext cx="3261093" cy="489164"/>
      </dsp:txXfrm>
    </dsp:sp>
    <dsp:sp modelId="{E4FF3641-38B5-436F-B9B0-AD2FE6BF634A}">
      <dsp:nvSpPr>
        <dsp:cNvPr id="0" name=""/>
        <dsp:cNvSpPr/>
      </dsp:nvSpPr>
      <dsp:spPr>
        <a:xfrm>
          <a:off x="7665152" y="2453195"/>
          <a:ext cx="3261093" cy="110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Make input output sequence using “np.array”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 to train test (75: 25)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Reshape the input data “np.reshape”</a:t>
          </a:r>
        </a:p>
      </dsp:txBody>
      <dsp:txXfrm>
        <a:off x="7665152" y="2453195"/>
        <a:ext cx="3261093" cy="1100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66363-6627-443D-8D3B-8F75F4A6A88C}">
      <dsp:nvSpPr>
        <dsp:cNvPr id="0" name=""/>
        <dsp:cNvSpPr/>
      </dsp:nvSpPr>
      <dsp:spPr>
        <a:xfrm>
          <a:off x="6916" y="169104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573F-9EBA-4C94-B1C4-248A4972F2AE}">
      <dsp:nvSpPr>
        <dsp:cNvPr id="0" name=""/>
        <dsp:cNvSpPr/>
      </dsp:nvSpPr>
      <dsp:spPr>
        <a:xfrm>
          <a:off x="6916" y="147512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Step 4: Define Model</a:t>
          </a:r>
        </a:p>
      </dsp:txBody>
      <dsp:txXfrm>
        <a:off x="6916" y="1475120"/>
        <a:ext cx="3257909" cy="488686"/>
      </dsp:txXfrm>
    </dsp:sp>
    <dsp:sp modelId="{2545974E-AB76-43A1-B9B9-8219009CC179}">
      <dsp:nvSpPr>
        <dsp:cNvPr id="0" name=""/>
        <dsp:cNvSpPr/>
      </dsp:nvSpPr>
      <dsp:spPr>
        <a:xfrm>
          <a:off x="233145" y="1945902"/>
          <a:ext cx="3257909" cy="19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layers: 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Sequence length: 10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Epoch size: 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size: 32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Keras in python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“keras.layers”,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“keras.models”</a:t>
          </a:r>
        </a:p>
      </dsp:txBody>
      <dsp:txXfrm>
        <a:off x="233145" y="1945902"/>
        <a:ext cx="3257909" cy="1982802"/>
      </dsp:txXfrm>
    </dsp:sp>
    <dsp:sp modelId="{502EE701-867E-49E5-958A-E1C2B92B4CE1}">
      <dsp:nvSpPr>
        <dsp:cNvPr id="0" name=""/>
        <dsp:cNvSpPr/>
      </dsp:nvSpPr>
      <dsp:spPr>
        <a:xfrm>
          <a:off x="3834959" y="169104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49E2-266D-4C29-B6F7-565D59CA026E}">
      <dsp:nvSpPr>
        <dsp:cNvPr id="0" name=""/>
        <dsp:cNvSpPr/>
      </dsp:nvSpPr>
      <dsp:spPr>
        <a:xfrm>
          <a:off x="3834959" y="147512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Step 5: Model Fit</a:t>
          </a:r>
        </a:p>
      </dsp:txBody>
      <dsp:txXfrm>
        <a:off x="3834959" y="1475120"/>
        <a:ext cx="3257909" cy="488686"/>
      </dsp:txXfrm>
    </dsp:sp>
    <dsp:sp modelId="{139DF7EE-2C7A-4E9C-ACA6-EF8776FBB2E3}">
      <dsp:nvSpPr>
        <dsp:cNvPr id="0" name=""/>
        <dsp:cNvSpPr/>
      </dsp:nvSpPr>
      <dsp:spPr>
        <a:xfrm>
          <a:off x="3623195" y="2040898"/>
          <a:ext cx="3257909" cy="19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is fit for the training dataset avoiding overfitting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</a:t>
          </a:r>
          <a:r>
            <a:rPr lang="en-US" sz="1700" kern="1200" dirty="0" err="1"/>
            <a:t>model.fit</a:t>
          </a:r>
          <a:r>
            <a:rPr lang="en-US" sz="1700" kern="1200" dirty="0"/>
            <a:t>”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Fitted model is used for forecasting the test data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</a:t>
          </a:r>
          <a:r>
            <a:rPr lang="en-US" sz="1700" kern="1200" dirty="0" err="1"/>
            <a:t>model.predict</a:t>
          </a:r>
          <a:r>
            <a:rPr lang="en-US" sz="1700" kern="1200" dirty="0"/>
            <a:t>”</a:t>
          </a:r>
        </a:p>
      </dsp:txBody>
      <dsp:txXfrm>
        <a:off x="3623195" y="2040898"/>
        <a:ext cx="3257909" cy="1982802"/>
      </dsp:txXfrm>
    </dsp:sp>
    <dsp:sp modelId="{C0A2FEDB-8C6E-4F4D-A995-E96A16E2AEB6}">
      <dsp:nvSpPr>
        <dsp:cNvPr id="0" name=""/>
        <dsp:cNvSpPr/>
      </dsp:nvSpPr>
      <dsp:spPr>
        <a:xfrm>
          <a:off x="7663003" y="169104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80930-4FF0-48AB-BE09-7C15E39FD299}">
      <dsp:nvSpPr>
        <dsp:cNvPr id="0" name=""/>
        <dsp:cNvSpPr/>
      </dsp:nvSpPr>
      <dsp:spPr>
        <a:xfrm>
          <a:off x="7663003" y="147512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Step 6: Evaluate Model</a:t>
          </a:r>
        </a:p>
      </dsp:txBody>
      <dsp:txXfrm>
        <a:off x="7663003" y="1475120"/>
        <a:ext cx="3257909" cy="488686"/>
      </dsp:txXfrm>
    </dsp:sp>
    <dsp:sp modelId="{2B3CBBF9-310A-45B1-BF38-10D442128155}">
      <dsp:nvSpPr>
        <dsp:cNvPr id="0" name=""/>
        <dsp:cNvSpPr/>
      </dsp:nvSpPr>
      <dsp:spPr>
        <a:xfrm>
          <a:off x="7513660" y="2040898"/>
          <a:ext cx="3257909" cy="19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/>
              <a:ea typeface="+mn-ea"/>
              <a:cs typeface="+mn-cs"/>
            </a:rPr>
            <a:t>Model is evaluated by Observed Vs Forecast plot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/>
              <a:ea typeface="+mn-ea"/>
              <a:cs typeface="+mn-cs"/>
            </a:rPr>
            <a:t>RMS error for training and testing data</a:t>
          </a:r>
        </a:p>
      </dsp:txBody>
      <dsp:txXfrm>
        <a:off x="7513660" y="2040898"/>
        <a:ext cx="3257909" cy="1982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C620B-FD2F-40BB-A54F-90B28656C7E1}">
      <dsp:nvSpPr>
        <dsp:cNvPr id="0" name=""/>
        <dsp:cNvSpPr/>
      </dsp:nvSpPr>
      <dsp:spPr>
        <a:xfrm>
          <a:off x="1793180" y="36729"/>
          <a:ext cx="1509048" cy="1490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C5AA4-DA0A-4B58-A826-787CC3353F21}">
      <dsp:nvSpPr>
        <dsp:cNvPr id="0" name=""/>
        <dsp:cNvSpPr/>
      </dsp:nvSpPr>
      <dsp:spPr>
        <a:xfrm>
          <a:off x="426280" y="1630108"/>
          <a:ext cx="4311566" cy="6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1. </a:t>
          </a:r>
          <a:r>
            <a:rPr lang="en-US" sz="2000" b="1" i="0" kern="1200" dirty="0"/>
            <a:t>Plot</a:t>
          </a:r>
          <a:r>
            <a:rPr lang="en-US" sz="2000" b="0" i="0" kern="1200" dirty="0"/>
            <a:t> of Observed Vs Forecasted values</a:t>
          </a:r>
          <a:endParaRPr lang="en-US" sz="2000" kern="1200" dirty="0"/>
        </a:p>
      </dsp:txBody>
      <dsp:txXfrm>
        <a:off x="426280" y="1630108"/>
        <a:ext cx="4311566" cy="638934"/>
      </dsp:txXfrm>
    </dsp:sp>
    <dsp:sp modelId="{0889E0BD-45FC-4113-8E37-8086EFEC84F3}">
      <dsp:nvSpPr>
        <dsp:cNvPr id="0" name=""/>
        <dsp:cNvSpPr/>
      </dsp:nvSpPr>
      <dsp:spPr>
        <a:xfrm>
          <a:off x="547197" y="2220917"/>
          <a:ext cx="4502525" cy="174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(observed and forecast)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 dataset and forecast from training dataset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 dataset and forecast from test dataset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 for train and test dataset separately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Observed Vs forecasted plot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plot with points concentrated towards X=Y line represents a good fit model</a:t>
          </a:r>
        </a:p>
      </dsp:txBody>
      <dsp:txXfrm>
        <a:off x="547197" y="2220917"/>
        <a:ext cx="4502525" cy="1747701"/>
      </dsp:txXfrm>
    </dsp:sp>
    <dsp:sp modelId="{E77FC088-9F5D-467E-AA2B-EC2B2BAECBFA}">
      <dsp:nvSpPr>
        <dsp:cNvPr id="0" name=""/>
        <dsp:cNvSpPr/>
      </dsp:nvSpPr>
      <dsp:spPr>
        <a:xfrm>
          <a:off x="7020741" y="27307"/>
          <a:ext cx="1509048" cy="1490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4E1F-D318-4DB1-97DD-356A9E6D55AA}">
      <dsp:nvSpPr>
        <dsp:cNvPr id="0" name=""/>
        <dsp:cNvSpPr/>
      </dsp:nvSpPr>
      <dsp:spPr>
        <a:xfrm>
          <a:off x="5995854" y="1620683"/>
          <a:ext cx="4311566" cy="63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 dirty="0"/>
            <a:t>2. RMSE </a:t>
          </a:r>
          <a:r>
            <a:rPr lang="en-US" sz="2000" kern="1200" dirty="0"/>
            <a:t>(Root Mean Square Error)</a:t>
          </a:r>
        </a:p>
      </dsp:txBody>
      <dsp:txXfrm>
        <a:off x="5995854" y="1620683"/>
        <a:ext cx="4311566" cy="638934"/>
      </dsp:txXfrm>
    </dsp:sp>
    <dsp:sp modelId="{4E7A1D6E-0132-4B42-BB61-57A1D1020C39}">
      <dsp:nvSpPr>
        <dsp:cNvPr id="0" name=""/>
        <dsp:cNvSpPr/>
      </dsp:nvSpPr>
      <dsp:spPr>
        <a:xfrm>
          <a:off x="6049748" y="2124094"/>
          <a:ext cx="4311566" cy="174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Common and useful evaluation metric for evaluating the accuracy of the model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lower values indicate better performance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comparing the training and testing RMSE helps get idea of how well model generalizes to new data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if the training RMSE is much lower than the testing RMSE - sign of overfitting</a:t>
          </a:r>
          <a:endParaRPr lang="en-US" sz="1500" kern="1200"/>
        </a:p>
      </dsp:txBody>
      <dsp:txXfrm>
        <a:off x="6049748" y="2124094"/>
        <a:ext cx="4311566" cy="174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9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219-FC5C-0F8D-0610-612532962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8F19D-00CD-384B-632D-7AD6795E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4981-E77F-89DD-35A6-C1E303DD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D080-C113-071B-87CB-3961208F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56CB-4613-6733-3A0E-84F52540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3301-F82C-5D9A-E4F3-D5D2AA8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84A-1A23-2876-6009-75AAB1BF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411C-6BB5-5160-2FA4-A187F3A7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9A4E-1732-B3F3-8C62-2F2BF46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814B-A4C5-3324-D198-51827F8E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E8E-4CC8-0B8C-8E15-471BC85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1B2B-7C7D-F23C-1B53-E6CF8436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D961-F0EE-8489-95D1-F098B69D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9F29-4882-E3C6-D957-77CC19D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6346-368E-E466-D831-18433AA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31F9-F43A-FA59-C833-3348BCE9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AA9D-A6CE-56F5-621D-87906C1C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4A19D-E42C-9457-C7E4-1EBDEC5F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2DDFC-9054-FD37-6CF6-28365E5E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9D24A-364A-067D-B240-9D0D65EA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7B41-5728-AA06-B2D2-0E9129F7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3279-87CB-3ED2-2698-15BD5358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9E69-D9BE-60D3-E6A0-57F05ED7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49A2A-9607-9308-9D0A-05C8D7A2B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ADB96-D90C-4562-64CB-0738F1C36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EE276-9859-DAC1-FF7B-2129F6FB7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E1A34-77FC-F60C-D4BD-44FA24E1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9F68D-CA32-CF19-749F-553C7866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E1A9D-99EF-1E28-C8AF-960AEA6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51D7-944F-C9A0-41FD-17EB0651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45E90-7908-3DBB-5C5F-6656D59E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CB0A2-407C-AF7B-7B43-DC6F88DF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AB017-EC6A-8607-4CC9-1DE6E7F2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7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82A16-5190-A467-225F-142DCE4F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1D7D2-7436-4ED2-80CB-DA029FC2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FB919-8497-C799-82BE-D5F9528D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1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C53F-CE52-FF3D-1B7F-7C88F3FE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E151-9E56-046A-F7EE-5A8F246F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D7020-5550-77F6-7968-4BE091E9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5222-71D8-EAD5-E7CB-6C4C8E3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6B70-4337-F841-1F46-5C8C061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8832-2E11-59B8-C030-B3EE2F3D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2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05A6-CFA6-DC60-0CA0-B9143141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6536E-0FC3-0745-DC52-B45520688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820C-31CF-F8C1-3BA4-D257E458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A442-0F96-47E8-2722-E727B703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FD84-792D-1E32-E27A-3C5B430D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E5AD6-016B-0458-44BB-EF8E77B8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0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C302-4890-27B3-A43C-0B4F4DE2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BAF1-B71E-16D7-99B8-08653721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A3C4-8037-060F-05EB-D751C924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82F1-46E4-EFA9-B091-9670B860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DC53-307C-C008-7C48-222B7ABD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9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9717-87F0-0D2C-E037-6A7E9FB9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6A68-C36A-F617-4A7D-896A781D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DA9C-AD35-6286-AF02-7C094B3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3B2F-9E65-95E6-092D-D5BC0B30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26D7-04C8-1113-E053-3710E56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8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0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D6C20-9CAD-744E-DFF6-4C4D7B0F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669B-D16E-1DD5-DEC1-DC695D25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1A7-0549-CB41-542F-742EA89A8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B551-3D29-4072-BC91-0F39A8D44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0DB3-24D4-4919-9726-C24FAC23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4458-C2A5-9016-D802-00849E4A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0A52-C238-4889-8D95-17790684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saquifer.org/science-maps/aquifer-data/historical-data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F0420-1E08-CD32-3325-5198148C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6CA1B-72B2-D808-C05E-B475ECB90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526" y="6333054"/>
            <a:ext cx="1778924" cy="36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Kushum K 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7" name="Picture 3" descr="Half face clock on a wall">
            <a:extLst>
              <a:ext uri="{FF2B5EF4-FFF2-40B4-BE49-F238E27FC236}">
                <a16:creationId xmlns:a16="http://schemas.microsoft.com/office/drawing/2014/main" id="{44813D52-E0CD-D90F-FB65-8D6DA1D35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6" r="473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03481-E2D7-5AAD-F4B6-ABA33EF77AF7}"/>
              </a:ext>
            </a:extLst>
          </p:cNvPr>
          <p:cNvSpPr txBox="1"/>
          <p:nvPr/>
        </p:nvSpPr>
        <p:spPr>
          <a:xfrm>
            <a:off x="225301" y="4609310"/>
            <a:ext cx="40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Machine Learning Assignment_6</a:t>
            </a:r>
          </a:p>
        </p:txBody>
      </p:sp>
    </p:spTree>
    <p:extLst>
      <p:ext uri="{BB962C8B-B14F-4D97-AF65-F5344CB8AC3E}">
        <p14:creationId xmlns:p14="http://schemas.microsoft.com/office/powerpoint/2010/main" val="201941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B760-ACC5-AF15-BF5D-6C0E3923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FORECASTING RESULTS</a:t>
            </a:r>
            <a:r>
              <a:rPr lang="en-US" sz="4200" dirty="0"/>
              <a:t>: COMAL SPRING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91D18-C8D6-E262-91E3-DA5CE2DE0D70}"/>
              </a:ext>
            </a:extLst>
          </p:cNvPr>
          <p:cNvSpPr txBox="1"/>
          <p:nvPr/>
        </p:nvSpPr>
        <p:spPr>
          <a:xfrm>
            <a:off x="5720498" y="5433129"/>
            <a:ext cx="4682851" cy="649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RMSE score for Train and 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1A3E6-56EE-309D-D5F7-DB1FA9D651B3}"/>
              </a:ext>
            </a:extLst>
          </p:cNvPr>
          <p:cNvSpPr txBox="1"/>
          <p:nvPr/>
        </p:nvSpPr>
        <p:spPr>
          <a:xfrm>
            <a:off x="6699183" y="4076948"/>
            <a:ext cx="5059998" cy="292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Testing dataset of Comal Spring discharge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8A7EA-84DC-5A94-0ED2-5D4856CF19E4}"/>
              </a:ext>
            </a:extLst>
          </p:cNvPr>
          <p:cNvSpPr txBox="1"/>
          <p:nvPr/>
        </p:nvSpPr>
        <p:spPr>
          <a:xfrm>
            <a:off x="691735" y="4076948"/>
            <a:ext cx="5242721" cy="292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Training dataset of Comal Spring discharge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4E459-B32E-3D83-8D39-9599FAC3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7" y="720387"/>
            <a:ext cx="4952381" cy="33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A520D-66EF-FC4D-DF3D-E7192F32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83" y="772482"/>
            <a:ext cx="4952381" cy="333968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184729-6901-5CD4-A1AD-3AD296E5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67386" y="4884646"/>
            <a:ext cx="3633869" cy="649960"/>
          </a:xfrm>
        </p:spPr>
      </p:pic>
    </p:spTree>
    <p:extLst>
      <p:ext uri="{BB962C8B-B14F-4D97-AF65-F5344CB8AC3E}">
        <p14:creationId xmlns:p14="http://schemas.microsoft.com/office/powerpoint/2010/main" val="57233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B760-ACC5-AF15-BF5D-6C0E3923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/>
              <a:t>FORECASTING RESULTS</a:t>
            </a:r>
            <a:r>
              <a:rPr lang="en-US" sz="4200" dirty="0"/>
              <a:t>: </a:t>
            </a:r>
            <a:r>
              <a:rPr lang="en-US" sz="4000" dirty="0"/>
              <a:t>SAN MARCOS SPRING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91D18-C8D6-E262-91E3-DA5CE2DE0D70}"/>
              </a:ext>
            </a:extLst>
          </p:cNvPr>
          <p:cNvSpPr txBox="1"/>
          <p:nvPr/>
        </p:nvSpPr>
        <p:spPr>
          <a:xfrm>
            <a:off x="5720498" y="5391886"/>
            <a:ext cx="4664563" cy="75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RMSE score for Train and Test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8A7EA-84DC-5A94-0ED2-5D4856CF19E4}"/>
              </a:ext>
            </a:extLst>
          </p:cNvPr>
          <p:cNvSpPr txBox="1"/>
          <p:nvPr/>
        </p:nvSpPr>
        <p:spPr>
          <a:xfrm>
            <a:off x="630936" y="3920035"/>
            <a:ext cx="5020909" cy="27733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Training dataset of San Marcos Spring Discharge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38BBD-5FD1-D204-8C81-18766B80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660265"/>
            <a:ext cx="4760088" cy="321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E676B-91BF-2584-F74A-CD754744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86" y="4948440"/>
            <a:ext cx="3408777" cy="60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FA6F8A-CB95-B0A7-5165-5C76ACC3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17" y="660266"/>
            <a:ext cx="4760088" cy="32100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2AFF03-D3AE-40CC-891D-56F306D522C1}"/>
              </a:ext>
            </a:extLst>
          </p:cNvPr>
          <p:cNvSpPr txBox="1"/>
          <p:nvPr/>
        </p:nvSpPr>
        <p:spPr>
          <a:xfrm>
            <a:off x="6386977" y="3890238"/>
            <a:ext cx="5020909" cy="3459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Testing dataset of San Marcos Spring Discharge</a:t>
            </a:r>
          </a:p>
        </p:txBody>
      </p:sp>
    </p:spTree>
    <p:extLst>
      <p:ext uri="{BB962C8B-B14F-4D97-AF65-F5344CB8AC3E}">
        <p14:creationId xmlns:p14="http://schemas.microsoft.com/office/powerpoint/2010/main" val="75496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DFDBB-6330-9D2F-9AB2-E2A72F7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Observed and Forecast Time Series Overlay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26098-41A2-E6C4-A154-E29E6D84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918" y="2652659"/>
            <a:ext cx="3492967" cy="27035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E96EE-2B6B-941D-7A6D-047A3B264B9D}"/>
              </a:ext>
            </a:extLst>
          </p:cNvPr>
          <p:cNvSpPr txBox="1"/>
          <p:nvPr/>
        </p:nvSpPr>
        <p:spPr>
          <a:xfrm>
            <a:off x="8310038" y="5464281"/>
            <a:ext cx="3261847" cy="30102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 defTabSz="841248">
              <a:spcAft>
                <a:spcPts val="552"/>
              </a:spcAft>
            </a:pPr>
            <a:r>
              <a:rPr lang="en-US" sz="1196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San Marcos Spring Discharge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450F4-E0E1-21AD-3B42-0394538E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2652659"/>
            <a:ext cx="3622452" cy="2798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B1788-11D8-3785-B803-2FD3271D9EA9}"/>
              </a:ext>
            </a:extLst>
          </p:cNvPr>
          <p:cNvSpPr txBox="1"/>
          <p:nvPr/>
        </p:nvSpPr>
        <p:spPr>
          <a:xfrm>
            <a:off x="1025724" y="5464281"/>
            <a:ext cx="3131663" cy="30102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 defTabSz="841248">
              <a:spcAft>
                <a:spcPts val="552"/>
              </a:spcAft>
            </a:pPr>
            <a:r>
              <a:rPr lang="en-US" sz="1196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J-17 Well index water level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A8BC08-D134-8B75-0C68-2DF1C09A9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763" y="2652659"/>
            <a:ext cx="3492966" cy="2703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CCCB61-8704-6125-50EC-802832591722}"/>
              </a:ext>
            </a:extLst>
          </p:cNvPr>
          <p:cNvSpPr txBox="1"/>
          <p:nvPr/>
        </p:nvSpPr>
        <p:spPr>
          <a:xfrm>
            <a:off x="4667881" y="5464280"/>
            <a:ext cx="3131663" cy="30102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 defTabSz="841248">
              <a:spcAft>
                <a:spcPts val="552"/>
              </a:spcAft>
            </a:pPr>
            <a:r>
              <a:rPr lang="en-US" sz="1196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Comal Spring Discharge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AB8E9-2B5E-FC48-75D6-74822321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9C58-12F3-9230-13EA-D110BBF9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Forecasting in time series dataset using ANN (LSTM)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Normalization needed </a:t>
            </a:r>
          </a:p>
          <a:p>
            <a:pPr lvl="1"/>
            <a:r>
              <a:rPr lang="en-US" sz="1900" dirty="0"/>
              <a:t>after model is fit, inverse transformation done before analyzing/evaluating the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Train-Test split (different from normal regression problem)</a:t>
            </a:r>
          </a:p>
          <a:p>
            <a:pPr lvl="1"/>
            <a:r>
              <a:rPr lang="en-US" sz="1900" dirty="0"/>
              <a:t>Input and output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Layers of the model consider carefully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Epoch</a:t>
            </a:r>
          </a:p>
          <a:p>
            <a:pPr lvl="1"/>
            <a:r>
              <a:rPr lang="en-US" sz="1900" b="0" i="0" dirty="0">
                <a:effectLst/>
                <a:latin typeface="Söhne"/>
              </a:rPr>
              <a:t>Each epoch improves the model's performance by iteratively adjusting the parameters to reduce the training loss</a:t>
            </a:r>
          </a:p>
          <a:p>
            <a:pPr lvl="1"/>
            <a:r>
              <a:rPr lang="en-US" sz="1900" b="0" i="0" dirty="0">
                <a:effectLst/>
                <a:latin typeface="Söhne"/>
              </a:rPr>
              <a:t>Increased number of epochs makes the model better at capturing the patterns and dependencies in the time series data and can make more accurate predictions on unseen data</a:t>
            </a:r>
          </a:p>
          <a:p>
            <a:pPr lvl="1"/>
            <a:r>
              <a:rPr lang="en-US" sz="1900" dirty="0"/>
              <a:t>but number of epoch should be optimized to reduce chance of overfitting the model</a:t>
            </a:r>
          </a:p>
        </p:txBody>
      </p:sp>
    </p:spTree>
    <p:extLst>
      <p:ext uri="{BB962C8B-B14F-4D97-AF65-F5344CB8AC3E}">
        <p14:creationId xmlns:p14="http://schemas.microsoft.com/office/powerpoint/2010/main" val="42277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2ECC4-6C39-C82D-6E11-978896D94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9" r="3330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4B24-F3F6-F81C-9368-6447026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 err="1"/>
              <a:t>Refrence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9D2D-7360-05AB-04B4-FDBC1A81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Data downloaded from</a:t>
            </a:r>
          </a:p>
          <a:p>
            <a:pPr lvl="1"/>
            <a:r>
              <a:rPr lang="en-US" u="sng" dirty="0">
                <a:hlinkClick r:id="rId3"/>
              </a:rPr>
              <a:t>https://www.edwardsaquifer.org/science-maps/aquifer-data/historical-data/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5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Blue ribbon rosette">
            <a:extLst>
              <a:ext uri="{FF2B5EF4-FFF2-40B4-BE49-F238E27FC236}">
                <a16:creationId xmlns:a16="http://schemas.microsoft.com/office/drawing/2014/main" id="{7A31956D-9728-56B8-A6F6-84DD3039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8" b="10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1EC91-459A-7B58-7A4D-04AA50F8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13" y="298580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46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FEE4-9439-58BA-DBA1-BA69D758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Forecasting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6C99C6-3EDE-55CB-B8CC-178A2F7C7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67490"/>
              </p:ext>
            </p:extLst>
          </p:nvPr>
        </p:nvGraphicFramePr>
        <p:xfrm>
          <a:off x="297546" y="2112579"/>
          <a:ext cx="11204643" cy="428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6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9B530-3137-E569-7A25-3EA2F22E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5D2F6-DE80-D2AF-704C-1198CBA70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5811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1205-B263-3A11-150E-53734F0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Steps for Time Series Forecasting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FD1E4-4DD6-C485-F14E-90C5DF0FC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1894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6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ACF14-43A2-EB92-A722-FEEFF74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for Time Series Forecasting Conti…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0DAF506-8754-CFE5-9634-F059D375B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0240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96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F4C0-367A-AD34-0E89-BD309CF5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15" y="124811"/>
            <a:ext cx="4526389" cy="1126791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</a:p>
        </p:txBody>
      </p:sp>
      <p:pic>
        <p:nvPicPr>
          <p:cNvPr id="30" name="Picture 21" descr="3D box skeletons">
            <a:extLst>
              <a:ext uri="{FF2B5EF4-FFF2-40B4-BE49-F238E27FC236}">
                <a16:creationId xmlns:a16="http://schemas.microsoft.com/office/drawing/2014/main" id="{945C4EF1-5AEE-56F0-43F9-03DB42984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9" r="1851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BA213E3-3423-A20F-5A9D-49B60816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1366788"/>
            <a:ext cx="5799507" cy="451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Two layered model</a:t>
            </a:r>
          </a:p>
          <a:p>
            <a:r>
              <a:rPr lang="en-US" sz="1300" dirty="0"/>
              <a:t>one LSTM layer with 50 units and one dense layer with single unit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600" dirty="0"/>
              <a:t>Input shape for LSTM layer </a:t>
            </a:r>
          </a:p>
          <a:p>
            <a:r>
              <a:rPr lang="en-US" sz="1300" dirty="0"/>
              <a:t>LSTM Model takes sequential input as sequence length</a:t>
            </a:r>
          </a:p>
          <a:p>
            <a:r>
              <a:rPr lang="en-US" sz="1300" dirty="0"/>
              <a:t>Modelled for sequence length of 10 </a:t>
            </a:r>
          </a:p>
          <a:p>
            <a:pPr lvl="1"/>
            <a:r>
              <a:rPr lang="en-US" sz="1300" dirty="0"/>
              <a:t> LSTM layer processes 10 sequence value to produce single output at one time step</a:t>
            </a:r>
          </a:p>
          <a:p>
            <a:r>
              <a:rPr lang="en-US" sz="1300" dirty="0"/>
              <a:t>This output is fed to dense layer with single neuron to produce final forecast for the model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600" dirty="0"/>
              <a:t>Number of Neuron in LSTM Layer</a:t>
            </a:r>
          </a:p>
          <a:p>
            <a:r>
              <a:rPr lang="en-US" sz="1300" dirty="0"/>
              <a:t>Value is set to 50, i.e., the layer will have 50 memory cells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807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F4C0-367A-AD34-0E89-BD309CF5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Conti…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BA213E3-3423-A20F-5A9D-49B60816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Optimizer</a:t>
            </a:r>
          </a:p>
          <a:p>
            <a:r>
              <a:rPr lang="en-US" sz="1700" dirty="0"/>
              <a:t>updates the parameters (weights and Bias) of a LSTM cell during training of model </a:t>
            </a:r>
          </a:p>
          <a:p>
            <a:r>
              <a:rPr lang="en-US" sz="1700" dirty="0"/>
              <a:t>minimize the error between the model's predictions and the true value </a:t>
            </a:r>
          </a:p>
          <a:p>
            <a:r>
              <a:rPr lang="en-US" sz="1700" dirty="0"/>
              <a:t>Adam optimizer</a:t>
            </a:r>
          </a:p>
          <a:p>
            <a:pPr lvl="1"/>
            <a:r>
              <a:rPr lang="en-US" sz="1700" dirty="0"/>
              <a:t>combination of both Adagrad and RMSprop optimizers, useful for dealing with sparse gradients and non-stationary objective functions</a:t>
            </a:r>
          </a:p>
          <a:p>
            <a:pPr marL="0" indent="0">
              <a:buNone/>
            </a:pPr>
            <a:r>
              <a:rPr lang="en-US" sz="1700" dirty="0"/>
              <a:t>Loss Function</a:t>
            </a:r>
          </a:p>
          <a:p>
            <a:r>
              <a:rPr lang="en-US" sz="1700" dirty="0"/>
              <a:t>used to measure the difference between the predicted output and the actual output (training dataset) </a:t>
            </a:r>
          </a:p>
          <a:p>
            <a:r>
              <a:rPr lang="en-US" sz="1700" dirty="0"/>
              <a:t>Mean Squared Error (MSE) loss (commonly used)</a:t>
            </a:r>
          </a:p>
          <a:p>
            <a:pPr lvl="1"/>
            <a:r>
              <a:rPr lang="en-US" sz="1700" dirty="0"/>
              <a:t> calculated as the average of the squared differences between the predicted output and the actual output</a:t>
            </a:r>
          </a:p>
        </p:txBody>
      </p:sp>
    </p:spTree>
    <p:extLst>
      <p:ext uri="{BB962C8B-B14F-4D97-AF65-F5344CB8AC3E}">
        <p14:creationId xmlns:p14="http://schemas.microsoft.com/office/powerpoint/2010/main" val="246951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08F6B-991C-15DB-1EA5-359AF832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7F6B2-EB0A-4BE1-09F2-C3DCB4CF5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66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3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B760-ACC5-AF15-BF5D-6C0E3923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FORECASTING RESULTS</a:t>
            </a:r>
            <a:r>
              <a:rPr lang="en-US" sz="4200" dirty="0"/>
              <a:t>: J-17 WELL 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91D18-C8D6-E262-91E3-DA5CE2DE0D70}"/>
              </a:ext>
            </a:extLst>
          </p:cNvPr>
          <p:cNvSpPr txBox="1"/>
          <p:nvPr/>
        </p:nvSpPr>
        <p:spPr>
          <a:xfrm>
            <a:off x="5699729" y="5421240"/>
            <a:ext cx="4564145" cy="657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RMSE score for Train and Test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1A3E6-56EE-309D-D5F7-DB1FA9D651B3}"/>
              </a:ext>
            </a:extLst>
          </p:cNvPr>
          <p:cNvSpPr txBox="1"/>
          <p:nvPr/>
        </p:nvSpPr>
        <p:spPr>
          <a:xfrm>
            <a:off x="6699183" y="4076948"/>
            <a:ext cx="5059998" cy="292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Testing dataset of J-17 well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8A7EA-84DC-5A94-0ED2-5D4856CF19E4}"/>
              </a:ext>
            </a:extLst>
          </p:cNvPr>
          <p:cNvSpPr txBox="1"/>
          <p:nvPr/>
        </p:nvSpPr>
        <p:spPr>
          <a:xfrm>
            <a:off x="691735" y="4076948"/>
            <a:ext cx="5242721" cy="292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Observed Vs Predicted Training dataset of J-17 well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D27683-E3A8-EDB4-DB42-9B25BD0A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5" y="617913"/>
            <a:ext cx="5077099" cy="34237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F07ACA-AFD5-B337-6FA1-CF95C474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44" y="524225"/>
            <a:ext cx="5077099" cy="34237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A2FB50-CF74-FC77-3107-E1E9BC5F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6" y="4826869"/>
            <a:ext cx="3781834" cy="6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409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7"/>
      </a:lt2>
      <a:accent1>
        <a:srgbClr val="E7293B"/>
      </a:accent1>
      <a:accent2>
        <a:srgbClr val="D55517"/>
      </a:accent2>
      <a:accent3>
        <a:srgbClr val="C89D24"/>
      </a:accent3>
      <a:accent4>
        <a:srgbClr val="96AE13"/>
      </a:accent4>
      <a:accent5>
        <a:srgbClr val="62B821"/>
      </a:accent5>
      <a:accent6>
        <a:srgbClr val="16BE15"/>
      </a:accent6>
      <a:hlink>
        <a:srgbClr val="309289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888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Söhne</vt:lpstr>
      <vt:lpstr>Wingdings</vt:lpstr>
      <vt:lpstr>3DFloatVTI</vt:lpstr>
      <vt:lpstr>Office Theme</vt:lpstr>
      <vt:lpstr>Time series Forecasting</vt:lpstr>
      <vt:lpstr>Time Series Forecasting</vt:lpstr>
      <vt:lpstr>Dataset </vt:lpstr>
      <vt:lpstr>Steps for Time Series Forecasting</vt:lpstr>
      <vt:lpstr>Steps for Time Series Forecasting Conti…</vt:lpstr>
      <vt:lpstr>Model </vt:lpstr>
      <vt:lpstr>Model Conti…</vt:lpstr>
      <vt:lpstr>Model Evaluation</vt:lpstr>
      <vt:lpstr>FORECASTING RESULTS: J-17 WELL </vt:lpstr>
      <vt:lpstr>FORECASTING RESULTS: COMAL SPRING</vt:lpstr>
      <vt:lpstr>FORECASTING RESULTS: SAN MARCOS SPRING</vt:lpstr>
      <vt:lpstr>Observed and Forecast Time Series Overlay</vt:lpstr>
      <vt:lpstr>Conclusion</vt:lpstr>
      <vt:lpstr>Refrence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Kushum K C</dc:creator>
  <cp:lastModifiedBy>Kushum K C</cp:lastModifiedBy>
  <cp:revision>62</cp:revision>
  <dcterms:created xsi:type="dcterms:W3CDTF">2023-04-27T03:26:25Z</dcterms:created>
  <dcterms:modified xsi:type="dcterms:W3CDTF">2023-04-27T19:27:57Z</dcterms:modified>
</cp:coreProperties>
</file>