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82" r:id="rId2"/>
    <p:sldId id="315" r:id="rId3"/>
    <p:sldId id="256" r:id="rId4"/>
    <p:sldId id="265" r:id="rId5"/>
    <p:sldId id="298" r:id="rId6"/>
    <p:sldId id="275" r:id="rId7"/>
    <p:sldId id="276" r:id="rId8"/>
    <p:sldId id="306" r:id="rId9"/>
    <p:sldId id="281" r:id="rId10"/>
    <p:sldId id="308" r:id="rId11"/>
    <p:sldId id="307" r:id="rId12"/>
    <p:sldId id="280" r:id="rId13"/>
    <p:sldId id="303" r:id="rId14"/>
    <p:sldId id="284" r:id="rId15"/>
    <p:sldId id="314" r:id="rId16"/>
    <p:sldId id="311" r:id="rId17"/>
  </p:sldIdLst>
  <p:sldSz cx="9144000" cy="5143500" type="screen16x9"/>
  <p:notesSz cx="6858000" cy="9144000"/>
  <p:embeddedFontLst>
    <p:embeddedFont>
      <p:font typeface="Times" panose="02020603050405020304" pitchFamily="18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mpact" panose="020B0806030902050204" pitchFamily="34" charset="0"/>
      <p:regular r:id="rId27"/>
    </p:embeddedFont>
    <p:embeddedFont>
      <p:font typeface="Orbitron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90F"/>
    <a:srgbClr val="BEF176"/>
    <a:srgbClr val="232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0FA3E-B31F-4AF3-897A-0BC706C00B27}" v="198" dt="2023-09-16T16:37:26.386"/>
    <p1510:client id="{E72E3DAB-1485-441D-B28A-F6C925507729}" v="25" dt="2023-09-16T16:27:46.998"/>
    <p1510:client id="{F1E0D9B0-39E7-474C-BF22-D42BDC2AA041}" v="892" dt="2023-09-16T16:21:38.785"/>
  </p1510:revLst>
</p1510:revInfo>
</file>

<file path=ppt/tableStyles.xml><?xml version="1.0" encoding="utf-8"?>
<a:tblStyleLst xmlns:a="http://schemas.openxmlformats.org/drawingml/2006/main" def="{395FBB33-30FD-4148-A40E-D8CBD783C3AB}">
  <a:tblStyle styleId="{395FBB33-30FD-4148-A40E-D8CBD783C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Pathak" userId="f2e500d7636c619d" providerId="Windows Live" clId="Web-{F1E0D9B0-39E7-474C-BF22-D42BDC2AA041}"/>
    <pc:docChg chg="modSld">
      <pc:chgData name="Kushal Pathak" userId="f2e500d7636c619d" providerId="Windows Live" clId="Web-{F1E0D9B0-39E7-474C-BF22-D42BDC2AA041}" dt="2023-09-16T16:21:38.785" v="846"/>
      <pc:docMkLst>
        <pc:docMk/>
      </pc:docMkLst>
      <pc:sldChg chg="modSp addAnim delAnim">
        <pc:chgData name="Kushal Pathak" userId="f2e500d7636c619d" providerId="Windows Live" clId="Web-{F1E0D9B0-39E7-474C-BF22-D42BDC2AA041}" dt="2023-09-16T15:17:35.740" v="110" actId="20577"/>
        <pc:sldMkLst>
          <pc:docMk/>
          <pc:sldMk cId="0" sldId="256"/>
        </pc:sldMkLst>
        <pc:graphicFrameChg chg="modGraphic">
          <ac:chgData name="Kushal Pathak" userId="f2e500d7636c619d" providerId="Windows Live" clId="Web-{F1E0D9B0-39E7-474C-BF22-D42BDC2AA041}" dt="2023-09-16T15:17:35.740" v="110" actId="20577"/>
          <ac:graphicFrameMkLst>
            <pc:docMk/>
            <pc:sldMk cId="0" sldId="256"/>
            <ac:graphicFrameMk id="5" creationId="{00000000-0000-0000-0000-000000000000}"/>
          </ac:graphicFrameMkLst>
        </pc:graphicFrameChg>
      </pc:sldChg>
      <pc:sldChg chg="addSp delSp modSp delAnim">
        <pc:chgData name="Kushal Pathak" userId="f2e500d7636c619d" providerId="Windows Live" clId="Web-{F1E0D9B0-39E7-474C-BF22-D42BDC2AA041}" dt="2023-09-16T15:10:56.149" v="61" actId="20577"/>
        <pc:sldMkLst>
          <pc:docMk/>
          <pc:sldMk cId="0" sldId="265"/>
        </pc:sldMkLst>
        <pc:spChg chg="del">
          <ac:chgData name="Kushal Pathak" userId="f2e500d7636c619d" providerId="Windows Live" clId="Web-{F1E0D9B0-39E7-474C-BF22-D42BDC2AA041}" dt="2023-09-16T15:08:06.862" v="39"/>
          <ac:spMkLst>
            <pc:docMk/>
            <pc:sldMk cId="0" sldId="265"/>
            <ac:spMk id="4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10:56.149" v="61" actId="20577"/>
          <ac:spMkLst>
            <pc:docMk/>
            <pc:sldMk cId="0" sldId="265"/>
            <ac:spMk id="6" creationId="{00000000-0000-0000-0000-000000000000}"/>
          </ac:spMkLst>
        </pc:spChg>
        <pc:picChg chg="add del mod">
          <ac:chgData name="Kushal Pathak" userId="f2e500d7636c619d" providerId="Windows Live" clId="Web-{F1E0D9B0-39E7-474C-BF22-D42BDC2AA041}" dt="2023-09-16T15:07:58.768" v="38"/>
          <ac:picMkLst>
            <pc:docMk/>
            <pc:sldMk cId="0" sldId="265"/>
            <ac:picMk id="2" creationId="{C3FD178D-FB74-96CD-2440-6896FE5D41D5}"/>
          </ac:picMkLst>
        </pc:picChg>
        <pc:picChg chg="add mod">
          <ac:chgData name="Kushal Pathak" userId="f2e500d7636c619d" providerId="Windows Live" clId="Web-{F1E0D9B0-39E7-474C-BF22-D42BDC2AA041}" dt="2023-09-16T15:08:50.332" v="47" actId="1076"/>
          <ac:picMkLst>
            <pc:docMk/>
            <pc:sldMk cId="0" sldId="265"/>
            <ac:picMk id="3" creationId="{86BCC4FE-571A-CF36-C2E7-7FC5B55177D4}"/>
          </ac:picMkLst>
        </pc:picChg>
      </pc:sldChg>
      <pc:sldChg chg="modSp">
        <pc:chgData name="Kushal Pathak" userId="f2e500d7636c619d" providerId="Windows Live" clId="Web-{F1E0D9B0-39E7-474C-BF22-D42BDC2AA041}" dt="2023-09-16T15:22:27.562" v="214" actId="20577"/>
        <pc:sldMkLst>
          <pc:docMk/>
          <pc:sldMk cId="0" sldId="275"/>
        </pc:sldMkLst>
        <pc:spChg chg="mod">
          <ac:chgData name="Kushal Pathak" userId="f2e500d7636c619d" providerId="Windows Live" clId="Web-{F1E0D9B0-39E7-474C-BF22-D42BDC2AA041}" dt="2023-09-16T15:20:31.573" v="174" actId="14100"/>
          <ac:spMkLst>
            <pc:docMk/>
            <pc:sldMk cId="0" sldId="275"/>
            <ac:spMk id="2336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21:20.716" v="187" actId="20577"/>
          <ac:spMkLst>
            <pc:docMk/>
            <pc:sldMk cId="0" sldId="275"/>
            <ac:spMk id="2338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22:11.249" v="202" actId="1076"/>
          <ac:spMkLst>
            <pc:docMk/>
            <pc:sldMk cId="0" sldId="275"/>
            <ac:spMk id="2340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22:27.562" v="214" actId="20577"/>
          <ac:spMkLst>
            <pc:docMk/>
            <pc:sldMk cId="0" sldId="275"/>
            <ac:spMk id="2342" creationId="{00000000-0000-0000-0000-000000000000}"/>
          </ac:spMkLst>
        </pc:spChg>
        <pc:cxnChg chg="mod">
          <ac:chgData name="Kushal Pathak" userId="f2e500d7636c619d" providerId="Windows Live" clId="Web-{F1E0D9B0-39E7-474C-BF22-D42BDC2AA041}" dt="2023-09-16T15:20:31.573" v="174" actId="14100"/>
          <ac:cxnSpMkLst>
            <pc:docMk/>
            <pc:sldMk cId="0" sldId="275"/>
            <ac:cxnSpMk id="2344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22:11.249" v="202" actId="1076"/>
          <ac:cxnSpMkLst>
            <pc:docMk/>
            <pc:sldMk cId="0" sldId="275"/>
            <ac:cxnSpMk id="2346" creationId="{00000000-0000-0000-0000-000000000000}"/>
          </ac:cxnSpMkLst>
        </pc:cxnChg>
      </pc:sldChg>
      <pc:sldChg chg="modSp">
        <pc:chgData name="Kushal Pathak" userId="f2e500d7636c619d" providerId="Windows Live" clId="Web-{F1E0D9B0-39E7-474C-BF22-D42BDC2AA041}" dt="2023-09-16T15:33:10.551" v="426" actId="20577"/>
        <pc:sldMkLst>
          <pc:docMk/>
          <pc:sldMk cId="4080600517" sldId="284"/>
        </pc:sldMkLst>
        <pc:spChg chg="mod">
          <ac:chgData name="Kushal Pathak" userId="f2e500d7636c619d" providerId="Windows Live" clId="Web-{F1E0D9B0-39E7-474C-BF22-D42BDC2AA041}" dt="2023-09-16T15:33:01.020" v="425" actId="20577"/>
          <ac:spMkLst>
            <pc:docMk/>
            <pc:sldMk cId="4080600517" sldId="284"/>
            <ac:spMk id="18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28:22.432" v="345" actId="20577"/>
          <ac:spMkLst>
            <pc:docMk/>
            <pc:sldMk cId="4080600517" sldId="284"/>
            <ac:spMk id="19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30:59.109" v="415" actId="20577"/>
          <ac:spMkLst>
            <pc:docMk/>
            <pc:sldMk cId="4080600517" sldId="284"/>
            <ac:spMk id="1267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28:31.401" v="346" actId="20577"/>
          <ac:spMkLst>
            <pc:docMk/>
            <pc:sldMk cId="4080600517" sldId="284"/>
            <ac:spMk id="1268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29:55.623" v="406" actId="14100"/>
          <ac:spMkLst>
            <pc:docMk/>
            <pc:sldMk cId="4080600517" sldId="284"/>
            <ac:spMk id="1269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32:06.487" v="423" actId="20577"/>
          <ac:spMkLst>
            <pc:docMk/>
            <pc:sldMk cId="4080600517" sldId="284"/>
            <ac:spMk id="1270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25:39.708" v="229" actId="14100"/>
          <ac:spMkLst>
            <pc:docMk/>
            <pc:sldMk cId="4080600517" sldId="284"/>
            <ac:spMk id="1275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33:10.551" v="426" actId="20577"/>
          <ac:spMkLst>
            <pc:docMk/>
            <pc:sldMk cId="4080600517" sldId="284"/>
            <ac:spMk id="1278" creationId="{00000000-0000-0000-0000-000000000000}"/>
          </ac:spMkLst>
        </pc:spChg>
      </pc:sldChg>
      <pc:sldChg chg="modSp">
        <pc:chgData name="Kushal Pathak" userId="f2e500d7636c619d" providerId="Windows Live" clId="Web-{F1E0D9B0-39E7-474C-BF22-D42BDC2AA041}" dt="2023-09-16T15:17:46.162" v="149" actId="20577"/>
        <pc:sldMkLst>
          <pc:docMk/>
          <pc:sldMk cId="508393856" sldId="298"/>
        </pc:sldMkLst>
        <pc:spChg chg="mod">
          <ac:chgData name="Kushal Pathak" userId="f2e500d7636c619d" providerId="Windows Live" clId="Web-{F1E0D9B0-39E7-474C-BF22-D42BDC2AA041}" dt="2023-09-16T15:17:46.162" v="149" actId="20577"/>
          <ac:spMkLst>
            <pc:docMk/>
            <pc:sldMk cId="508393856" sldId="298"/>
            <ac:spMk id="11" creationId="{945298DA-67CE-453A-A0FD-7670165888DF}"/>
          </ac:spMkLst>
        </pc:spChg>
      </pc:sldChg>
      <pc:sldChg chg="addSp delSp modSp">
        <pc:chgData name="Kushal Pathak" userId="f2e500d7636c619d" providerId="Windows Live" clId="Web-{F1E0D9B0-39E7-474C-BF22-D42BDC2AA041}" dt="2023-09-16T16:21:38.785" v="846"/>
        <pc:sldMkLst>
          <pc:docMk/>
          <pc:sldMk cId="1772113300" sldId="306"/>
        </pc:sldMkLst>
        <pc:spChg chg="mod">
          <ac:chgData name="Kushal Pathak" userId="f2e500d7636c619d" providerId="Windows Live" clId="Web-{F1E0D9B0-39E7-474C-BF22-D42BDC2AA041}" dt="2023-09-16T15:37:36.232" v="434" actId="1076"/>
          <ac:spMkLst>
            <pc:docMk/>
            <pc:sldMk cId="1772113300" sldId="306"/>
            <ac:spMk id="3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37:31.981" v="433" actId="1076"/>
          <ac:spMkLst>
            <pc:docMk/>
            <pc:sldMk cId="1772113300" sldId="306"/>
            <ac:spMk id="4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45:47.732" v="519" actId="14100"/>
          <ac:spMkLst>
            <pc:docMk/>
            <pc:sldMk cId="1772113300" sldId="306"/>
            <ac:spMk id="5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47:52.673" v="557" actId="14100"/>
          <ac:spMkLst>
            <pc:docMk/>
            <pc:sldMk cId="1772113300" sldId="306"/>
            <ac:spMk id="8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45:43.857" v="518" actId="14100"/>
          <ac:spMkLst>
            <pc:docMk/>
            <pc:sldMk cId="1772113300" sldId="306"/>
            <ac:spMk id="9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45:39.200" v="517" actId="14100"/>
          <ac:spMkLst>
            <pc:docMk/>
            <pc:sldMk cId="1772113300" sldId="306"/>
            <ac:spMk id="10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45:34.575" v="516" actId="14100"/>
          <ac:spMkLst>
            <pc:docMk/>
            <pc:sldMk cId="1772113300" sldId="306"/>
            <ac:spMk id="11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46:43.624" v="526" actId="14100"/>
          <ac:spMkLst>
            <pc:docMk/>
            <pc:sldMk cId="1772113300" sldId="306"/>
            <ac:spMk id="12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45:14.621" v="513" actId="14100"/>
          <ac:spMkLst>
            <pc:docMk/>
            <pc:sldMk cId="1772113300" sldId="306"/>
            <ac:spMk id="13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48:08.143" v="561" actId="1076"/>
          <ac:spMkLst>
            <pc:docMk/>
            <pc:sldMk cId="1772113300" sldId="306"/>
            <ac:spMk id="14" creationId="{00000000-0000-0000-0000-000000000000}"/>
          </ac:spMkLst>
        </pc:spChg>
        <pc:spChg chg="mod">
          <ac:chgData name="Kushal Pathak" userId="f2e500d7636c619d" providerId="Windows Live" clId="Web-{F1E0D9B0-39E7-474C-BF22-D42BDC2AA041}" dt="2023-09-16T15:49:11.426" v="564" actId="14100"/>
          <ac:spMkLst>
            <pc:docMk/>
            <pc:sldMk cId="1772113300" sldId="306"/>
            <ac:spMk id="15" creationId="{00000000-0000-0000-0000-000000000000}"/>
          </ac:spMkLst>
        </pc:spChg>
        <pc:spChg chg="add del mod">
          <ac:chgData name="Kushal Pathak" userId="f2e500d7636c619d" providerId="Windows Live" clId="Web-{F1E0D9B0-39E7-474C-BF22-D42BDC2AA041}" dt="2023-09-16T15:51:14.727" v="569"/>
          <ac:spMkLst>
            <pc:docMk/>
            <pc:sldMk cId="1772113300" sldId="306"/>
            <ac:spMk id="17" creationId="{606D4D06-EDCA-59FF-93F0-FAFCDFFD12BC}"/>
          </ac:spMkLst>
        </pc:spChg>
        <pc:spChg chg="add del mod">
          <ac:chgData name="Kushal Pathak" userId="f2e500d7636c619d" providerId="Windows Live" clId="Web-{F1E0D9B0-39E7-474C-BF22-D42BDC2AA041}" dt="2023-09-16T15:51:28.446" v="571"/>
          <ac:spMkLst>
            <pc:docMk/>
            <pc:sldMk cId="1772113300" sldId="306"/>
            <ac:spMk id="19" creationId="{3AA21B46-F5D3-2E2F-C6DA-8A1C39F15919}"/>
          </ac:spMkLst>
        </pc:spChg>
        <pc:spChg chg="add del mod">
          <ac:chgData name="Kushal Pathak" userId="f2e500d7636c619d" providerId="Windows Live" clId="Web-{F1E0D9B0-39E7-474C-BF22-D42BDC2AA041}" dt="2023-09-16T15:51:23.430" v="570"/>
          <ac:spMkLst>
            <pc:docMk/>
            <pc:sldMk cId="1772113300" sldId="306"/>
            <ac:spMk id="21" creationId="{D130A6C7-3B09-6F32-3B78-F88CA4B13187}"/>
          </ac:spMkLst>
        </pc:spChg>
        <pc:spChg chg="add del mod">
          <ac:chgData name="Kushal Pathak" userId="f2e500d7636c619d" providerId="Windows Live" clId="Web-{F1E0D9B0-39E7-474C-BF22-D42BDC2AA041}" dt="2023-09-16T15:51:32.274" v="572"/>
          <ac:spMkLst>
            <pc:docMk/>
            <pc:sldMk cId="1772113300" sldId="306"/>
            <ac:spMk id="23" creationId="{94A7E788-659B-2EF9-A54D-0A45F3F344D0}"/>
          </ac:spMkLst>
        </pc:spChg>
        <pc:spChg chg="add mod">
          <ac:chgData name="Kushal Pathak" userId="f2e500d7636c619d" providerId="Windows Live" clId="Web-{F1E0D9B0-39E7-474C-BF22-D42BDC2AA041}" dt="2023-09-16T15:55:59.752" v="593" actId="1076"/>
          <ac:spMkLst>
            <pc:docMk/>
            <pc:sldMk cId="1772113300" sldId="306"/>
            <ac:spMk id="25" creationId="{A8894F5F-3AB0-8B2A-8812-DBB68ACEC163}"/>
          </ac:spMkLst>
        </pc:spChg>
        <pc:spChg chg="add mod">
          <ac:chgData name="Kushal Pathak" userId="f2e500d7636c619d" providerId="Windows Live" clId="Web-{F1E0D9B0-39E7-474C-BF22-D42BDC2AA041}" dt="2023-09-16T15:57:14.520" v="604" actId="1076"/>
          <ac:spMkLst>
            <pc:docMk/>
            <pc:sldMk cId="1772113300" sldId="306"/>
            <ac:spMk id="31" creationId="{AEFE0FED-248D-F7C2-A596-B3DBB13729E6}"/>
          </ac:spMkLst>
        </pc:spChg>
        <pc:spChg chg="add mod">
          <ac:chgData name="Kushal Pathak" userId="f2e500d7636c619d" providerId="Windows Live" clId="Web-{F1E0D9B0-39E7-474C-BF22-D42BDC2AA041}" dt="2023-09-16T16:06:42.850" v="711" actId="14100"/>
          <ac:spMkLst>
            <pc:docMk/>
            <pc:sldMk cId="1772113300" sldId="306"/>
            <ac:spMk id="36" creationId="{5DED0958-9B91-9A5E-93BE-32ABB4156146}"/>
          </ac:spMkLst>
        </pc:spChg>
        <pc:spChg chg="add mod">
          <ac:chgData name="Kushal Pathak" userId="f2e500d7636c619d" providerId="Windows Live" clId="Web-{F1E0D9B0-39E7-474C-BF22-D42BDC2AA041}" dt="2023-09-16T16:06:42.866" v="712" actId="14100"/>
          <ac:spMkLst>
            <pc:docMk/>
            <pc:sldMk cId="1772113300" sldId="306"/>
            <ac:spMk id="37" creationId="{2D5CF5A1-9D86-6372-3EE3-ECF3799D572E}"/>
          </ac:spMkLst>
        </pc:spChg>
        <pc:spChg chg="add mod">
          <ac:chgData name="Kushal Pathak" userId="f2e500d7636c619d" providerId="Windows Live" clId="Web-{F1E0D9B0-39E7-474C-BF22-D42BDC2AA041}" dt="2023-09-16T16:06:42.866" v="713" actId="14100"/>
          <ac:spMkLst>
            <pc:docMk/>
            <pc:sldMk cId="1772113300" sldId="306"/>
            <ac:spMk id="38" creationId="{1EB28D7E-CB72-19D8-9A78-9F6D4309DA2B}"/>
          </ac:spMkLst>
        </pc:spChg>
        <pc:spChg chg="add mod">
          <ac:chgData name="Kushal Pathak" userId="f2e500d7636c619d" providerId="Windows Live" clId="Web-{F1E0D9B0-39E7-474C-BF22-D42BDC2AA041}" dt="2023-09-16T16:06:42.882" v="714" actId="14100"/>
          <ac:spMkLst>
            <pc:docMk/>
            <pc:sldMk cId="1772113300" sldId="306"/>
            <ac:spMk id="39" creationId="{47F6549C-3BB9-B764-CA98-17DAE56843ED}"/>
          </ac:spMkLst>
        </pc:spChg>
        <pc:spChg chg="add mod">
          <ac:chgData name="Kushal Pathak" userId="f2e500d7636c619d" providerId="Windows Live" clId="Web-{F1E0D9B0-39E7-474C-BF22-D42BDC2AA041}" dt="2023-09-16T16:06:42.882" v="715" actId="14100"/>
          <ac:spMkLst>
            <pc:docMk/>
            <pc:sldMk cId="1772113300" sldId="306"/>
            <ac:spMk id="40" creationId="{C8B28C31-9746-0FDC-2DBF-276F789DD73D}"/>
          </ac:spMkLst>
        </pc:spChg>
        <pc:spChg chg="add mod">
          <ac:chgData name="Kushal Pathak" userId="f2e500d7636c619d" providerId="Windows Live" clId="Web-{F1E0D9B0-39E7-474C-BF22-D42BDC2AA041}" dt="2023-09-16T16:06:42.897" v="716" actId="14100"/>
          <ac:spMkLst>
            <pc:docMk/>
            <pc:sldMk cId="1772113300" sldId="306"/>
            <ac:spMk id="41" creationId="{9B47E2D0-A6DB-B529-FB19-40A32DCAF767}"/>
          </ac:spMkLst>
        </pc:spChg>
        <pc:spChg chg="add mod">
          <ac:chgData name="Kushal Pathak" userId="f2e500d7636c619d" providerId="Windows Live" clId="Web-{F1E0D9B0-39E7-474C-BF22-D42BDC2AA041}" dt="2023-09-16T16:06:42.913" v="717" actId="14100"/>
          <ac:spMkLst>
            <pc:docMk/>
            <pc:sldMk cId="1772113300" sldId="306"/>
            <ac:spMk id="42" creationId="{9468DBDE-2B61-9B29-FBAD-302CFBC4B116}"/>
          </ac:spMkLst>
        </pc:spChg>
        <pc:spChg chg="add mod">
          <ac:chgData name="Kushal Pathak" userId="f2e500d7636c619d" providerId="Windows Live" clId="Web-{F1E0D9B0-39E7-474C-BF22-D42BDC2AA041}" dt="2023-09-16T16:06:51.148" v="732" actId="20577"/>
          <ac:spMkLst>
            <pc:docMk/>
            <pc:sldMk cId="1772113300" sldId="306"/>
            <ac:spMk id="43" creationId="{54BF8BE7-B4EF-FC85-69C1-081F2FB7C01E}"/>
          </ac:spMkLst>
        </pc:spChg>
        <pc:spChg chg="add mod">
          <ac:chgData name="Kushal Pathak" userId="f2e500d7636c619d" providerId="Windows Live" clId="Web-{F1E0D9B0-39E7-474C-BF22-D42BDC2AA041}" dt="2023-09-16T16:06:58.773" v="733" actId="20577"/>
          <ac:spMkLst>
            <pc:docMk/>
            <pc:sldMk cId="1772113300" sldId="306"/>
            <ac:spMk id="44" creationId="{C4458264-76E7-6B95-9548-DA75944CE27D}"/>
          </ac:spMkLst>
        </pc:spChg>
        <pc:spChg chg="add mod">
          <ac:chgData name="Kushal Pathak" userId="f2e500d7636c619d" providerId="Windows Live" clId="Web-{F1E0D9B0-39E7-474C-BF22-D42BDC2AA041}" dt="2023-09-16T16:08:39.292" v="758" actId="14100"/>
          <ac:spMkLst>
            <pc:docMk/>
            <pc:sldMk cId="1772113300" sldId="306"/>
            <ac:spMk id="45" creationId="{561A43F6-1A94-FD2C-3F23-A732CABA5028}"/>
          </ac:spMkLst>
        </pc:spChg>
        <pc:spChg chg="add mod">
          <ac:chgData name="Kushal Pathak" userId="f2e500d7636c619d" providerId="Windows Live" clId="Web-{F1E0D9B0-39E7-474C-BF22-D42BDC2AA041}" dt="2023-09-16T16:19:43.110" v="835" actId="1076"/>
          <ac:spMkLst>
            <pc:docMk/>
            <pc:sldMk cId="1772113300" sldId="306"/>
            <ac:spMk id="47" creationId="{40FF4D82-6530-3C68-B401-09F2911A4B9C}"/>
          </ac:spMkLst>
        </pc:spChg>
        <pc:spChg chg="add mod">
          <ac:chgData name="Kushal Pathak" userId="f2e500d7636c619d" providerId="Windows Live" clId="Web-{F1E0D9B0-39E7-474C-BF22-D42BDC2AA041}" dt="2023-09-16T16:08:39.323" v="760" actId="14100"/>
          <ac:spMkLst>
            <pc:docMk/>
            <pc:sldMk cId="1772113300" sldId="306"/>
            <ac:spMk id="49" creationId="{DFA0A4B6-1807-AEFB-F07F-36103A238EF9}"/>
          </ac:spMkLst>
        </pc:spChg>
        <pc:spChg chg="add del">
          <ac:chgData name="Kushal Pathak" userId="f2e500d7636c619d" providerId="Windows Live" clId="Web-{F1E0D9B0-39E7-474C-BF22-D42BDC2AA041}" dt="2023-09-16T16:07:28.805" v="738"/>
          <ac:spMkLst>
            <pc:docMk/>
            <pc:sldMk cId="1772113300" sldId="306"/>
            <ac:spMk id="51" creationId="{00209831-3603-3369-A969-34B1138A1354}"/>
          </ac:spMkLst>
        </pc:spChg>
        <pc:spChg chg="add del">
          <ac:chgData name="Kushal Pathak" userId="f2e500d7636c619d" providerId="Windows Live" clId="Web-{F1E0D9B0-39E7-474C-BF22-D42BDC2AA041}" dt="2023-09-16T16:09:11.840" v="762"/>
          <ac:spMkLst>
            <pc:docMk/>
            <pc:sldMk cId="1772113300" sldId="306"/>
            <ac:spMk id="53" creationId="{EF877CD7-BB00-2F51-643E-3B72EEF39009}"/>
          </ac:spMkLst>
        </pc:spChg>
        <pc:spChg chg="add mod">
          <ac:chgData name="Kushal Pathak" userId="f2e500d7636c619d" providerId="Windows Live" clId="Web-{F1E0D9B0-39E7-474C-BF22-D42BDC2AA041}" dt="2023-09-16T16:09:51.060" v="769" actId="1076"/>
          <ac:spMkLst>
            <pc:docMk/>
            <pc:sldMk cId="1772113300" sldId="306"/>
            <ac:spMk id="55" creationId="{09DF35D2-EE00-3D06-CF9C-3F08CCDFD41C}"/>
          </ac:spMkLst>
        </pc:spChg>
        <pc:spChg chg="add del mod">
          <ac:chgData name="Kushal Pathak" userId="f2e500d7636c619d" providerId="Windows Live" clId="Web-{F1E0D9B0-39E7-474C-BF22-D42BDC2AA041}" dt="2023-09-16T16:21:38.785" v="846"/>
          <ac:spMkLst>
            <pc:docMk/>
            <pc:sldMk cId="1772113300" sldId="306"/>
            <ac:spMk id="105" creationId="{C095FCFA-2C2A-42A0-803E-5BCC9550F94F}"/>
          </ac:spMkLst>
        </pc:spChg>
        <pc:grpChg chg="del mod">
          <ac:chgData name="Kushal Pathak" userId="f2e500d7636c619d" providerId="Windows Live" clId="Web-{F1E0D9B0-39E7-474C-BF22-D42BDC2AA041}" dt="2023-09-16T15:51:08.023" v="568"/>
          <ac:grpSpMkLst>
            <pc:docMk/>
            <pc:sldMk cId="1772113300" sldId="306"/>
            <ac:grpSpMk id="16" creationId="{00000000-0000-0000-0000-000000000000}"/>
          </ac:grpSpMkLst>
        </pc:grp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6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7" creationId="{00000000-0000-0000-0000-000000000000}"/>
          </ac:cxnSpMkLst>
        </pc:cxnChg>
        <pc:cxnChg chg="add del">
          <ac:chgData name="Kushal Pathak" userId="f2e500d7636c619d" providerId="Windows Live" clId="Web-{F1E0D9B0-39E7-474C-BF22-D42BDC2AA041}" dt="2023-09-16T15:44:00.760" v="502"/>
          <ac:cxnSpMkLst>
            <pc:docMk/>
            <pc:sldMk cId="1772113300" sldId="306"/>
            <ac:cxnSpMk id="22" creationId="{00000000-0000-0000-0000-000000000000}"/>
          </ac:cxnSpMkLst>
        </pc:cxnChg>
        <pc:cxnChg chg="add del">
          <ac:chgData name="Kushal Pathak" userId="f2e500d7636c619d" providerId="Windows Live" clId="Web-{F1E0D9B0-39E7-474C-BF22-D42BDC2AA041}" dt="2023-09-16T15:53:42.044" v="580"/>
          <ac:cxnSpMkLst>
            <pc:docMk/>
            <pc:sldMk cId="1772113300" sldId="306"/>
            <ac:cxnSpMk id="26" creationId="{6CD0BFE6-0C3A-DD48-9139-F364EE3E2FA4}"/>
          </ac:cxnSpMkLst>
        </pc:cxnChg>
        <pc:cxnChg chg="add del mod">
          <ac:chgData name="Kushal Pathak" userId="f2e500d7636c619d" providerId="Windows Live" clId="Web-{F1E0D9B0-39E7-474C-BF22-D42BDC2AA041}" dt="2023-09-16T15:54:43.843" v="587"/>
          <ac:cxnSpMkLst>
            <pc:docMk/>
            <pc:sldMk cId="1772113300" sldId="306"/>
            <ac:cxnSpMk id="28" creationId="{69B3A656-791A-285C-DF91-443B0103EC00}"/>
          </ac:cxnSpMkLst>
        </pc:cxnChg>
        <pc:cxnChg chg="add mod">
          <ac:chgData name="Kushal Pathak" userId="f2e500d7636c619d" providerId="Windows Live" clId="Web-{F1E0D9B0-39E7-474C-BF22-D42BDC2AA041}" dt="2023-09-16T15:57:26.489" v="605" actId="14100"/>
          <ac:cxnSpMkLst>
            <pc:docMk/>
            <pc:sldMk cId="1772113300" sldId="306"/>
            <ac:cxnSpMk id="29" creationId="{1F565A39-A93D-8AAA-A546-7E9BAFAED1B3}"/>
          </ac:cxnSpMkLst>
        </pc:cxnChg>
        <pc:cxnChg chg="add mod">
          <ac:chgData name="Kushal Pathak" userId="f2e500d7636c619d" providerId="Windows Live" clId="Web-{F1E0D9B0-39E7-474C-BF22-D42BDC2AA041}" dt="2023-09-16T15:58:41.397" v="611" actId="14100"/>
          <ac:cxnSpMkLst>
            <pc:docMk/>
            <pc:sldMk cId="1772113300" sldId="306"/>
            <ac:cxnSpMk id="32" creationId="{F7F9D45D-7A0C-48AB-2DBA-32039384DB1C}"/>
          </ac:cxnSpMkLst>
        </pc:cxnChg>
        <pc:cxnChg chg="add mod">
          <ac:chgData name="Kushal Pathak" userId="f2e500d7636c619d" providerId="Windows Live" clId="Web-{F1E0D9B0-39E7-474C-BF22-D42BDC2AA041}" dt="2023-09-16T15:59:37.915" v="617" actId="14100"/>
          <ac:cxnSpMkLst>
            <pc:docMk/>
            <pc:sldMk cId="1772113300" sldId="306"/>
            <ac:cxnSpMk id="33" creationId="{E943C413-0D72-72EE-08A7-47B40800FEE5}"/>
          </ac:cxnSpMkLst>
        </pc:cxnChg>
        <pc:cxnChg chg="add mod">
          <ac:chgData name="Kushal Pathak" userId="f2e500d7636c619d" providerId="Windows Live" clId="Web-{F1E0D9B0-39E7-474C-BF22-D42BDC2AA041}" dt="2023-09-16T16:00:55.120" v="620" actId="1076"/>
          <ac:cxnSpMkLst>
            <pc:docMk/>
            <pc:sldMk cId="1772113300" sldId="306"/>
            <ac:cxnSpMk id="34" creationId="{3A594B68-B9F7-67BD-7647-9DBC65FFCAE8}"/>
          </ac:cxnSpMkLst>
        </pc:cxnChg>
        <pc:cxnChg chg="add mod">
          <ac:chgData name="Kushal Pathak" userId="f2e500d7636c619d" providerId="Windows Live" clId="Web-{F1E0D9B0-39E7-474C-BF22-D42BDC2AA041}" dt="2023-09-16T16:01:17.137" v="622" actId="1076"/>
          <ac:cxnSpMkLst>
            <pc:docMk/>
            <pc:sldMk cId="1772113300" sldId="306"/>
            <ac:cxnSpMk id="35" creationId="{4514B56D-928F-42B6-874D-C23AE0DA080B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46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48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50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52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54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56" creationId="{00000000-0000-0000-0000-000000000000}"/>
          </ac:cxnSpMkLst>
        </pc:cxnChg>
        <pc:cxnChg chg="add del mod">
          <ac:chgData name="Kushal Pathak" userId="f2e500d7636c619d" providerId="Windows Live" clId="Web-{F1E0D9B0-39E7-474C-BF22-D42BDC2AA041}" dt="2023-09-16T16:10:06.123" v="771"/>
          <ac:cxnSpMkLst>
            <pc:docMk/>
            <pc:sldMk cId="1772113300" sldId="306"/>
            <ac:cxnSpMk id="57" creationId="{517B6E44-4CE2-DDB8-0881-BEA458370EA1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58" creationId="{00000000-0000-0000-0000-000000000000}"/>
          </ac:cxnSpMkLst>
        </pc:cxnChg>
        <pc:cxnChg chg="add del mod">
          <ac:chgData name="Kushal Pathak" userId="f2e500d7636c619d" providerId="Windows Live" clId="Web-{F1E0D9B0-39E7-474C-BF22-D42BDC2AA041}" dt="2023-09-16T16:10:43.655" v="773"/>
          <ac:cxnSpMkLst>
            <pc:docMk/>
            <pc:sldMk cId="1772113300" sldId="306"/>
            <ac:cxnSpMk id="59" creationId="{CBA9B107-DA31-8CEA-2350-F3A692ADF4E0}"/>
          </ac:cxnSpMkLst>
        </pc:cxnChg>
        <pc:cxnChg chg="add mod">
          <ac:chgData name="Kushal Pathak" userId="f2e500d7636c619d" providerId="Windows Live" clId="Web-{F1E0D9B0-39E7-474C-BF22-D42BDC2AA041}" dt="2023-09-16T16:11:43.313" v="777" actId="1076"/>
          <ac:cxnSpMkLst>
            <pc:docMk/>
            <pc:sldMk cId="1772113300" sldId="306"/>
            <ac:cxnSpMk id="60" creationId="{D7512D61-75A3-56E7-F333-1263D10F0F8A}"/>
          </ac:cxnSpMkLst>
        </pc:cxnChg>
        <pc:cxnChg chg="add mod">
          <ac:chgData name="Kushal Pathak" userId="f2e500d7636c619d" providerId="Windows Live" clId="Web-{F1E0D9B0-39E7-474C-BF22-D42BDC2AA041}" dt="2023-09-16T16:12:09.548" v="779" actId="1076"/>
          <ac:cxnSpMkLst>
            <pc:docMk/>
            <pc:sldMk cId="1772113300" sldId="306"/>
            <ac:cxnSpMk id="61" creationId="{D07B5458-FBB0-4B4F-5336-A10ADFD8EA82}"/>
          </ac:cxnSpMkLst>
        </pc:cxnChg>
        <pc:cxnChg chg="add mod">
          <ac:chgData name="Kushal Pathak" userId="f2e500d7636c619d" providerId="Windows Live" clId="Web-{F1E0D9B0-39E7-474C-BF22-D42BDC2AA041}" dt="2023-09-16T16:18:06.247" v="822" actId="14100"/>
          <ac:cxnSpMkLst>
            <pc:docMk/>
            <pc:sldMk cId="1772113300" sldId="306"/>
            <ac:cxnSpMk id="62" creationId="{911A01B8-C818-2A5C-7B90-5D0D0354C814}"/>
          </ac:cxnSpMkLst>
        </pc:cxnChg>
        <pc:cxnChg chg="add mod">
          <ac:chgData name="Kushal Pathak" userId="f2e500d7636c619d" providerId="Windows Live" clId="Web-{F1E0D9B0-39E7-474C-BF22-D42BDC2AA041}" dt="2023-09-16T16:15:51.165" v="800" actId="1076"/>
          <ac:cxnSpMkLst>
            <pc:docMk/>
            <pc:sldMk cId="1772113300" sldId="306"/>
            <ac:cxnSpMk id="63" creationId="{87659841-2CCB-BB20-66EE-2D1804300301}"/>
          </ac:cxnSpMkLst>
        </pc:cxnChg>
        <pc:cxnChg chg="add mod">
          <ac:chgData name="Kushal Pathak" userId="f2e500d7636c619d" providerId="Windows Live" clId="Web-{F1E0D9B0-39E7-474C-BF22-D42BDC2AA041}" dt="2023-09-16T16:15:53.149" v="801" actId="1076"/>
          <ac:cxnSpMkLst>
            <pc:docMk/>
            <pc:sldMk cId="1772113300" sldId="306"/>
            <ac:cxnSpMk id="64" creationId="{E55D28B2-E2AD-6CFA-E5B3-BFF152015E38}"/>
          </ac:cxnSpMkLst>
        </pc:cxnChg>
        <pc:cxnChg chg="add mod">
          <ac:chgData name="Kushal Pathak" userId="f2e500d7636c619d" providerId="Windows Live" clId="Web-{F1E0D9B0-39E7-474C-BF22-D42BDC2AA041}" dt="2023-09-16T16:16:52.401" v="815" actId="1076"/>
          <ac:cxnSpMkLst>
            <pc:docMk/>
            <pc:sldMk cId="1772113300" sldId="306"/>
            <ac:cxnSpMk id="66" creationId="{46D52DAF-5ECE-FED2-6B9A-64D565AFEB46}"/>
          </ac:cxnSpMkLst>
        </pc:cxnChg>
        <pc:cxnChg chg="add mod">
          <ac:chgData name="Kushal Pathak" userId="f2e500d7636c619d" providerId="Windows Live" clId="Web-{F1E0D9B0-39E7-474C-BF22-D42BDC2AA041}" dt="2023-09-16T16:16:42.026" v="813" actId="1076"/>
          <ac:cxnSpMkLst>
            <pc:docMk/>
            <pc:sldMk cId="1772113300" sldId="306"/>
            <ac:cxnSpMk id="68" creationId="{61296FE1-7C11-BEEC-B104-B1ABCAE9330F}"/>
          </ac:cxnSpMkLst>
        </pc:cxnChg>
        <pc:cxnChg chg="add mod">
          <ac:chgData name="Kushal Pathak" userId="f2e500d7636c619d" providerId="Windows Live" clId="Web-{F1E0D9B0-39E7-474C-BF22-D42BDC2AA041}" dt="2023-09-16T16:16:38.276" v="812" actId="1076"/>
          <ac:cxnSpMkLst>
            <pc:docMk/>
            <pc:sldMk cId="1772113300" sldId="306"/>
            <ac:cxnSpMk id="69" creationId="{576FF336-4DC8-D056-0FA2-BFA4D2BF9D53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70" creationId="{00000000-0000-0000-0000-000000000000}"/>
          </ac:cxnSpMkLst>
        </pc:cxnChg>
        <pc:cxnChg chg="add mod">
          <ac:chgData name="Kushal Pathak" userId="f2e500d7636c619d" providerId="Windows Live" clId="Web-{F1E0D9B0-39E7-474C-BF22-D42BDC2AA041}" dt="2023-09-16T16:16:35.448" v="811" actId="1076"/>
          <ac:cxnSpMkLst>
            <pc:docMk/>
            <pc:sldMk cId="1772113300" sldId="306"/>
            <ac:cxnSpMk id="71" creationId="{E1785957-B502-BE26-3654-4575962B7B0D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72" creationId="{00000000-0000-0000-0000-000000000000}"/>
          </ac:cxnSpMkLst>
        </pc:cxnChg>
        <pc:cxnChg chg="add mod">
          <ac:chgData name="Kushal Pathak" userId="f2e500d7636c619d" providerId="Windows Live" clId="Web-{F1E0D9B0-39E7-474C-BF22-D42BDC2AA041}" dt="2023-09-16T16:16:26.213" v="809" actId="1076"/>
          <ac:cxnSpMkLst>
            <pc:docMk/>
            <pc:sldMk cId="1772113300" sldId="306"/>
            <ac:cxnSpMk id="73" creationId="{1AA1FF32-0BC7-54F2-1D3B-7F56ECA937C7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74" creationId="{00000000-0000-0000-0000-000000000000}"/>
          </ac:cxnSpMkLst>
        </pc:cxnChg>
        <pc:cxnChg chg="add mod">
          <ac:chgData name="Kushal Pathak" userId="f2e500d7636c619d" providerId="Windows Live" clId="Web-{F1E0D9B0-39E7-474C-BF22-D42BDC2AA041}" dt="2023-09-16T16:16:20.713" v="808" actId="1076"/>
          <ac:cxnSpMkLst>
            <pc:docMk/>
            <pc:sldMk cId="1772113300" sldId="306"/>
            <ac:cxnSpMk id="75" creationId="{A6906B76-F66E-8689-F399-D764F0C06B3E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76" creationId="{00000000-0000-0000-0000-000000000000}"/>
          </ac:cxnSpMkLst>
        </pc:cxnChg>
        <pc:cxnChg chg="add mod">
          <ac:chgData name="Kushal Pathak" userId="f2e500d7636c619d" providerId="Windows Live" clId="Web-{F1E0D9B0-39E7-474C-BF22-D42BDC2AA041}" dt="2023-09-16T16:17:27.715" v="820" actId="14100"/>
          <ac:cxnSpMkLst>
            <pc:docMk/>
            <pc:sldMk cId="1772113300" sldId="306"/>
            <ac:cxnSpMk id="77" creationId="{5E2A647F-37AA-E4A4-1FFF-58878027752B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78" creationId="{00000000-0000-0000-0000-000000000000}"/>
          </ac:cxnSpMkLst>
        </pc:cxnChg>
        <pc:cxnChg chg="add mod">
          <ac:chgData name="Kushal Pathak" userId="f2e500d7636c619d" providerId="Windows Live" clId="Web-{F1E0D9B0-39E7-474C-BF22-D42BDC2AA041}" dt="2023-09-16T16:21:16.488" v="844" actId="14100"/>
          <ac:cxnSpMkLst>
            <pc:docMk/>
            <pc:sldMk cId="1772113300" sldId="306"/>
            <ac:cxnSpMk id="79" creationId="{FD0E4FC7-5C3D-FBD3-DBAD-92B300D8FC4C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80" creationId="{00000000-0000-0000-0000-000000000000}"/>
          </ac:cxnSpMkLst>
        </pc:cxnChg>
        <pc:cxnChg chg="add mod">
          <ac:chgData name="Kushal Pathak" userId="f2e500d7636c619d" providerId="Windows Live" clId="Web-{F1E0D9B0-39E7-474C-BF22-D42BDC2AA041}" dt="2023-09-16T16:19:57.798" v="837" actId="14100"/>
          <ac:cxnSpMkLst>
            <pc:docMk/>
            <pc:sldMk cId="1772113300" sldId="306"/>
            <ac:cxnSpMk id="81" creationId="{06055901-054F-DE4F-E0E2-111A7923CB51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82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86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88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90" creationId="{00000000-0000-0000-0000-000000000000}"/>
          </ac:cxnSpMkLst>
        </pc:cxnChg>
        <pc:cxnChg chg="mod">
          <ac:chgData name="Kushal Pathak" userId="f2e500d7636c619d" providerId="Windows Live" clId="Web-{F1E0D9B0-39E7-474C-BF22-D42BDC2AA041}" dt="2023-09-16T15:51:08.023" v="568"/>
          <ac:cxnSpMkLst>
            <pc:docMk/>
            <pc:sldMk cId="1772113300" sldId="306"/>
            <ac:cxnSpMk id="100" creationId="{00000000-0000-0000-0000-000000000000}"/>
          </ac:cxnSpMkLst>
        </pc:cxnChg>
      </pc:sldChg>
      <pc:sldChg chg="addSp modSp addAnim delAnim">
        <pc:chgData name="Kushal Pathak" userId="f2e500d7636c619d" providerId="Windows Live" clId="Web-{F1E0D9B0-39E7-474C-BF22-D42BDC2AA041}" dt="2023-09-16T15:06:46.656" v="33"/>
        <pc:sldMkLst>
          <pc:docMk/>
          <pc:sldMk cId="198531066" sldId="315"/>
        </pc:sldMkLst>
        <pc:picChg chg="add mod">
          <ac:chgData name="Kushal Pathak" userId="f2e500d7636c619d" providerId="Windows Live" clId="Web-{F1E0D9B0-39E7-474C-BF22-D42BDC2AA041}" dt="2023-09-16T15:00:16.487" v="25" actId="14100"/>
          <ac:picMkLst>
            <pc:docMk/>
            <pc:sldMk cId="198531066" sldId="315"/>
            <ac:picMk id="3" creationId="{E08A33CE-447C-89C4-4AE4-17252F695B54}"/>
          </ac:picMkLst>
        </pc:picChg>
      </pc:sldChg>
    </pc:docChg>
  </pc:docChgLst>
  <pc:docChgLst>
    <pc:chgData name="Kushal Pathak" userId="f2e500d7636c619d" providerId="Windows Live" clId="Web-{E72E3DAB-1485-441D-B28A-F6C925507729}"/>
    <pc:docChg chg="modSld">
      <pc:chgData name="Kushal Pathak" userId="f2e500d7636c619d" providerId="Windows Live" clId="Web-{E72E3DAB-1485-441D-B28A-F6C925507729}" dt="2023-09-16T16:27:44.342" v="23"/>
      <pc:docMkLst>
        <pc:docMk/>
      </pc:docMkLst>
      <pc:sldChg chg="addSp modSp">
        <pc:chgData name="Kushal Pathak" userId="f2e500d7636c619d" providerId="Windows Live" clId="Web-{E72E3DAB-1485-441D-B28A-F6C925507729}" dt="2023-09-16T16:27:44.342" v="23"/>
        <pc:sldMkLst>
          <pc:docMk/>
          <pc:sldMk cId="4051650276" sldId="281"/>
        </pc:sldMkLst>
        <pc:picChg chg="add mod">
          <ac:chgData name="Kushal Pathak" userId="f2e500d7636c619d" providerId="Windows Live" clId="Web-{E72E3DAB-1485-441D-B28A-F6C925507729}" dt="2023-09-16T16:27:44.342" v="23"/>
          <ac:picMkLst>
            <pc:docMk/>
            <pc:sldMk cId="4051650276" sldId="281"/>
            <ac:picMk id="4" creationId="{70C2064C-A43A-0DB9-7FC6-7FD2D6A33D45}"/>
          </ac:picMkLst>
        </pc:picChg>
      </pc:sldChg>
      <pc:sldChg chg="addSp modSp">
        <pc:chgData name="Kushal Pathak" userId="f2e500d7636c619d" providerId="Windows Live" clId="Web-{E72E3DAB-1485-441D-B28A-F6C925507729}" dt="2023-09-16T16:26:10.901" v="22" actId="14100"/>
        <pc:sldMkLst>
          <pc:docMk/>
          <pc:sldMk cId="1772113300" sldId="306"/>
        </pc:sldMkLst>
        <pc:spChg chg="mod">
          <ac:chgData name="Kushal Pathak" userId="f2e500d7636c619d" providerId="Windows Live" clId="Web-{E72E3DAB-1485-441D-B28A-F6C925507729}" dt="2023-09-16T16:24:29.491" v="9" actId="1076"/>
          <ac:spMkLst>
            <pc:docMk/>
            <pc:sldMk cId="1772113300" sldId="306"/>
            <ac:spMk id="105" creationId="{C095FCFA-2C2A-42A0-803E-5BCC9550F94F}"/>
          </ac:spMkLst>
        </pc:spChg>
        <pc:cxnChg chg="add mod">
          <ac:chgData name="Kushal Pathak" userId="f2e500d7636c619d" providerId="Windows Live" clId="Web-{E72E3DAB-1485-441D-B28A-F6C925507729}" dt="2023-09-16T16:24:07.521" v="5" actId="14100"/>
          <ac:cxnSpMkLst>
            <pc:docMk/>
            <pc:sldMk cId="1772113300" sldId="306"/>
            <ac:cxnSpMk id="2" creationId="{33FCBC91-C69E-FF90-1CB1-1AF009CC8603}"/>
          </ac:cxnSpMkLst>
        </pc:cxnChg>
        <pc:cxnChg chg="add mod">
          <ac:chgData name="Kushal Pathak" userId="f2e500d7636c619d" providerId="Windows Live" clId="Web-{E72E3DAB-1485-441D-B28A-F6C925507729}" dt="2023-09-16T16:24:14.568" v="7" actId="1076"/>
          <ac:cxnSpMkLst>
            <pc:docMk/>
            <pc:sldMk cId="1772113300" sldId="306"/>
            <ac:cxnSpMk id="3" creationId="{F42C6AB6-1A3C-63D8-287D-1E11384A1F7A}"/>
          </ac:cxnSpMkLst>
        </pc:cxnChg>
        <pc:cxnChg chg="add mod">
          <ac:chgData name="Kushal Pathak" userId="f2e500d7636c619d" providerId="Windows Live" clId="Web-{E72E3DAB-1485-441D-B28A-F6C925507729}" dt="2023-09-16T16:25:13.133" v="13" actId="14100"/>
          <ac:cxnSpMkLst>
            <pc:docMk/>
            <pc:sldMk cId="1772113300" sldId="306"/>
            <ac:cxnSpMk id="4" creationId="{13105857-106E-41A0-8336-7D7106F4A15D}"/>
          </ac:cxnSpMkLst>
        </pc:cxnChg>
        <pc:cxnChg chg="add mod">
          <ac:chgData name="Kushal Pathak" userId="f2e500d7636c619d" providerId="Windows Live" clId="Web-{E72E3DAB-1485-441D-B28A-F6C925507729}" dt="2023-09-16T16:25:38.837" v="17" actId="1076"/>
          <ac:cxnSpMkLst>
            <pc:docMk/>
            <pc:sldMk cId="1772113300" sldId="306"/>
            <ac:cxnSpMk id="5" creationId="{1A9F78AA-C145-AF78-DE19-14E52B36A52A}"/>
          </ac:cxnSpMkLst>
        </pc:cxnChg>
        <pc:cxnChg chg="add mod">
          <ac:chgData name="Kushal Pathak" userId="f2e500d7636c619d" providerId="Windows Live" clId="Web-{E72E3DAB-1485-441D-B28A-F6C925507729}" dt="2023-09-16T16:26:10.901" v="22" actId="14100"/>
          <ac:cxnSpMkLst>
            <pc:docMk/>
            <pc:sldMk cId="1772113300" sldId="306"/>
            <ac:cxnSpMk id="6" creationId="{09DDB1F0-076D-59B1-C47C-BF3F4A252C64}"/>
          </ac:cxnSpMkLst>
        </pc:cxnChg>
      </pc:sldChg>
    </pc:docChg>
  </pc:docChgLst>
  <pc:docChgLst>
    <pc:chgData name="Kushal Pathak" userId="f2e500d7636c619d" providerId="Windows Live" clId="Web-{B7D0FA3E-B31F-4AF3-897A-0BC706C00B27}"/>
    <pc:docChg chg="modSld">
      <pc:chgData name="Kushal Pathak" userId="f2e500d7636c619d" providerId="Windows Live" clId="Web-{B7D0FA3E-B31F-4AF3-897A-0BC706C00B27}" dt="2023-09-16T16:37:25.729" v="164" actId="20577"/>
      <pc:docMkLst>
        <pc:docMk/>
      </pc:docMkLst>
      <pc:sldChg chg="modSp">
        <pc:chgData name="Kushal Pathak" userId="f2e500d7636c619d" providerId="Windows Live" clId="Web-{B7D0FA3E-B31F-4AF3-897A-0BC706C00B27}" dt="2023-09-16T16:37:25.729" v="164" actId="20577"/>
        <pc:sldMkLst>
          <pc:docMk/>
          <pc:sldMk cId="0" sldId="280"/>
        </pc:sldMkLst>
        <pc:spChg chg="mod">
          <ac:chgData name="Kushal Pathak" userId="f2e500d7636c619d" providerId="Windows Live" clId="Web-{B7D0FA3E-B31F-4AF3-897A-0BC706C00B27}" dt="2023-09-16T16:36:08.586" v="111" actId="20577"/>
          <ac:spMkLst>
            <pc:docMk/>
            <pc:sldMk cId="0" sldId="280"/>
            <ac:spMk id="2639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7:20.229" v="159" actId="14100"/>
          <ac:spMkLst>
            <pc:docMk/>
            <pc:sldMk cId="0" sldId="280"/>
            <ac:spMk id="2641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7:11.948" v="149" actId="20577"/>
          <ac:spMkLst>
            <pc:docMk/>
            <pc:sldMk cId="0" sldId="280"/>
            <ac:spMk id="2643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7:25.729" v="164" actId="20577"/>
          <ac:spMkLst>
            <pc:docMk/>
            <pc:sldMk cId="0" sldId="280"/>
            <ac:spMk id="2644" creationId="{00000000-0000-0000-0000-000000000000}"/>
          </ac:spMkLst>
        </pc:spChg>
        <pc:cxnChg chg="mod">
          <ac:chgData name="Kushal Pathak" userId="f2e500d7636c619d" providerId="Windows Live" clId="Web-{B7D0FA3E-B31F-4AF3-897A-0BC706C00B27}" dt="2023-09-16T16:37:20.229" v="159" actId="14100"/>
          <ac:cxnSpMkLst>
            <pc:docMk/>
            <pc:sldMk cId="0" sldId="280"/>
            <ac:cxnSpMk id="2800" creationId="{00000000-0000-0000-0000-000000000000}"/>
          </ac:cxnSpMkLst>
        </pc:cxnChg>
      </pc:sldChg>
      <pc:sldChg chg="addSp delSp modSp">
        <pc:chgData name="Kushal Pathak" userId="f2e500d7636c619d" providerId="Windows Live" clId="Web-{B7D0FA3E-B31F-4AF3-897A-0BC706C00B27}" dt="2023-09-16T16:30:49.311" v="18" actId="14100"/>
        <pc:sldMkLst>
          <pc:docMk/>
          <pc:sldMk cId="4051650276" sldId="281"/>
        </pc:sldMkLst>
        <pc:picChg chg="del mod">
          <ac:chgData name="Kushal Pathak" userId="f2e500d7636c619d" providerId="Windows Live" clId="Web-{B7D0FA3E-B31F-4AF3-897A-0BC706C00B27}" dt="2023-09-16T16:28:24.807" v="1"/>
          <ac:picMkLst>
            <pc:docMk/>
            <pc:sldMk cId="4051650276" sldId="281"/>
            <ac:picMk id="4" creationId="{70C2064C-A43A-0DB9-7FC6-7FD2D6A33D45}"/>
          </ac:picMkLst>
        </pc:picChg>
        <pc:picChg chg="add del mod">
          <ac:chgData name="Kushal Pathak" userId="f2e500d7636c619d" providerId="Windows Live" clId="Web-{B7D0FA3E-B31F-4AF3-897A-0BC706C00B27}" dt="2023-09-16T16:30:18.513" v="11"/>
          <ac:picMkLst>
            <pc:docMk/>
            <pc:sldMk cId="4051650276" sldId="281"/>
            <ac:picMk id="18" creationId="{755ECBFB-2B53-3FBC-65C4-BC82AC3EA03D}"/>
          </ac:picMkLst>
        </pc:picChg>
        <pc:picChg chg="add mod">
          <ac:chgData name="Kushal Pathak" userId="f2e500d7636c619d" providerId="Windows Live" clId="Web-{B7D0FA3E-B31F-4AF3-897A-0BC706C00B27}" dt="2023-09-16T16:30:49.311" v="18" actId="14100"/>
          <ac:picMkLst>
            <pc:docMk/>
            <pc:sldMk cId="4051650276" sldId="281"/>
            <ac:picMk id="20" creationId="{3B8A8090-5C12-CE42-8AD3-F748550CEC68}"/>
          </ac:picMkLst>
        </pc:picChg>
      </pc:sldChg>
      <pc:sldChg chg="addSp delSp modSp">
        <pc:chgData name="Kushal Pathak" userId="f2e500d7636c619d" providerId="Windows Live" clId="Web-{B7D0FA3E-B31F-4AF3-897A-0BC706C00B27}" dt="2023-09-16T16:35:22.429" v="99" actId="20577"/>
        <pc:sldMkLst>
          <pc:docMk/>
          <pc:sldMk cId="2775582404" sldId="307"/>
        </pc:sldMkLst>
        <pc:spChg chg="mod">
          <ac:chgData name="Kushal Pathak" userId="f2e500d7636c619d" providerId="Windows Live" clId="Web-{B7D0FA3E-B31F-4AF3-897A-0BC706C00B27}" dt="2023-09-16T16:32:54.143" v="53" actId="20577"/>
          <ac:spMkLst>
            <pc:docMk/>
            <pc:sldMk cId="2775582404" sldId="307"/>
            <ac:spMk id="24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4:30.271" v="83" actId="14100"/>
          <ac:spMkLst>
            <pc:docMk/>
            <pc:sldMk cId="2775582404" sldId="307"/>
            <ac:spMk id="26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1:41.391" v="26" actId="20577"/>
          <ac:spMkLst>
            <pc:docMk/>
            <pc:sldMk cId="2775582404" sldId="307"/>
            <ac:spMk id="28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1:52.219" v="29" actId="14100"/>
          <ac:spMkLst>
            <pc:docMk/>
            <pc:sldMk cId="2775582404" sldId="307"/>
            <ac:spMk id="29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2:32.642" v="33" actId="20577"/>
          <ac:spMkLst>
            <pc:docMk/>
            <pc:sldMk cId="2775582404" sldId="307"/>
            <ac:spMk id="30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2:39.752" v="43" actId="20577"/>
          <ac:spMkLst>
            <pc:docMk/>
            <pc:sldMk cId="2775582404" sldId="307"/>
            <ac:spMk id="31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4:59.772" v="88" actId="20577"/>
          <ac:spMkLst>
            <pc:docMk/>
            <pc:sldMk cId="2775582404" sldId="307"/>
            <ac:spMk id="32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5:07.116" v="90" actId="20577"/>
          <ac:spMkLst>
            <pc:docMk/>
            <pc:sldMk cId="2775582404" sldId="307"/>
            <ac:spMk id="33" creationId="{00000000-0000-0000-0000-000000000000}"/>
          </ac:spMkLst>
        </pc:spChg>
        <pc:spChg chg="mod">
          <ac:chgData name="Kushal Pathak" userId="f2e500d7636c619d" providerId="Windows Live" clId="Web-{B7D0FA3E-B31F-4AF3-897A-0BC706C00B27}" dt="2023-09-16T16:35:22.429" v="99" actId="20577"/>
          <ac:spMkLst>
            <pc:docMk/>
            <pc:sldMk cId="2775582404" sldId="307"/>
            <ac:spMk id="34" creationId="{00000000-0000-0000-0000-000000000000}"/>
          </ac:spMkLst>
        </pc:spChg>
        <pc:grpChg chg="mod">
          <ac:chgData name="Kushal Pathak" userId="f2e500d7636c619d" providerId="Windows Live" clId="Web-{B7D0FA3E-B31F-4AF3-897A-0BC706C00B27}" dt="2023-09-16T16:33:20.206" v="66" actId="1076"/>
          <ac:grpSpMkLst>
            <pc:docMk/>
            <pc:sldMk cId="2775582404" sldId="307"/>
            <ac:grpSpMk id="60" creationId="{00000000-0000-0000-0000-000000000000}"/>
          </ac:grpSpMkLst>
        </pc:grpChg>
        <pc:cxnChg chg="add mod">
          <ac:chgData name="Kushal Pathak" userId="f2e500d7636c619d" providerId="Windows Live" clId="Web-{B7D0FA3E-B31F-4AF3-897A-0BC706C00B27}" dt="2023-09-16T16:34:18.552" v="74" actId="14100"/>
          <ac:cxnSpMkLst>
            <pc:docMk/>
            <pc:sldMk cId="2775582404" sldId="307"/>
            <ac:cxnSpMk id="6" creationId="{CC821013-BE2B-7A6B-560B-07B0D13ACB7A}"/>
          </ac:cxnSpMkLst>
        </pc:cxnChg>
        <pc:cxnChg chg="mod">
          <ac:chgData name="Kushal Pathak" userId="f2e500d7636c619d" providerId="Windows Live" clId="Web-{B7D0FA3E-B31F-4AF3-897A-0BC706C00B27}" dt="2023-09-16T16:31:52.219" v="29" actId="14100"/>
          <ac:cxnSpMkLst>
            <pc:docMk/>
            <pc:sldMk cId="2775582404" sldId="307"/>
            <ac:cxnSpMk id="42" creationId="{00000000-0000-0000-0000-000000000000}"/>
          </ac:cxnSpMkLst>
        </pc:cxnChg>
        <pc:cxnChg chg="del mod">
          <ac:chgData name="Kushal Pathak" userId="f2e500d7636c619d" providerId="Windows Live" clId="Web-{B7D0FA3E-B31F-4AF3-897A-0BC706C00B27}" dt="2023-09-16T16:31:07.483" v="20"/>
          <ac:cxnSpMkLst>
            <pc:docMk/>
            <pc:sldMk cId="2775582404" sldId="307"/>
            <ac:cxnSpMk id="53" creationId="{00000000-0000-0000-0000-000000000000}"/>
          </ac:cxnSpMkLst>
        </pc:cxnChg>
        <pc:cxnChg chg="del mod">
          <ac:chgData name="Kushal Pathak" userId="f2e500d7636c619d" providerId="Windows Live" clId="Web-{B7D0FA3E-B31F-4AF3-897A-0BC706C00B27}" dt="2023-09-16T16:33:44.019" v="68"/>
          <ac:cxnSpMkLst>
            <pc:docMk/>
            <pc:sldMk cId="2775582404" sldId="307"/>
            <ac:cxnSpMk id="55" creationId="{00000000-0000-0000-0000-000000000000}"/>
          </ac:cxnSpMkLst>
        </pc:cxnChg>
        <pc:cxnChg chg="mod">
          <ac:chgData name="Kushal Pathak" userId="f2e500d7636c619d" providerId="Windows Live" clId="Web-{B7D0FA3E-B31F-4AF3-897A-0BC706C00B27}" dt="2023-09-16T16:33:25.316" v="67" actId="14100"/>
          <ac:cxnSpMkLst>
            <pc:docMk/>
            <pc:sldMk cId="2775582404" sldId="307"/>
            <ac:cxnSpMk id="5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f7d89ae380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f7d89ae380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93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f31fdcabd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f31fdcabd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f7d89ae380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f7d89ae380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08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83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c897f1b33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c897f1b33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10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a902fc346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a902fc346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08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762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426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56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>
            <a:spLocks noGrp="1"/>
          </p:cNvSpPr>
          <p:nvPr>
            <p:ph type="title" hasCustomPrompt="1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>
            <a:spLocks noGrp="1"/>
          </p:cNvSpPr>
          <p:nvPr>
            <p:ph type="subTitle" idx="1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82" name="Google Shape;382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avLst/>
              <a:gdLst/>
              <a:ahLst/>
              <a:cxnLst/>
              <a:rect l="l" t="t" r="r" b="b"/>
              <a:pathLst>
                <a:path w="2670" h="2636" extrusionOk="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avLst/>
              <a:gdLst/>
              <a:ahLst/>
              <a:cxnLst/>
              <a:rect l="l" t="t" r="r" b="b"/>
              <a:pathLst>
                <a:path w="5372" h="4704" extrusionOk="0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avLst/>
              <a:gdLst/>
              <a:ahLst/>
              <a:cxnLst/>
              <a:rect l="l" t="t" r="r" b="b"/>
              <a:pathLst>
                <a:path w="4504" h="3942" extrusionOk="0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avLst/>
              <a:gdLst/>
              <a:ahLst/>
              <a:cxnLst/>
              <a:rect l="l" t="t" r="r" b="b"/>
              <a:pathLst>
                <a:path w="4371" h="12607" extrusionOk="0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avLst/>
              <a:gdLst/>
              <a:ahLst/>
              <a:cxnLst/>
              <a:rect l="l" t="t" r="r" b="b"/>
              <a:pathLst>
                <a:path w="4771" h="4242" extrusionOk="0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avLst/>
              <a:gdLst/>
              <a:ahLst/>
              <a:cxnLst/>
              <a:rect l="l" t="t" r="r" b="b"/>
              <a:pathLst>
                <a:path w="434" h="5772" extrusionOk="0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avLst/>
              <a:gdLst/>
              <a:ahLst/>
              <a:cxnLst/>
              <a:rect l="l" t="t" r="r" b="b"/>
              <a:pathLst>
                <a:path w="5739" h="435" extrusionOk="0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avLst/>
              <a:gdLst/>
              <a:ahLst/>
              <a:cxnLst/>
              <a:rect l="l" t="t" r="r" b="b"/>
              <a:pathLst>
                <a:path w="4232" h="4310" extrusionOk="0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61" r:id="rId5"/>
    <p:sldLayoutId id="2147483672" r:id="rId6"/>
    <p:sldLayoutId id="2147483675" r:id="rId7"/>
    <p:sldLayoutId id="2147483676" r:id="rId8"/>
    <p:sldLayoutId id="2147483677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moke effect video">
            <a:hlinkClick r:id="" action="ppaction://media"/>
            <a:extLst>
              <a:ext uri="{FF2B5EF4-FFF2-40B4-BE49-F238E27FC236}">
                <a16:creationId xmlns:a16="http://schemas.microsoft.com/office/drawing/2014/main" id="{72D8C1AA-9383-4D7F-B843-4F320FB544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-20000" contrast="-20000"/>
          </a:blip>
          <a:stretch>
            <a:fillRect/>
          </a:stretch>
        </p:blipFill>
        <p:spPr>
          <a:xfrm>
            <a:off x="-1414" y="0"/>
            <a:ext cx="9144000" cy="5143500"/>
          </a:xfrm>
          <a:prstGeom prst="rect">
            <a:avLst/>
          </a:prstGeom>
        </p:spPr>
      </p:pic>
      <p:sp>
        <p:nvSpPr>
          <p:cNvPr id="5" name="Welcome Text" hidden="1">
            <a:extLst>
              <a:ext uri="{FF2B5EF4-FFF2-40B4-BE49-F238E27FC236}">
                <a16:creationId xmlns:a16="http://schemas.microsoft.com/office/drawing/2014/main" id="{4D040D9A-AF87-4B23-B4E8-3F4C6C5D5FF8}"/>
              </a:ext>
            </a:extLst>
          </p:cNvPr>
          <p:cNvSpPr txBox="1"/>
          <p:nvPr/>
        </p:nvSpPr>
        <p:spPr>
          <a:xfrm>
            <a:off x="2400299" y="2049083"/>
            <a:ext cx="40738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spc="45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WELCOME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F8F66-7A70-4809-A861-DAABB36650B2}"/>
              </a:ext>
            </a:extLst>
          </p:cNvPr>
          <p:cNvSpPr txBox="1"/>
          <p:nvPr/>
        </p:nvSpPr>
        <p:spPr>
          <a:xfrm>
            <a:off x="2503116" y="1948964"/>
            <a:ext cx="786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45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9769A-08F3-4FB3-AB03-4F3E936BE738}"/>
              </a:ext>
            </a:extLst>
          </p:cNvPr>
          <p:cNvSpPr txBox="1"/>
          <p:nvPr/>
        </p:nvSpPr>
        <p:spPr>
          <a:xfrm>
            <a:off x="3329858" y="1948964"/>
            <a:ext cx="786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45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D39D5-3D91-42C1-B6ED-66440C313FDE}"/>
              </a:ext>
            </a:extLst>
          </p:cNvPr>
          <p:cNvSpPr txBox="1"/>
          <p:nvPr/>
        </p:nvSpPr>
        <p:spPr>
          <a:xfrm>
            <a:off x="3983432" y="1948964"/>
            <a:ext cx="786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45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FA5E4-DAC7-4E34-B1ED-A3184AD47B2D}"/>
              </a:ext>
            </a:extLst>
          </p:cNvPr>
          <p:cNvSpPr txBox="1"/>
          <p:nvPr/>
        </p:nvSpPr>
        <p:spPr>
          <a:xfrm>
            <a:off x="4570586" y="1948964"/>
            <a:ext cx="786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45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DEBEF-3FCA-486B-9F9A-E53BE9CD00BE}"/>
              </a:ext>
            </a:extLst>
          </p:cNvPr>
          <p:cNvSpPr txBox="1"/>
          <p:nvPr/>
        </p:nvSpPr>
        <p:spPr>
          <a:xfrm>
            <a:off x="5249364" y="1948964"/>
            <a:ext cx="786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45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D5ADC-D4B4-4AC9-B397-117775807E1F}"/>
              </a:ext>
            </a:extLst>
          </p:cNvPr>
          <p:cNvSpPr txBox="1"/>
          <p:nvPr/>
        </p:nvSpPr>
        <p:spPr>
          <a:xfrm>
            <a:off x="6003434" y="1948964"/>
            <a:ext cx="786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45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CE5F8-8300-4F06-A8C6-F0398576BDED}"/>
              </a:ext>
            </a:extLst>
          </p:cNvPr>
          <p:cNvSpPr txBox="1"/>
          <p:nvPr/>
        </p:nvSpPr>
        <p:spPr>
          <a:xfrm>
            <a:off x="6786557" y="1948964"/>
            <a:ext cx="786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45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2089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4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28362" y="2063200"/>
            <a:ext cx="3883143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" sz="7200" dirty="0">
                <a:latin typeface="Times" panose="02020603050405020304" pitchFamily="18" charset="0"/>
                <a:cs typeface="Times" panose="02020603050405020304" pitchFamily="18" charset="0"/>
              </a:rPr>
              <a:t>Case</a:t>
            </a:r>
            <a:r>
              <a:rPr lang="en" sz="6600" dirty="0">
                <a:latin typeface="Times" panose="02020603050405020304" pitchFamily="18" charset="0"/>
                <a:cs typeface="Times" panose="02020603050405020304" pitchFamily="18" charset="0"/>
              </a:rPr>
              <a:t> Diagram</a:t>
            </a:r>
            <a:endParaRPr sz="6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3972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accent3">
              <a:lumMod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99517" y="3432958"/>
            <a:ext cx="117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59830" y="3518700"/>
            <a:ext cx="132221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/>
                <a:cs typeface="Times"/>
              </a:rPr>
              <a:t>Student</a:t>
            </a:r>
            <a:endParaRPr 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162919" y="91958"/>
            <a:ext cx="6817867" cy="4952143"/>
            <a:chOff x="1206051" y="102741"/>
            <a:chExt cx="6817867" cy="4952143"/>
          </a:xfrm>
        </p:grpSpPr>
        <p:sp>
          <p:nvSpPr>
            <p:cNvPr id="2" name="Rectangle 1"/>
            <p:cNvSpPr/>
            <p:nvPr/>
          </p:nvSpPr>
          <p:spPr>
            <a:xfrm>
              <a:off x="3441700" y="102741"/>
              <a:ext cx="2501900" cy="4952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206051" y="1494229"/>
              <a:ext cx="746762" cy="1752600"/>
              <a:chOff x="1333498" y="1714500"/>
              <a:chExt cx="746762" cy="17526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384300" y="1714500"/>
                <a:ext cx="635000" cy="6477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3" idx="4"/>
              </p:cNvCxnSpPr>
              <p:nvPr/>
            </p:nvCxnSpPr>
            <p:spPr>
              <a:xfrm>
                <a:off x="1701800" y="2362200"/>
                <a:ext cx="0" cy="6985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1384300" y="3060700"/>
                <a:ext cx="317500" cy="406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701800" y="3060700"/>
                <a:ext cx="317500" cy="406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1701800" y="2463800"/>
                <a:ext cx="378460" cy="2476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333498" y="2463800"/>
                <a:ext cx="368301" cy="2476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7277156" y="1546366"/>
              <a:ext cx="746762" cy="1752600"/>
              <a:chOff x="1333498" y="1714500"/>
              <a:chExt cx="746762" cy="1752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384300" y="1714500"/>
                <a:ext cx="635000" cy="6477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1701800" y="2362200"/>
                <a:ext cx="0" cy="6985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384300" y="3060700"/>
                <a:ext cx="317500" cy="406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701800" y="3060700"/>
                <a:ext cx="317500" cy="406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701800" y="2463800"/>
                <a:ext cx="378460" cy="2476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1333498" y="2463800"/>
                <a:ext cx="368301" cy="2476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577898" y="174587"/>
              <a:ext cx="22294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imes"/>
                  <a:cs typeface="Times"/>
                </a:rPr>
                <a:t>Exam Management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081332" y="635291"/>
              <a:ext cx="1222625" cy="421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Login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081333" y="1177720"/>
              <a:ext cx="1222625" cy="421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/>
                  <a:cs typeface="Times"/>
                </a:rPr>
                <a:t>Add Hall</a:t>
              </a:r>
              <a:endParaRPr 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081333" y="1693751"/>
              <a:ext cx="1254974" cy="4428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/>
                  <a:cs typeface="Times"/>
                </a:rPr>
                <a:t>Add Room</a:t>
              </a:r>
              <a:endParaRPr 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081333" y="2260269"/>
              <a:ext cx="1222625" cy="421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/>
                  <a:cs typeface="Times"/>
                </a:rPr>
                <a:t>Delete Hall</a:t>
              </a:r>
              <a:endParaRPr 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081334" y="2785258"/>
              <a:ext cx="1222625" cy="421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/>
                  <a:cs typeface="Times"/>
                </a:rPr>
                <a:t>Delete Room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081335" y="3298966"/>
              <a:ext cx="1222625" cy="421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/>
                  <a:cs typeface="Times"/>
                </a:rPr>
                <a:t>View </a:t>
              </a:r>
              <a:r>
                <a:rPr lang="en-US" dirty="0" err="1">
                  <a:solidFill>
                    <a:schemeClr val="tx1"/>
                  </a:solidFill>
                  <a:latin typeface="Times"/>
                  <a:cs typeface="Times"/>
                </a:rPr>
                <a:t>Seatplan</a:t>
              </a:r>
              <a:endParaRPr lang="en-US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081336" y="3847172"/>
              <a:ext cx="1222625" cy="421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/>
                  <a:cs typeface="Times"/>
                </a:rPr>
                <a:t>Generate </a:t>
              </a:r>
              <a:r>
                <a:rPr lang="en-US" dirty="0" err="1">
                  <a:solidFill>
                    <a:schemeClr val="tx1"/>
                  </a:solidFill>
                  <a:latin typeface="Times"/>
                  <a:cs typeface="Times"/>
                </a:rPr>
                <a:t>Seatplan</a:t>
              </a:r>
              <a:endParaRPr lang="en-US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081332" y="4392124"/>
              <a:ext cx="1222625" cy="421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/>
                  <a:cs typeface="Times"/>
                </a:rPr>
                <a:t>Export Excel</a:t>
              </a:r>
              <a:endParaRPr 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37" name="Straight Connector 36"/>
            <p:cNvCxnSpPr>
              <a:stCxn id="27" idx="2"/>
            </p:cNvCxnSpPr>
            <p:nvPr/>
          </p:nvCxnSpPr>
          <p:spPr>
            <a:xfrm flipH="1">
              <a:off x="1952813" y="845911"/>
              <a:ext cx="2128519" cy="1493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9" idx="2"/>
            </p:cNvCxnSpPr>
            <p:nvPr/>
          </p:nvCxnSpPr>
          <p:spPr>
            <a:xfrm flipH="1">
              <a:off x="1952813" y="1915154"/>
              <a:ext cx="2128520" cy="4606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0" idx="2"/>
            </p:cNvCxnSpPr>
            <p:nvPr/>
          </p:nvCxnSpPr>
          <p:spPr>
            <a:xfrm flipH="1" flipV="1">
              <a:off x="1952813" y="2419491"/>
              <a:ext cx="2128520" cy="513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1" idx="2"/>
            </p:cNvCxnSpPr>
            <p:nvPr/>
          </p:nvCxnSpPr>
          <p:spPr>
            <a:xfrm flipH="1" flipV="1">
              <a:off x="1952813" y="2440612"/>
              <a:ext cx="2128521" cy="5552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2" idx="2"/>
            </p:cNvCxnSpPr>
            <p:nvPr/>
          </p:nvCxnSpPr>
          <p:spPr>
            <a:xfrm flipH="1" flipV="1">
              <a:off x="1952813" y="2475417"/>
              <a:ext cx="2128522" cy="10341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2"/>
            </p:cNvCxnSpPr>
            <p:nvPr/>
          </p:nvCxnSpPr>
          <p:spPr>
            <a:xfrm flipH="1" flipV="1">
              <a:off x="1952813" y="2499539"/>
              <a:ext cx="2128523" cy="15582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357871" y="2543316"/>
              <a:ext cx="1967700" cy="9564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8" idx="2"/>
            </p:cNvCxnSpPr>
            <p:nvPr/>
          </p:nvCxnSpPr>
          <p:spPr>
            <a:xfrm flipH="1">
              <a:off x="1952812" y="1388340"/>
              <a:ext cx="2128521" cy="9790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21013-BE2B-7A6B-560B-07B0D13ACB7A}"/>
              </a:ext>
            </a:extLst>
          </p:cNvPr>
          <p:cNvCxnSpPr/>
          <p:nvPr/>
        </p:nvCxnSpPr>
        <p:spPr>
          <a:xfrm flipH="1" flipV="1">
            <a:off x="1911119" y="2479411"/>
            <a:ext cx="2096174" cy="2065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8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Times" panose="02020603050405020304" pitchFamily="18" charset="0"/>
                <a:cs typeface="Times" panose="02020603050405020304" pitchFamily="18" charset="0"/>
              </a:rPr>
              <a:t>Significance</a:t>
            </a:r>
            <a:endParaRPr sz="4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639" name="Google Shape;2639;p59"/>
          <p:cNvSpPr txBox="1"/>
          <p:nvPr/>
        </p:nvSpPr>
        <p:spPr>
          <a:xfrm>
            <a:off x="341547" y="1281450"/>
            <a:ext cx="1734754" cy="68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 b="1" dirty="0">
                <a:solidFill>
                  <a:schemeClr val="accent1"/>
                </a:solidFill>
                <a:latin typeface="Times"/>
                <a:cs typeface="Times"/>
                <a:sym typeface="Orbitron"/>
              </a:rPr>
              <a:t>Efficiency &amp; Accuracy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41" name="Google Shape;2641;p59"/>
          <p:cNvSpPr txBox="1"/>
          <p:nvPr/>
        </p:nvSpPr>
        <p:spPr>
          <a:xfrm>
            <a:off x="7068105" y="1480757"/>
            <a:ext cx="1826869" cy="48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 b="1" dirty="0">
                <a:solidFill>
                  <a:schemeClr val="accent1"/>
                </a:solidFill>
                <a:latin typeface="Times"/>
                <a:cs typeface="Times"/>
                <a:sym typeface="Orbitron"/>
              </a:rPr>
              <a:t>Data Driven Insights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43" name="Google Shape;2643;p59"/>
          <p:cNvSpPr txBox="1"/>
          <p:nvPr/>
        </p:nvSpPr>
        <p:spPr>
          <a:xfrm>
            <a:off x="142875" y="3129425"/>
            <a:ext cx="193342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 b="1" dirty="0">
                <a:solidFill>
                  <a:schemeClr val="accent1"/>
                </a:solidFill>
                <a:latin typeface="Times"/>
                <a:cs typeface="Times"/>
                <a:sym typeface="Orbitron"/>
              </a:rPr>
              <a:t>Adaptability &amp; Scalability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44" name="Google Shape;2644;p59"/>
          <p:cNvSpPr txBox="1"/>
          <p:nvPr/>
        </p:nvSpPr>
        <p:spPr>
          <a:xfrm>
            <a:off x="7068105" y="3129425"/>
            <a:ext cx="1363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en" sz="2200" b="1" dirty="0">
                <a:solidFill>
                  <a:schemeClr val="accent1"/>
                </a:solidFill>
                <a:latin typeface="Times"/>
                <a:ea typeface="Orbitron"/>
                <a:cs typeface="Times"/>
                <a:sym typeface="Orbitron"/>
              </a:rPr>
              <a:t>Future Proofing</a:t>
            </a:r>
            <a:endParaRPr sz="2200" b="1" dirty="0">
              <a:solidFill>
                <a:schemeClr val="accent1"/>
              </a:solidFill>
              <a:latin typeface="Times" panose="02020603050405020304" pitchFamily="18" charset="0"/>
              <a:ea typeface="Orbitron"/>
              <a:cs typeface="Times" panose="02020603050405020304" pitchFamily="18" charset="0"/>
              <a:sym typeface="Orbitron"/>
            </a:endParaRPr>
          </a:p>
        </p:txBody>
      </p:sp>
      <p:grpSp>
        <p:nvGrpSpPr>
          <p:cNvPr id="2646" name="Google Shape;2646;p59"/>
          <p:cNvGrpSpPr/>
          <p:nvPr/>
        </p:nvGrpSpPr>
        <p:grpSpPr>
          <a:xfrm>
            <a:off x="2670463" y="1408650"/>
            <a:ext cx="3884395" cy="3814121"/>
            <a:chOff x="2822863" y="1408650"/>
            <a:chExt cx="3884395" cy="3814121"/>
          </a:xfrm>
        </p:grpSpPr>
        <p:sp>
          <p:nvSpPr>
            <p:cNvPr id="2647" name="Google Shape;2647;p59"/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9"/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9"/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9"/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9"/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9"/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9"/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9"/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9"/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9"/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9"/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3" name="Google Shape;2663;p59"/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2664" name="Google Shape;2664;p59"/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59"/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59"/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59"/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59"/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59"/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59"/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59"/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59"/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4" name="Google Shape;2674;p59"/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2675" name="Google Shape;2675;p59"/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59"/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59"/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59"/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59"/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59"/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59"/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9"/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9"/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9"/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5" name="Google Shape;2695;p59"/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2696" name="Google Shape;2696;p59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1" name="Google Shape;2701;p59"/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2702" name="Google Shape;2702;p59"/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7" name="Google Shape;2707;p59"/>
            <p:cNvSpPr/>
            <p:nvPr/>
          </p:nvSpPr>
          <p:spPr>
            <a:xfrm rot="10800000"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9"/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9"/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9"/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9"/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9"/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9"/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9"/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9"/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9"/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9"/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9"/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9"/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9"/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9"/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9"/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9"/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9"/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9"/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9"/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9"/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9"/>
            <p:cNvSpPr/>
            <p:nvPr/>
          </p:nvSpPr>
          <p:spPr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9"/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9"/>
            <p:cNvSpPr/>
            <p:nvPr/>
          </p:nvSpPr>
          <p:spPr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9"/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9"/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9"/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9"/>
            <p:cNvSpPr/>
            <p:nvPr/>
          </p:nvSpPr>
          <p:spPr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9"/>
            <p:cNvSpPr/>
            <p:nvPr/>
          </p:nvSpPr>
          <p:spPr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9"/>
            <p:cNvSpPr/>
            <p:nvPr/>
          </p:nvSpPr>
          <p:spPr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9"/>
            <p:cNvSpPr/>
            <p:nvPr/>
          </p:nvSpPr>
          <p:spPr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9"/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9"/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9"/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9"/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9"/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9"/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9"/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9"/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9"/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9"/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9"/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9"/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9"/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2" name="Google Shape;2792;p59"/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2793" name="Google Shape;2793;p59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9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800" name="Google Shape;2800;p59"/>
          <p:cNvCxnSpPr>
            <a:stCxn id="2641" idx="1"/>
          </p:cNvCxnSpPr>
          <p:nvPr/>
        </p:nvCxnSpPr>
        <p:spPr>
          <a:xfrm rot="10800000" flipV="1">
            <a:off x="5739405" y="1723041"/>
            <a:ext cx="1328700" cy="54423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1" name="Google Shape;2801;p59"/>
          <p:cNvCxnSpPr>
            <a:stCxn id="2639" idx="3"/>
          </p:cNvCxnSpPr>
          <p:nvPr/>
        </p:nvCxnSpPr>
        <p:spPr>
          <a:xfrm>
            <a:off x="2076301" y="1623388"/>
            <a:ext cx="1454099" cy="82538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2" name="Google Shape;2802;p59"/>
          <p:cNvCxnSpPr>
            <a:stCxn id="2643" idx="3"/>
          </p:cNvCxnSpPr>
          <p:nvPr/>
        </p:nvCxnSpPr>
        <p:spPr>
          <a:xfrm>
            <a:off x="2076300" y="3393275"/>
            <a:ext cx="1013700" cy="5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3" name="Google Shape;2803;p59"/>
          <p:cNvCxnSpPr>
            <a:stCxn id="2644" idx="1"/>
          </p:cNvCxnSpPr>
          <p:nvPr/>
        </p:nvCxnSpPr>
        <p:spPr>
          <a:xfrm flipH="1">
            <a:off x="6542805" y="3393275"/>
            <a:ext cx="525300" cy="40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latin typeface="Times" panose="02020603050405020304" pitchFamily="18" charset="0"/>
                <a:cs typeface="Times" panose="02020603050405020304" pitchFamily="18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59554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1"/>
          <p:cNvSpPr/>
          <p:nvPr/>
        </p:nvSpPr>
        <p:spPr>
          <a:xfrm>
            <a:off x="506076" y="1053475"/>
            <a:ext cx="4393721" cy="1445100"/>
          </a:xfrm>
          <a:prstGeom prst="rect">
            <a:avLst/>
          </a:prstGeom>
          <a:solidFill>
            <a:srgbClr val="4B77FF">
              <a:alpha val="2067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"/>
                <a:ea typeface="Catamaran"/>
                <a:cs typeface="Times"/>
                <a:sym typeface="Catamaran"/>
              </a:rPr>
              <a:t>Diversified Examination</a:t>
            </a:r>
            <a:endParaRPr lang="en-US" sz="2000" b="1" dirty="0">
              <a:solidFill>
                <a:schemeClr val="dk1"/>
              </a:solidFill>
              <a:latin typeface="Times" panose="02020603050405020304" pitchFamily="18" charset="0"/>
              <a:ea typeface="Catamaran"/>
              <a:cs typeface="Times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"/>
                <a:ea typeface="Catamaran"/>
                <a:cs typeface="Times"/>
              </a:rPr>
              <a:t>Adapting the system to support wide range of examination types</a:t>
            </a:r>
            <a:endParaRPr lang="en-US" sz="1800" dirty="0">
              <a:solidFill>
                <a:schemeClr val="dk1"/>
              </a:solidFill>
              <a:latin typeface="Times" panose="02020603050405020304" pitchFamily="18" charset="0"/>
              <a:ea typeface="Catamaran"/>
              <a:cs typeface="Times" panose="02020603050405020304" pitchFamily="18" charset="0"/>
            </a:endParaRPr>
          </a:p>
        </p:txBody>
      </p:sp>
      <p:sp>
        <p:nvSpPr>
          <p:cNvPr id="1268" name="Google Shape;1268;p41"/>
          <p:cNvSpPr/>
          <p:nvPr/>
        </p:nvSpPr>
        <p:spPr>
          <a:xfrm>
            <a:off x="4659409" y="1053475"/>
            <a:ext cx="3996903" cy="1445100"/>
          </a:xfrm>
          <a:prstGeom prst="rect">
            <a:avLst/>
          </a:prstGeom>
          <a:solidFill>
            <a:srgbClr val="4B77FF">
              <a:alpha val="2067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dk1"/>
                </a:solidFill>
                <a:latin typeface="Times"/>
                <a:ea typeface="Catamaran"/>
                <a:cs typeface="Times"/>
                <a:sym typeface="Catamaran"/>
              </a:rPr>
              <a:t>Remote Proctoring Integration</a:t>
            </a:r>
            <a:endParaRPr lang="en-GB" sz="2000" b="1" dirty="0">
              <a:solidFill>
                <a:schemeClr val="dk1"/>
              </a:solidFill>
              <a:latin typeface="Times" panose="02020603050405020304" pitchFamily="18" charset="0"/>
              <a:ea typeface="Catamaran"/>
              <a:cs typeface="Times" panose="02020603050405020304" pitchFamily="18" charset="0"/>
              <a:sym typeface="Catamara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" sz="1800" dirty="0">
                <a:solidFill>
                  <a:schemeClr val="dk1"/>
                </a:solidFill>
                <a:latin typeface="Times"/>
                <a:ea typeface="Catamaran"/>
                <a:cs typeface="Times"/>
                <a:sym typeface="Catamaran"/>
              </a:rPr>
              <a:t>Enhances the system's relevance and security</a:t>
            </a:r>
            <a:endParaRPr lang="en" sz="1800" dirty="0">
              <a:solidFill>
                <a:schemeClr val="dk1"/>
              </a:solidFill>
              <a:latin typeface="Times"/>
              <a:ea typeface="Catamaran"/>
              <a:cs typeface="Times"/>
            </a:endParaRPr>
          </a:p>
        </p:txBody>
      </p:sp>
      <p:sp>
        <p:nvSpPr>
          <p:cNvPr id="1269" name="Google Shape;1269;p41"/>
          <p:cNvSpPr/>
          <p:nvPr/>
        </p:nvSpPr>
        <p:spPr>
          <a:xfrm>
            <a:off x="506076" y="2743303"/>
            <a:ext cx="4598598" cy="1358836"/>
          </a:xfrm>
          <a:prstGeom prst="rect">
            <a:avLst/>
          </a:prstGeom>
          <a:solidFill>
            <a:srgbClr val="4B77FF">
              <a:alpha val="2067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8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>
              <a:spcBef>
                <a:spcPts val="600"/>
              </a:spcBef>
              <a:buSzPts val="1100"/>
            </a:pPr>
            <a:r>
              <a:rPr lang="en-US" sz="1800" dirty="0">
                <a:solidFill>
                  <a:schemeClr val="dk1"/>
                </a:solidFill>
                <a:latin typeface="Times"/>
                <a:ea typeface="Catamaran"/>
                <a:cs typeface="Times"/>
                <a:sym typeface="Catamaran"/>
              </a:rPr>
              <a:t>Optimize the seat allocation process &amp; enhance security measures. </a:t>
            </a:r>
            <a:endParaRPr lang="en-US" sz="1800" dirty="0">
              <a:solidFill>
                <a:schemeClr val="dk1"/>
              </a:solidFill>
              <a:latin typeface="Times"/>
              <a:ea typeface="Catamaran"/>
              <a:cs typeface="Time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dk1"/>
                </a:solidFill>
                <a:latin typeface="Times"/>
                <a:ea typeface="Catamaran"/>
                <a:cs typeface="Times"/>
                <a:sym typeface="Catamaran"/>
              </a:rPr>
              <a:t>AI &amp; Machine Learning</a:t>
            </a:r>
            <a:endParaRPr sz="2000" dirty="0">
              <a:solidFill>
                <a:schemeClr val="dk1"/>
              </a:solidFill>
              <a:latin typeface="Times" panose="02020603050405020304" pitchFamily="18" charset="0"/>
              <a:ea typeface="Catamaran"/>
              <a:cs typeface="Times" panose="02020603050405020304" pitchFamily="18" charset="0"/>
              <a:sym typeface="Catamaran"/>
            </a:endParaRPr>
          </a:p>
        </p:txBody>
      </p:sp>
      <p:sp>
        <p:nvSpPr>
          <p:cNvPr id="1270" name="Google Shape;1270;p41"/>
          <p:cNvSpPr/>
          <p:nvPr/>
        </p:nvSpPr>
        <p:spPr>
          <a:xfrm>
            <a:off x="4659410" y="2700171"/>
            <a:ext cx="3996902" cy="1445100"/>
          </a:xfrm>
          <a:prstGeom prst="rect">
            <a:avLst/>
          </a:prstGeom>
          <a:solidFill>
            <a:srgbClr val="4B77FF">
              <a:alpha val="2067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algn="r"/>
            <a:r>
              <a:rPr lang="en-US" sz="1800" dirty="0">
                <a:solidFill>
                  <a:schemeClr val="dk1"/>
                </a:solidFill>
                <a:latin typeface="Times"/>
                <a:ea typeface="Catamaran"/>
                <a:sym typeface="Catamaran"/>
              </a:rPr>
              <a:t>Ensuring that the system stays compliant with evolving regulatory and security standards</a:t>
            </a:r>
            <a:endParaRPr lang="en-US" dirty="0">
              <a:solidFill>
                <a:schemeClr val="dk1"/>
              </a:solidFill>
              <a:latin typeface="Times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" sz="1800" b="1" dirty="0">
                <a:solidFill>
                  <a:schemeClr val="dk1"/>
                </a:solidFill>
                <a:latin typeface="Times"/>
                <a:ea typeface="Catamaran"/>
                <a:cs typeface="Times"/>
                <a:sym typeface="Catamaran"/>
              </a:rPr>
              <a:t>Regulatory Compliance</a:t>
            </a:r>
            <a:endParaRPr sz="1800" dirty="0">
              <a:solidFill>
                <a:schemeClr val="dk1"/>
              </a:solidFill>
              <a:latin typeface="Times" panose="02020603050405020304" pitchFamily="18" charset="0"/>
              <a:ea typeface="Catamaran"/>
              <a:cs typeface="Times" panose="02020603050405020304" pitchFamily="18" charset="0"/>
              <a:sym typeface="Catamaran"/>
            </a:endParaRPr>
          </a:p>
        </p:txBody>
      </p:sp>
      <p:sp>
        <p:nvSpPr>
          <p:cNvPr id="1271" name="Google Shape;1271;p41"/>
          <p:cNvSpPr/>
          <p:nvPr/>
        </p:nvSpPr>
        <p:spPr>
          <a:xfrm>
            <a:off x="3399669" y="1395425"/>
            <a:ext cx="2204100" cy="22041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3BE5CC"/>
              </a:gs>
              <a:gs pos="100000">
                <a:srgbClr val="02719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1272" name="Google Shape;1272;p41"/>
          <p:cNvSpPr/>
          <p:nvPr/>
        </p:nvSpPr>
        <p:spPr>
          <a:xfrm rot="5400000">
            <a:off x="3558619" y="1395425"/>
            <a:ext cx="2204100" cy="22041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FFC229"/>
              </a:gs>
              <a:gs pos="100000">
                <a:srgbClr val="FF826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1273" name="Google Shape;1273;p41"/>
          <p:cNvSpPr/>
          <p:nvPr/>
        </p:nvSpPr>
        <p:spPr>
          <a:xfrm rot="10800000">
            <a:off x="3558619" y="1555605"/>
            <a:ext cx="2204100" cy="22041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A54FA6"/>
              </a:gs>
              <a:gs pos="100000">
                <a:srgbClr val="F702A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1274" name="Google Shape;1274;p41"/>
          <p:cNvSpPr/>
          <p:nvPr/>
        </p:nvSpPr>
        <p:spPr>
          <a:xfrm rot="-5400000">
            <a:off x="3399669" y="1555605"/>
            <a:ext cx="2204100" cy="22041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BEF176"/>
              </a:gs>
              <a:gs pos="100000">
                <a:srgbClr val="17A89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 dirty="0"/>
          </a:p>
        </p:txBody>
      </p:sp>
      <p:sp>
        <p:nvSpPr>
          <p:cNvPr id="1275" name="Google Shape;1275;p41"/>
          <p:cNvSpPr/>
          <p:nvPr/>
        </p:nvSpPr>
        <p:spPr>
          <a:xfrm>
            <a:off x="3907118" y="1855191"/>
            <a:ext cx="263014" cy="399298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sz="1800" b="1" dirty="0">
                <a:solidFill>
                  <a:schemeClr val="dk1"/>
                </a:solidFill>
                <a:latin typeface="Times"/>
                <a:cs typeface="Times"/>
              </a:rPr>
              <a:t>D</a:t>
            </a:r>
            <a:endParaRPr sz="1800" b="1" dirty="0">
              <a:solidFill>
                <a:schemeClr val="dk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77" name="Google Shape;1277;p41"/>
          <p:cNvSpPr/>
          <p:nvPr/>
        </p:nvSpPr>
        <p:spPr>
          <a:xfrm>
            <a:off x="3875579" y="2864087"/>
            <a:ext cx="375091" cy="39986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sz="1800" b="1" dirty="0">
              <a:solidFill>
                <a:schemeClr val="dk1"/>
              </a:solidFill>
              <a:latin typeface="Catamaran"/>
            </a:endParaRPr>
          </a:p>
        </p:txBody>
      </p:sp>
      <p:sp>
        <p:nvSpPr>
          <p:cNvPr id="1278" name="Google Shape;1278;p41"/>
          <p:cNvSpPr/>
          <p:nvPr/>
        </p:nvSpPr>
        <p:spPr>
          <a:xfrm>
            <a:off x="4937452" y="2871126"/>
            <a:ext cx="321587" cy="382966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sz="1800" b="1" dirty="0">
                <a:solidFill>
                  <a:schemeClr val="dk1"/>
                </a:solidFill>
                <a:latin typeface="Times"/>
                <a:cs typeface="Times"/>
              </a:rPr>
              <a:t>R</a:t>
            </a:r>
            <a:endParaRPr lang="en-US" sz="1800" b="1" dirty="0">
              <a:solidFill>
                <a:schemeClr val="dk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Google Shape;1278;p41"/>
          <p:cNvSpPr/>
          <p:nvPr/>
        </p:nvSpPr>
        <p:spPr>
          <a:xfrm>
            <a:off x="3902330" y="2871126"/>
            <a:ext cx="321587" cy="382966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sz="1800" b="1" dirty="0">
                <a:solidFill>
                  <a:schemeClr val="dk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</a:p>
        </p:txBody>
      </p:sp>
      <p:sp>
        <p:nvSpPr>
          <p:cNvPr id="19" name="Google Shape;1278;p41"/>
          <p:cNvSpPr/>
          <p:nvPr/>
        </p:nvSpPr>
        <p:spPr>
          <a:xfrm>
            <a:off x="4937452" y="1871522"/>
            <a:ext cx="321587" cy="440083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sz="1800" b="1" dirty="0">
                <a:solidFill>
                  <a:schemeClr val="dk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8060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lt1"/>
            </a:gs>
            <a:gs pos="100000">
              <a:schemeClr val="dk2"/>
            </a:gs>
          </a:gsLst>
          <a:lin ang="2700000" scaled="1"/>
          <a:tileRect/>
        </a:gradFill>
        <a:effectLst/>
      </p:bgPr>
    </p:bg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3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1106" name="Google Shape;1106;p3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1" name="Google Shape;1151;p34"/>
          <p:cNvSpPr/>
          <p:nvPr/>
        </p:nvSpPr>
        <p:spPr>
          <a:xfrm>
            <a:off x="3641050" y="1640725"/>
            <a:ext cx="1862100" cy="18621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4"/>
          <p:cNvSpPr txBox="1">
            <a:spLocks noGrp="1"/>
          </p:cNvSpPr>
          <p:nvPr>
            <p:ph type="ctrTitle" idx="4294967295"/>
          </p:nvPr>
        </p:nvSpPr>
        <p:spPr>
          <a:xfrm>
            <a:off x="1439400" y="978575"/>
            <a:ext cx="6265200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BEF176"/>
                </a:solidFill>
              </a:rPr>
              <a:t>Conclusion</a:t>
            </a:r>
            <a:endParaRPr sz="3000" dirty="0">
              <a:solidFill>
                <a:srgbClr val="BEF17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04" y="1907922"/>
            <a:ext cx="1387876" cy="13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55"/>
          <p:cNvSpPr/>
          <p:nvPr/>
        </p:nvSpPr>
        <p:spPr>
          <a:xfrm flipH="1">
            <a:off x="2872985" y="4165977"/>
            <a:ext cx="318558" cy="112522"/>
          </a:xfrm>
          <a:custGeom>
            <a:avLst/>
            <a:gdLst/>
            <a:ahLst/>
            <a:cxnLst/>
            <a:rect l="l" t="t" r="r" b="b"/>
            <a:pathLst>
              <a:path w="14144" h="4996" extrusionOk="0">
                <a:moveTo>
                  <a:pt x="13918" y="0"/>
                </a:moveTo>
                <a:cubicBezTo>
                  <a:pt x="13894" y="0"/>
                  <a:pt x="13869" y="5"/>
                  <a:pt x="13844" y="13"/>
                </a:cubicBezTo>
                <a:lnTo>
                  <a:pt x="167" y="4583"/>
                </a:lnTo>
                <a:cubicBezTo>
                  <a:pt x="101" y="4583"/>
                  <a:pt x="34" y="4616"/>
                  <a:pt x="34" y="4683"/>
                </a:cubicBezTo>
                <a:cubicBezTo>
                  <a:pt x="34" y="4716"/>
                  <a:pt x="1" y="4750"/>
                  <a:pt x="34" y="4850"/>
                </a:cubicBezTo>
                <a:cubicBezTo>
                  <a:pt x="85" y="4952"/>
                  <a:pt x="155" y="4995"/>
                  <a:pt x="230" y="4995"/>
                </a:cubicBezTo>
                <a:cubicBezTo>
                  <a:pt x="254" y="4995"/>
                  <a:pt x="277" y="4991"/>
                  <a:pt x="301" y="4983"/>
                </a:cubicBezTo>
                <a:lnTo>
                  <a:pt x="13977" y="380"/>
                </a:lnTo>
                <a:cubicBezTo>
                  <a:pt x="14111" y="346"/>
                  <a:pt x="14144" y="213"/>
                  <a:pt x="14111" y="113"/>
                </a:cubicBezTo>
                <a:cubicBezTo>
                  <a:pt x="14061" y="38"/>
                  <a:pt x="13992" y="0"/>
                  <a:pt x="13918" y="0"/>
                </a:cubicBezTo>
                <a:close/>
              </a:path>
            </a:pathLst>
          </a:custGeom>
          <a:solidFill>
            <a:srgbClr val="090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5" name="Google Shape;2355;p55"/>
          <p:cNvGrpSpPr/>
          <p:nvPr/>
        </p:nvGrpSpPr>
        <p:grpSpPr>
          <a:xfrm>
            <a:off x="3814997" y="1420528"/>
            <a:ext cx="5016972" cy="3722975"/>
            <a:chOff x="3814997" y="1420528"/>
            <a:chExt cx="5016972" cy="3722975"/>
          </a:xfrm>
        </p:grpSpPr>
        <p:sp>
          <p:nvSpPr>
            <p:cNvPr id="2356" name="Google Shape;2356;p55"/>
            <p:cNvSpPr/>
            <p:nvPr/>
          </p:nvSpPr>
          <p:spPr>
            <a:xfrm flipH="1">
              <a:off x="6223804" y="2492200"/>
              <a:ext cx="647634" cy="563490"/>
            </a:xfrm>
            <a:custGeom>
              <a:avLst/>
              <a:gdLst/>
              <a:ahLst/>
              <a:cxnLst/>
              <a:rect l="l" t="t" r="r" b="b"/>
              <a:pathLst>
                <a:path w="28755" h="25019" extrusionOk="0">
                  <a:moveTo>
                    <a:pt x="5438" y="0"/>
                  </a:moveTo>
                  <a:cubicBezTo>
                    <a:pt x="2435" y="0"/>
                    <a:pt x="0" y="2435"/>
                    <a:pt x="0" y="5404"/>
                  </a:cubicBezTo>
                  <a:lnTo>
                    <a:pt x="0" y="19581"/>
                  </a:lnTo>
                  <a:cubicBezTo>
                    <a:pt x="0" y="22616"/>
                    <a:pt x="2435" y="25018"/>
                    <a:pt x="5438" y="25018"/>
                  </a:cubicBezTo>
                  <a:lnTo>
                    <a:pt x="23284" y="25018"/>
                  </a:lnTo>
                  <a:cubicBezTo>
                    <a:pt x="26286" y="25018"/>
                    <a:pt x="28754" y="22616"/>
                    <a:pt x="28687" y="19581"/>
                  </a:cubicBezTo>
                  <a:lnTo>
                    <a:pt x="28687" y="5404"/>
                  </a:lnTo>
                  <a:cubicBezTo>
                    <a:pt x="28687" y="2435"/>
                    <a:pt x="26286" y="0"/>
                    <a:pt x="23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 flipH="1">
              <a:off x="6534840" y="2603664"/>
              <a:ext cx="226171" cy="376148"/>
            </a:xfrm>
            <a:custGeom>
              <a:avLst/>
              <a:gdLst/>
              <a:ahLst/>
              <a:cxnLst/>
              <a:rect l="l" t="t" r="r" b="b"/>
              <a:pathLst>
                <a:path w="10042" h="16701" extrusionOk="0">
                  <a:moveTo>
                    <a:pt x="4122" y="1"/>
                  </a:moveTo>
                  <a:cubicBezTo>
                    <a:pt x="3871" y="1"/>
                    <a:pt x="3619" y="29"/>
                    <a:pt x="3370" y="88"/>
                  </a:cubicBezTo>
                  <a:cubicBezTo>
                    <a:pt x="1068" y="655"/>
                    <a:pt x="1" y="3524"/>
                    <a:pt x="601" y="5826"/>
                  </a:cubicBezTo>
                  <a:cubicBezTo>
                    <a:pt x="1235" y="8094"/>
                    <a:pt x="3003" y="9862"/>
                    <a:pt x="4771" y="11396"/>
                  </a:cubicBezTo>
                  <a:cubicBezTo>
                    <a:pt x="6539" y="12931"/>
                    <a:pt x="9074" y="14532"/>
                    <a:pt x="10041" y="16700"/>
                  </a:cubicBezTo>
                  <a:lnTo>
                    <a:pt x="9908" y="5892"/>
                  </a:lnTo>
                  <a:cubicBezTo>
                    <a:pt x="9341" y="4425"/>
                    <a:pt x="8707" y="2890"/>
                    <a:pt x="7606" y="1723"/>
                  </a:cubicBezTo>
                  <a:cubicBezTo>
                    <a:pt x="6712" y="745"/>
                    <a:pt x="5420" y="1"/>
                    <a:pt x="4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 flipH="1">
              <a:off x="6320410" y="2603619"/>
              <a:ext cx="223919" cy="376193"/>
            </a:xfrm>
            <a:custGeom>
              <a:avLst/>
              <a:gdLst/>
              <a:ahLst/>
              <a:cxnLst/>
              <a:rect l="l" t="t" r="r" b="b"/>
              <a:pathLst>
                <a:path w="9942" h="16703" extrusionOk="0">
                  <a:moveTo>
                    <a:pt x="5766" y="0"/>
                  </a:moveTo>
                  <a:cubicBezTo>
                    <a:pt x="4468" y="0"/>
                    <a:pt x="3165" y="723"/>
                    <a:pt x="2303" y="1725"/>
                  </a:cubicBezTo>
                  <a:cubicBezTo>
                    <a:pt x="1202" y="2892"/>
                    <a:pt x="635" y="4427"/>
                    <a:pt x="1" y="5894"/>
                  </a:cubicBezTo>
                  <a:lnTo>
                    <a:pt x="134" y="16702"/>
                  </a:lnTo>
                  <a:cubicBezTo>
                    <a:pt x="1102" y="14534"/>
                    <a:pt x="3370" y="12966"/>
                    <a:pt x="5171" y="11398"/>
                  </a:cubicBezTo>
                  <a:cubicBezTo>
                    <a:pt x="6939" y="9864"/>
                    <a:pt x="8707" y="8096"/>
                    <a:pt x="9341" y="5828"/>
                  </a:cubicBezTo>
                  <a:cubicBezTo>
                    <a:pt x="9941" y="3559"/>
                    <a:pt x="8841" y="691"/>
                    <a:pt x="6539" y="90"/>
                  </a:cubicBezTo>
                  <a:cubicBezTo>
                    <a:pt x="6284" y="29"/>
                    <a:pt x="6025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5164400" y="2730108"/>
              <a:ext cx="833197" cy="1374886"/>
            </a:xfrm>
            <a:custGeom>
              <a:avLst/>
              <a:gdLst/>
              <a:ahLst/>
              <a:cxnLst/>
              <a:rect l="l" t="t" r="r" b="b"/>
              <a:pathLst>
                <a:path w="36994" h="61045" extrusionOk="0">
                  <a:moveTo>
                    <a:pt x="5004" y="1"/>
                  </a:moveTo>
                  <a:cubicBezTo>
                    <a:pt x="2268" y="1"/>
                    <a:pt x="0" y="2236"/>
                    <a:pt x="0" y="5004"/>
                  </a:cubicBezTo>
                  <a:lnTo>
                    <a:pt x="0" y="56041"/>
                  </a:lnTo>
                  <a:cubicBezTo>
                    <a:pt x="0" y="58810"/>
                    <a:pt x="2202" y="61045"/>
                    <a:pt x="5004" y="61045"/>
                  </a:cubicBezTo>
                  <a:lnTo>
                    <a:pt x="31990" y="61045"/>
                  </a:lnTo>
                  <a:cubicBezTo>
                    <a:pt x="34792" y="61045"/>
                    <a:pt x="36993" y="58810"/>
                    <a:pt x="36993" y="56008"/>
                  </a:cubicBezTo>
                  <a:lnTo>
                    <a:pt x="36993" y="5004"/>
                  </a:lnTo>
                  <a:cubicBezTo>
                    <a:pt x="36993" y="2269"/>
                    <a:pt x="34792" y="1"/>
                    <a:pt x="3199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 flipH="1">
              <a:off x="7778539" y="1461114"/>
              <a:ext cx="920359" cy="1311012"/>
            </a:xfrm>
            <a:custGeom>
              <a:avLst/>
              <a:gdLst/>
              <a:ahLst/>
              <a:cxnLst/>
              <a:rect l="l" t="t" r="r" b="b"/>
              <a:pathLst>
                <a:path w="40864" h="58209" extrusionOk="0">
                  <a:moveTo>
                    <a:pt x="3804" y="0"/>
                  </a:moveTo>
                  <a:cubicBezTo>
                    <a:pt x="1702" y="0"/>
                    <a:pt x="1" y="1701"/>
                    <a:pt x="1" y="3803"/>
                  </a:cubicBezTo>
                  <a:lnTo>
                    <a:pt x="1" y="54406"/>
                  </a:lnTo>
                  <a:cubicBezTo>
                    <a:pt x="1" y="56507"/>
                    <a:pt x="1702" y="58209"/>
                    <a:pt x="3804" y="58209"/>
                  </a:cubicBezTo>
                  <a:lnTo>
                    <a:pt x="37061" y="58209"/>
                  </a:lnTo>
                  <a:cubicBezTo>
                    <a:pt x="39195" y="58209"/>
                    <a:pt x="40863" y="56507"/>
                    <a:pt x="40863" y="54406"/>
                  </a:cubicBezTo>
                  <a:lnTo>
                    <a:pt x="40863" y="3803"/>
                  </a:lnTo>
                  <a:cubicBezTo>
                    <a:pt x="40863" y="1701"/>
                    <a:pt x="39162" y="0"/>
                    <a:pt x="3706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 flipH="1">
              <a:off x="7816106" y="1420528"/>
              <a:ext cx="921103" cy="1311035"/>
            </a:xfrm>
            <a:custGeom>
              <a:avLst/>
              <a:gdLst/>
              <a:ahLst/>
              <a:cxnLst/>
              <a:rect l="l" t="t" r="r" b="b"/>
              <a:pathLst>
                <a:path w="40897" h="58210" extrusionOk="0">
                  <a:moveTo>
                    <a:pt x="3803" y="1"/>
                  </a:moveTo>
                  <a:cubicBezTo>
                    <a:pt x="1702" y="1"/>
                    <a:pt x="1" y="1702"/>
                    <a:pt x="1" y="3804"/>
                  </a:cubicBezTo>
                  <a:lnTo>
                    <a:pt x="1" y="54407"/>
                  </a:lnTo>
                  <a:cubicBezTo>
                    <a:pt x="1" y="56508"/>
                    <a:pt x="1702" y="58209"/>
                    <a:pt x="3803" y="58209"/>
                  </a:cubicBezTo>
                  <a:lnTo>
                    <a:pt x="37094" y="58209"/>
                  </a:lnTo>
                  <a:cubicBezTo>
                    <a:pt x="39195" y="58209"/>
                    <a:pt x="40896" y="56508"/>
                    <a:pt x="40863" y="54407"/>
                  </a:cubicBezTo>
                  <a:lnTo>
                    <a:pt x="40863" y="3804"/>
                  </a:lnTo>
                  <a:cubicBezTo>
                    <a:pt x="40863" y="1702"/>
                    <a:pt x="39162" y="1"/>
                    <a:pt x="37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5"/>
            <p:cNvSpPr/>
            <p:nvPr/>
          </p:nvSpPr>
          <p:spPr>
            <a:xfrm flipH="1">
              <a:off x="8249597" y="1615866"/>
              <a:ext cx="388446" cy="653648"/>
            </a:xfrm>
            <a:custGeom>
              <a:avLst/>
              <a:gdLst/>
              <a:ahLst/>
              <a:cxnLst/>
              <a:rect l="l" t="t" r="r" b="b"/>
              <a:pathLst>
                <a:path w="17247" h="29022" extrusionOk="0">
                  <a:moveTo>
                    <a:pt x="3937" y="1"/>
                  </a:moveTo>
                  <a:cubicBezTo>
                    <a:pt x="1769" y="1"/>
                    <a:pt x="1" y="1769"/>
                    <a:pt x="1" y="3937"/>
                  </a:cubicBezTo>
                  <a:lnTo>
                    <a:pt x="1" y="25119"/>
                  </a:lnTo>
                  <a:cubicBezTo>
                    <a:pt x="1" y="27287"/>
                    <a:pt x="1769" y="29022"/>
                    <a:pt x="3937" y="29022"/>
                  </a:cubicBezTo>
                  <a:lnTo>
                    <a:pt x="13310" y="29022"/>
                  </a:lnTo>
                  <a:cubicBezTo>
                    <a:pt x="15478" y="29022"/>
                    <a:pt x="17246" y="27287"/>
                    <a:pt x="17246" y="25119"/>
                  </a:cubicBezTo>
                  <a:lnTo>
                    <a:pt x="17246" y="3937"/>
                  </a:lnTo>
                  <a:cubicBezTo>
                    <a:pt x="17246" y="1769"/>
                    <a:pt x="15478" y="1"/>
                    <a:pt x="13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5"/>
            <p:cNvSpPr/>
            <p:nvPr/>
          </p:nvSpPr>
          <p:spPr>
            <a:xfrm flipH="1">
              <a:off x="8339754" y="1736249"/>
              <a:ext cx="208874" cy="189527"/>
            </a:xfrm>
            <a:custGeom>
              <a:avLst/>
              <a:gdLst/>
              <a:ahLst/>
              <a:cxnLst/>
              <a:rect l="l" t="t" r="r" b="b"/>
              <a:pathLst>
                <a:path w="9274" h="8415" extrusionOk="0">
                  <a:moveTo>
                    <a:pt x="4620" y="0"/>
                  </a:moveTo>
                  <a:cubicBezTo>
                    <a:pt x="2726" y="0"/>
                    <a:pt x="1016" y="1301"/>
                    <a:pt x="534" y="3229"/>
                  </a:cubicBezTo>
                  <a:cubicBezTo>
                    <a:pt x="0" y="5497"/>
                    <a:pt x="1401" y="7765"/>
                    <a:pt x="3670" y="8299"/>
                  </a:cubicBezTo>
                  <a:cubicBezTo>
                    <a:pt x="4001" y="8377"/>
                    <a:pt x="4332" y="8414"/>
                    <a:pt x="4657" y="8414"/>
                  </a:cubicBezTo>
                  <a:cubicBezTo>
                    <a:pt x="6563" y="8414"/>
                    <a:pt x="8284" y="7134"/>
                    <a:pt x="8740" y="5197"/>
                  </a:cubicBezTo>
                  <a:cubicBezTo>
                    <a:pt x="9274" y="2928"/>
                    <a:pt x="7873" y="660"/>
                    <a:pt x="5638" y="126"/>
                  </a:cubicBezTo>
                  <a:cubicBezTo>
                    <a:pt x="5296" y="41"/>
                    <a:pt x="4955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5"/>
            <p:cNvSpPr/>
            <p:nvPr/>
          </p:nvSpPr>
          <p:spPr>
            <a:xfrm flipH="1">
              <a:off x="8249597" y="1974987"/>
              <a:ext cx="388446" cy="295270"/>
            </a:xfrm>
            <a:custGeom>
              <a:avLst/>
              <a:gdLst/>
              <a:ahLst/>
              <a:cxnLst/>
              <a:rect l="l" t="t" r="r" b="b"/>
              <a:pathLst>
                <a:path w="17247" h="13110" extrusionOk="0">
                  <a:moveTo>
                    <a:pt x="8607" y="1"/>
                  </a:moveTo>
                  <a:cubicBezTo>
                    <a:pt x="4804" y="1"/>
                    <a:pt x="1502" y="2102"/>
                    <a:pt x="1" y="5238"/>
                  </a:cubicBezTo>
                  <a:lnTo>
                    <a:pt x="1" y="9207"/>
                  </a:lnTo>
                  <a:cubicBezTo>
                    <a:pt x="1" y="11375"/>
                    <a:pt x="1769" y="13110"/>
                    <a:pt x="3937" y="13110"/>
                  </a:cubicBezTo>
                  <a:lnTo>
                    <a:pt x="13310" y="13110"/>
                  </a:lnTo>
                  <a:cubicBezTo>
                    <a:pt x="15478" y="13110"/>
                    <a:pt x="17246" y="11375"/>
                    <a:pt x="17246" y="9207"/>
                  </a:cubicBezTo>
                  <a:lnTo>
                    <a:pt x="17246" y="5238"/>
                  </a:lnTo>
                  <a:cubicBezTo>
                    <a:pt x="15679" y="2102"/>
                    <a:pt x="12410" y="1"/>
                    <a:pt x="8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 flipH="1">
              <a:off x="7816106" y="1420528"/>
              <a:ext cx="921103" cy="116486"/>
            </a:xfrm>
            <a:custGeom>
              <a:avLst/>
              <a:gdLst/>
              <a:ahLst/>
              <a:cxnLst/>
              <a:rect l="l" t="t" r="r" b="b"/>
              <a:pathLst>
                <a:path w="40897" h="5172" extrusionOk="0">
                  <a:moveTo>
                    <a:pt x="3803" y="1"/>
                  </a:moveTo>
                  <a:cubicBezTo>
                    <a:pt x="1702" y="1"/>
                    <a:pt x="1" y="1702"/>
                    <a:pt x="1" y="3804"/>
                  </a:cubicBezTo>
                  <a:lnTo>
                    <a:pt x="1" y="5171"/>
                  </a:lnTo>
                  <a:lnTo>
                    <a:pt x="40863" y="5171"/>
                  </a:lnTo>
                  <a:lnTo>
                    <a:pt x="40863" y="3804"/>
                  </a:lnTo>
                  <a:cubicBezTo>
                    <a:pt x="40896" y="1702"/>
                    <a:pt x="39195" y="1"/>
                    <a:pt x="37094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 flipH="1">
              <a:off x="8595603" y="1443839"/>
              <a:ext cx="69144" cy="69887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402" y="0"/>
                    <a:pt x="1535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 flipH="1">
              <a:off x="8465626" y="1443839"/>
              <a:ext cx="69910" cy="69887"/>
            </a:xfrm>
            <a:custGeom>
              <a:avLst/>
              <a:gdLst/>
              <a:ahLst/>
              <a:cxnLst/>
              <a:rect l="l" t="t" r="r" b="b"/>
              <a:pathLst>
                <a:path w="3104" h="3103" extrusionOk="0">
                  <a:moveTo>
                    <a:pt x="1569" y="0"/>
                  </a:moveTo>
                  <a:cubicBezTo>
                    <a:pt x="735" y="0"/>
                    <a:pt x="1" y="734"/>
                    <a:pt x="1" y="1568"/>
                  </a:cubicBezTo>
                  <a:cubicBezTo>
                    <a:pt x="1" y="2402"/>
                    <a:pt x="735" y="3102"/>
                    <a:pt x="1569" y="3102"/>
                  </a:cubicBezTo>
                  <a:cubicBezTo>
                    <a:pt x="2403" y="3102"/>
                    <a:pt x="3103" y="2402"/>
                    <a:pt x="3103" y="1568"/>
                  </a:cubicBezTo>
                  <a:cubicBezTo>
                    <a:pt x="3103" y="734"/>
                    <a:pt x="2403" y="0"/>
                    <a:pt x="156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 flipH="1">
              <a:off x="8332653" y="1444064"/>
              <a:ext cx="78919" cy="69414"/>
            </a:xfrm>
            <a:custGeom>
              <a:avLst/>
              <a:gdLst/>
              <a:ahLst/>
              <a:cxnLst/>
              <a:rect l="l" t="t" r="r" b="b"/>
              <a:pathLst>
                <a:path w="3504" h="3082" extrusionOk="0">
                  <a:moveTo>
                    <a:pt x="1777" y="0"/>
                  </a:moveTo>
                  <a:cubicBezTo>
                    <a:pt x="1575" y="0"/>
                    <a:pt x="1368" y="40"/>
                    <a:pt x="1168" y="123"/>
                  </a:cubicBezTo>
                  <a:cubicBezTo>
                    <a:pt x="401" y="457"/>
                    <a:pt x="1" y="1358"/>
                    <a:pt x="334" y="2125"/>
                  </a:cubicBezTo>
                  <a:cubicBezTo>
                    <a:pt x="584" y="2725"/>
                    <a:pt x="1154" y="3082"/>
                    <a:pt x="1746" y="3082"/>
                  </a:cubicBezTo>
                  <a:cubicBezTo>
                    <a:pt x="1944" y="3082"/>
                    <a:pt x="2144" y="3042"/>
                    <a:pt x="2336" y="2959"/>
                  </a:cubicBezTo>
                  <a:cubicBezTo>
                    <a:pt x="3136" y="2659"/>
                    <a:pt x="3503" y="1758"/>
                    <a:pt x="3203" y="957"/>
                  </a:cubicBezTo>
                  <a:cubicBezTo>
                    <a:pt x="2953" y="357"/>
                    <a:pt x="2384" y="0"/>
                    <a:pt x="1777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 flipH="1">
              <a:off x="8260858" y="2382194"/>
              <a:ext cx="365901" cy="33829"/>
            </a:xfrm>
            <a:custGeom>
              <a:avLst/>
              <a:gdLst/>
              <a:ahLst/>
              <a:cxnLst/>
              <a:rect l="l" t="t" r="r" b="b"/>
              <a:pathLst>
                <a:path w="16246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7" y="1501"/>
                  </a:cubicBezTo>
                  <a:lnTo>
                    <a:pt x="15478" y="1501"/>
                  </a:lnTo>
                  <a:cubicBezTo>
                    <a:pt x="15845" y="1501"/>
                    <a:pt x="16178" y="1168"/>
                    <a:pt x="16245" y="734"/>
                  </a:cubicBezTo>
                  <a:cubicBezTo>
                    <a:pt x="16245" y="334"/>
                    <a:pt x="15911" y="0"/>
                    <a:pt x="15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 flipH="1">
              <a:off x="8260858" y="2449041"/>
              <a:ext cx="365901" cy="33851"/>
            </a:xfrm>
            <a:custGeom>
              <a:avLst/>
              <a:gdLst/>
              <a:ahLst/>
              <a:cxnLst/>
              <a:rect l="l" t="t" r="r" b="b"/>
              <a:pathLst>
                <a:path w="16246" h="1503" extrusionOk="0">
                  <a:moveTo>
                    <a:pt x="767" y="1"/>
                  </a:moveTo>
                  <a:cubicBezTo>
                    <a:pt x="334" y="1"/>
                    <a:pt x="0" y="335"/>
                    <a:pt x="0" y="735"/>
                  </a:cubicBezTo>
                  <a:cubicBezTo>
                    <a:pt x="0" y="1168"/>
                    <a:pt x="334" y="1502"/>
                    <a:pt x="767" y="1502"/>
                  </a:cubicBezTo>
                  <a:lnTo>
                    <a:pt x="15478" y="1502"/>
                  </a:lnTo>
                  <a:cubicBezTo>
                    <a:pt x="15845" y="1502"/>
                    <a:pt x="16178" y="1202"/>
                    <a:pt x="16245" y="735"/>
                  </a:cubicBezTo>
                  <a:cubicBezTo>
                    <a:pt x="16245" y="335"/>
                    <a:pt x="15911" y="1"/>
                    <a:pt x="15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 flipH="1">
              <a:off x="8260858" y="2516676"/>
              <a:ext cx="365901" cy="33829"/>
            </a:xfrm>
            <a:custGeom>
              <a:avLst/>
              <a:gdLst/>
              <a:ahLst/>
              <a:cxnLst/>
              <a:rect l="l" t="t" r="r" b="b"/>
              <a:pathLst>
                <a:path w="16246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7" y="1501"/>
                  </a:cubicBezTo>
                  <a:lnTo>
                    <a:pt x="15478" y="1501"/>
                  </a:lnTo>
                  <a:cubicBezTo>
                    <a:pt x="15845" y="1501"/>
                    <a:pt x="16178" y="1168"/>
                    <a:pt x="16245" y="734"/>
                  </a:cubicBezTo>
                  <a:cubicBezTo>
                    <a:pt x="16245" y="334"/>
                    <a:pt x="15911" y="0"/>
                    <a:pt x="15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 flipH="1">
              <a:off x="7746241" y="2182487"/>
              <a:ext cx="459054" cy="403941"/>
            </a:xfrm>
            <a:custGeom>
              <a:avLst/>
              <a:gdLst/>
              <a:ahLst/>
              <a:cxnLst/>
              <a:rect l="l" t="t" r="r" b="b"/>
              <a:pathLst>
                <a:path w="20382" h="17935" extrusionOk="0">
                  <a:moveTo>
                    <a:pt x="10168" y="0"/>
                  </a:moveTo>
                  <a:cubicBezTo>
                    <a:pt x="9012" y="0"/>
                    <a:pt x="7837" y="224"/>
                    <a:pt x="6705" y="695"/>
                  </a:cubicBezTo>
                  <a:cubicBezTo>
                    <a:pt x="2135" y="2629"/>
                    <a:pt x="0" y="7866"/>
                    <a:pt x="1935" y="12436"/>
                  </a:cubicBezTo>
                  <a:cubicBezTo>
                    <a:pt x="3366" y="15874"/>
                    <a:pt x="6703" y="17934"/>
                    <a:pt x="10214" y="17934"/>
                  </a:cubicBezTo>
                  <a:cubicBezTo>
                    <a:pt x="11370" y="17934"/>
                    <a:pt x="12545" y="17711"/>
                    <a:pt x="13677" y="17240"/>
                  </a:cubicBezTo>
                  <a:cubicBezTo>
                    <a:pt x="18213" y="15305"/>
                    <a:pt x="20382" y="10035"/>
                    <a:pt x="18447" y="5498"/>
                  </a:cubicBezTo>
                  <a:cubicBezTo>
                    <a:pt x="17017" y="2060"/>
                    <a:pt x="13679" y="0"/>
                    <a:pt x="101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 flipH="1">
              <a:off x="7789057" y="2220010"/>
              <a:ext cx="372657" cy="328874"/>
            </a:xfrm>
            <a:custGeom>
              <a:avLst/>
              <a:gdLst/>
              <a:ahLst/>
              <a:cxnLst/>
              <a:rect l="l" t="t" r="r" b="b"/>
              <a:pathLst>
                <a:path w="16546" h="14602" extrusionOk="0">
                  <a:moveTo>
                    <a:pt x="8253" y="1"/>
                  </a:moveTo>
                  <a:cubicBezTo>
                    <a:pt x="5369" y="1"/>
                    <a:pt x="2643" y="1723"/>
                    <a:pt x="1501" y="4566"/>
                  </a:cubicBezTo>
                  <a:cubicBezTo>
                    <a:pt x="0" y="8302"/>
                    <a:pt x="1801" y="12572"/>
                    <a:pt x="5537" y="14073"/>
                  </a:cubicBezTo>
                  <a:cubicBezTo>
                    <a:pt x="6431" y="14432"/>
                    <a:pt x="7353" y="14602"/>
                    <a:pt x="8259" y="14602"/>
                  </a:cubicBezTo>
                  <a:cubicBezTo>
                    <a:pt x="11143" y="14602"/>
                    <a:pt x="13869" y="12879"/>
                    <a:pt x="15011" y="10037"/>
                  </a:cubicBezTo>
                  <a:cubicBezTo>
                    <a:pt x="16545" y="6301"/>
                    <a:pt x="14744" y="2064"/>
                    <a:pt x="10975" y="530"/>
                  </a:cubicBezTo>
                  <a:cubicBezTo>
                    <a:pt x="10081" y="171"/>
                    <a:pt x="9159" y="1"/>
                    <a:pt x="8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5"/>
            <p:cNvSpPr/>
            <p:nvPr/>
          </p:nvSpPr>
          <p:spPr>
            <a:xfrm>
              <a:off x="7876962" y="2246946"/>
              <a:ext cx="198356" cy="273491"/>
            </a:xfrm>
            <a:custGeom>
              <a:avLst/>
              <a:gdLst/>
              <a:ahLst/>
              <a:cxnLst/>
              <a:rect l="l" t="t" r="r" b="b"/>
              <a:pathLst>
                <a:path w="8807" h="12143" extrusionOk="0">
                  <a:moveTo>
                    <a:pt x="3469" y="3103"/>
                  </a:moveTo>
                  <a:cubicBezTo>
                    <a:pt x="3970" y="3136"/>
                    <a:pt x="4470" y="3170"/>
                    <a:pt x="4970" y="3170"/>
                  </a:cubicBezTo>
                  <a:cubicBezTo>
                    <a:pt x="5137" y="3203"/>
                    <a:pt x="5337" y="3270"/>
                    <a:pt x="5504" y="3337"/>
                  </a:cubicBezTo>
                  <a:cubicBezTo>
                    <a:pt x="5871" y="3503"/>
                    <a:pt x="6105" y="3837"/>
                    <a:pt x="6105" y="4237"/>
                  </a:cubicBezTo>
                  <a:cubicBezTo>
                    <a:pt x="6105" y="4704"/>
                    <a:pt x="5838" y="4971"/>
                    <a:pt x="5471" y="5138"/>
                  </a:cubicBezTo>
                  <a:cubicBezTo>
                    <a:pt x="4970" y="5305"/>
                    <a:pt x="4470" y="5338"/>
                    <a:pt x="3970" y="5338"/>
                  </a:cubicBezTo>
                  <a:lnTo>
                    <a:pt x="3469" y="5338"/>
                  </a:lnTo>
                  <a:lnTo>
                    <a:pt x="3469" y="3103"/>
                  </a:lnTo>
                  <a:close/>
                  <a:moveTo>
                    <a:pt x="4403" y="6455"/>
                  </a:moveTo>
                  <a:cubicBezTo>
                    <a:pt x="4712" y="6455"/>
                    <a:pt x="5020" y="6472"/>
                    <a:pt x="5337" y="6539"/>
                  </a:cubicBezTo>
                  <a:cubicBezTo>
                    <a:pt x="5538" y="6639"/>
                    <a:pt x="5804" y="6672"/>
                    <a:pt x="6005" y="6806"/>
                  </a:cubicBezTo>
                  <a:cubicBezTo>
                    <a:pt x="6438" y="7006"/>
                    <a:pt x="6605" y="7306"/>
                    <a:pt x="6605" y="7773"/>
                  </a:cubicBezTo>
                  <a:cubicBezTo>
                    <a:pt x="6605" y="8207"/>
                    <a:pt x="6338" y="8507"/>
                    <a:pt x="5971" y="8674"/>
                  </a:cubicBezTo>
                  <a:cubicBezTo>
                    <a:pt x="5471" y="8874"/>
                    <a:pt x="4870" y="8974"/>
                    <a:pt x="4337" y="8974"/>
                  </a:cubicBezTo>
                  <a:lnTo>
                    <a:pt x="3469" y="8974"/>
                  </a:lnTo>
                  <a:lnTo>
                    <a:pt x="3469" y="6472"/>
                  </a:lnTo>
                  <a:cubicBezTo>
                    <a:pt x="3786" y="6472"/>
                    <a:pt x="4095" y="6455"/>
                    <a:pt x="4403" y="6455"/>
                  </a:cubicBezTo>
                  <a:close/>
                  <a:moveTo>
                    <a:pt x="2269" y="1"/>
                  </a:moveTo>
                  <a:lnTo>
                    <a:pt x="2269" y="1836"/>
                  </a:lnTo>
                  <a:lnTo>
                    <a:pt x="0" y="1836"/>
                  </a:lnTo>
                  <a:lnTo>
                    <a:pt x="0" y="3003"/>
                  </a:lnTo>
                  <a:lnTo>
                    <a:pt x="934" y="3003"/>
                  </a:lnTo>
                  <a:cubicBezTo>
                    <a:pt x="1268" y="3003"/>
                    <a:pt x="1468" y="3270"/>
                    <a:pt x="1468" y="3603"/>
                  </a:cubicBezTo>
                  <a:lnTo>
                    <a:pt x="1468" y="5838"/>
                  </a:lnTo>
                  <a:lnTo>
                    <a:pt x="1468" y="8440"/>
                  </a:lnTo>
                  <a:cubicBezTo>
                    <a:pt x="1468" y="8774"/>
                    <a:pt x="1335" y="8941"/>
                    <a:pt x="1001" y="8941"/>
                  </a:cubicBezTo>
                  <a:lnTo>
                    <a:pt x="200" y="8941"/>
                  </a:lnTo>
                  <a:cubicBezTo>
                    <a:pt x="167" y="9374"/>
                    <a:pt x="100" y="9808"/>
                    <a:pt x="0" y="10275"/>
                  </a:cubicBezTo>
                  <a:lnTo>
                    <a:pt x="2269" y="10275"/>
                  </a:lnTo>
                  <a:lnTo>
                    <a:pt x="2269" y="12143"/>
                  </a:lnTo>
                  <a:lnTo>
                    <a:pt x="3369" y="12143"/>
                  </a:lnTo>
                  <a:lnTo>
                    <a:pt x="3369" y="10308"/>
                  </a:lnTo>
                  <a:lnTo>
                    <a:pt x="4270" y="10308"/>
                  </a:lnTo>
                  <a:lnTo>
                    <a:pt x="4270" y="12143"/>
                  </a:lnTo>
                  <a:lnTo>
                    <a:pt x="5371" y="12143"/>
                  </a:lnTo>
                  <a:lnTo>
                    <a:pt x="5371" y="10342"/>
                  </a:lnTo>
                  <a:cubicBezTo>
                    <a:pt x="5971" y="10208"/>
                    <a:pt x="6505" y="10175"/>
                    <a:pt x="7039" y="10008"/>
                  </a:cubicBezTo>
                  <a:cubicBezTo>
                    <a:pt x="8006" y="9741"/>
                    <a:pt x="8606" y="9141"/>
                    <a:pt x="8706" y="8140"/>
                  </a:cubicBezTo>
                  <a:cubicBezTo>
                    <a:pt x="8773" y="8007"/>
                    <a:pt x="8773" y="7840"/>
                    <a:pt x="8773" y="7706"/>
                  </a:cubicBezTo>
                  <a:cubicBezTo>
                    <a:pt x="8807" y="6639"/>
                    <a:pt x="8306" y="5972"/>
                    <a:pt x="7272" y="5672"/>
                  </a:cubicBezTo>
                  <a:cubicBezTo>
                    <a:pt x="7272" y="5672"/>
                    <a:pt x="7205" y="5638"/>
                    <a:pt x="7172" y="5638"/>
                  </a:cubicBezTo>
                  <a:lnTo>
                    <a:pt x="7205" y="5572"/>
                  </a:lnTo>
                  <a:cubicBezTo>
                    <a:pt x="8106" y="5038"/>
                    <a:pt x="8373" y="4104"/>
                    <a:pt x="7973" y="3136"/>
                  </a:cubicBezTo>
                  <a:cubicBezTo>
                    <a:pt x="7706" y="2603"/>
                    <a:pt x="7305" y="2303"/>
                    <a:pt x="6772" y="2136"/>
                  </a:cubicBezTo>
                  <a:cubicBezTo>
                    <a:pt x="6371" y="2002"/>
                    <a:pt x="5971" y="1969"/>
                    <a:pt x="5538" y="1869"/>
                  </a:cubicBezTo>
                  <a:cubicBezTo>
                    <a:pt x="5471" y="1869"/>
                    <a:pt x="5437" y="1869"/>
                    <a:pt x="5437" y="1735"/>
                  </a:cubicBezTo>
                  <a:lnTo>
                    <a:pt x="5437" y="968"/>
                  </a:lnTo>
                  <a:lnTo>
                    <a:pt x="5437" y="1"/>
                  </a:lnTo>
                  <a:lnTo>
                    <a:pt x="4303" y="1"/>
                  </a:lnTo>
                  <a:lnTo>
                    <a:pt x="4303" y="1802"/>
                  </a:lnTo>
                  <a:cubicBezTo>
                    <a:pt x="4103" y="1802"/>
                    <a:pt x="3903" y="1817"/>
                    <a:pt x="3693" y="1817"/>
                  </a:cubicBezTo>
                  <a:cubicBezTo>
                    <a:pt x="3588" y="1817"/>
                    <a:pt x="3480" y="1813"/>
                    <a:pt x="3369" y="1802"/>
                  </a:cubicBezTo>
                  <a:lnTo>
                    <a:pt x="3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5"/>
            <p:cNvSpPr/>
            <p:nvPr/>
          </p:nvSpPr>
          <p:spPr>
            <a:xfrm>
              <a:off x="7253082" y="1584312"/>
              <a:ext cx="856486" cy="541711"/>
            </a:xfrm>
            <a:custGeom>
              <a:avLst/>
              <a:gdLst/>
              <a:ahLst/>
              <a:cxnLst/>
              <a:rect l="l" t="t" r="r" b="b"/>
              <a:pathLst>
                <a:path w="38028" h="24052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lnTo>
                    <a:pt x="1" y="21016"/>
                  </a:lnTo>
                  <a:cubicBezTo>
                    <a:pt x="1" y="22684"/>
                    <a:pt x="1368" y="24051"/>
                    <a:pt x="3036" y="24051"/>
                  </a:cubicBezTo>
                  <a:lnTo>
                    <a:pt x="34926" y="24051"/>
                  </a:lnTo>
                  <a:cubicBezTo>
                    <a:pt x="36627" y="24051"/>
                    <a:pt x="37961" y="22684"/>
                    <a:pt x="38028" y="21016"/>
                  </a:cubicBezTo>
                  <a:lnTo>
                    <a:pt x="38028" y="3036"/>
                  </a:lnTo>
                  <a:cubicBezTo>
                    <a:pt x="38028" y="1368"/>
                    <a:pt x="36627" y="1"/>
                    <a:pt x="3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 flipH="1">
              <a:off x="7298471" y="1551271"/>
              <a:ext cx="856486" cy="541689"/>
            </a:xfrm>
            <a:custGeom>
              <a:avLst/>
              <a:gdLst/>
              <a:ahLst/>
              <a:cxnLst/>
              <a:rect l="l" t="t" r="r" b="b"/>
              <a:pathLst>
                <a:path w="38028" h="24051" extrusionOk="0">
                  <a:moveTo>
                    <a:pt x="3036" y="0"/>
                  </a:moveTo>
                  <a:cubicBezTo>
                    <a:pt x="1368" y="0"/>
                    <a:pt x="0" y="1368"/>
                    <a:pt x="0" y="3036"/>
                  </a:cubicBezTo>
                  <a:lnTo>
                    <a:pt x="0" y="21015"/>
                  </a:lnTo>
                  <a:cubicBezTo>
                    <a:pt x="0" y="22683"/>
                    <a:pt x="1368" y="24051"/>
                    <a:pt x="3036" y="24051"/>
                  </a:cubicBezTo>
                  <a:lnTo>
                    <a:pt x="34992" y="24051"/>
                  </a:lnTo>
                  <a:cubicBezTo>
                    <a:pt x="36660" y="24051"/>
                    <a:pt x="38028" y="22683"/>
                    <a:pt x="38028" y="21015"/>
                  </a:cubicBezTo>
                  <a:lnTo>
                    <a:pt x="38028" y="3036"/>
                  </a:lnTo>
                  <a:cubicBezTo>
                    <a:pt x="38028" y="1368"/>
                    <a:pt x="36660" y="0"/>
                    <a:pt x="34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 flipH="1">
              <a:off x="7396129" y="1627150"/>
              <a:ext cx="653648" cy="97680"/>
            </a:xfrm>
            <a:custGeom>
              <a:avLst/>
              <a:gdLst/>
              <a:ahLst/>
              <a:cxnLst/>
              <a:rect l="l" t="t" r="r" b="b"/>
              <a:pathLst>
                <a:path w="29022" h="4337" extrusionOk="0">
                  <a:moveTo>
                    <a:pt x="2169" y="0"/>
                  </a:moveTo>
                  <a:cubicBezTo>
                    <a:pt x="968" y="0"/>
                    <a:pt x="0" y="968"/>
                    <a:pt x="0" y="2168"/>
                  </a:cubicBezTo>
                  <a:cubicBezTo>
                    <a:pt x="0" y="3369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369"/>
                    <a:pt x="29021" y="2168"/>
                  </a:cubicBezTo>
                  <a:cubicBezTo>
                    <a:pt x="29021" y="968"/>
                    <a:pt x="28054" y="0"/>
                    <a:pt x="26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 flipH="1">
              <a:off x="7396129" y="1627150"/>
              <a:ext cx="271238" cy="97680"/>
            </a:xfrm>
            <a:custGeom>
              <a:avLst/>
              <a:gdLst/>
              <a:ahLst/>
              <a:cxnLst/>
              <a:rect l="l" t="t" r="r" b="b"/>
              <a:pathLst>
                <a:path w="12043" h="4337" extrusionOk="0">
                  <a:moveTo>
                    <a:pt x="0" y="0"/>
                  </a:moveTo>
                  <a:lnTo>
                    <a:pt x="0" y="4337"/>
                  </a:lnTo>
                  <a:lnTo>
                    <a:pt x="9874" y="4337"/>
                  </a:lnTo>
                  <a:cubicBezTo>
                    <a:pt x="11075" y="4337"/>
                    <a:pt x="12042" y="3369"/>
                    <a:pt x="12042" y="2168"/>
                  </a:cubicBezTo>
                  <a:cubicBezTo>
                    <a:pt x="12009" y="968"/>
                    <a:pt x="11041" y="0"/>
                    <a:pt x="9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 flipH="1">
              <a:off x="7613268" y="1627060"/>
              <a:ext cx="108941" cy="97860"/>
            </a:xfrm>
            <a:custGeom>
              <a:avLst/>
              <a:gdLst/>
              <a:ahLst/>
              <a:cxnLst/>
              <a:rect l="l" t="t" r="r" b="b"/>
              <a:pathLst>
                <a:path w="4837" h="4345" extrusionOk="0">
                  <a:moveTo>
                    <a:pt x="2427" y="0"/>
                  </a:moveTo>
                  <a:cubicBezTo>
                    <a:pt x="2209" y="0"/>
                    <a:pt x="1986" y="34"/>
                    <a:pt x="1768" y="104"/>
                  </a:cubicBezTo>
                  <a:cubicBezTo>
                    <a:pt x="634" y="471"/>
                    <a:pt x="0" y="1672"/>
                    <a:pt x="367" y="2840"/>
                  </a:cubicBezTo>
                  <a:cubicBezTo>
                    <a:pt x="636" y="3755"/>
                    <a:pt x="1493" y="4345"/>
                    <a:pt x="2410" y="4345"/>
                  </a:cubicBezTo>
                  <a:cubicBezTo>
                    <a:pt x="2628" y="4345"/>
                    <a:pt x="2851" y="4311"/>
                    <a:pt x="3069" y="4241"/>
                  </a:cubicBezTo>
                  <a:cubicBezTo>
                    <a:pt x="4203" y="3874"/>
                    <a:pt x="4837" y="2673"/>
                    <a:pt x="4470" y="1505"/>
                  </a:cubicBezTo>
                  <a:cubicBezTo>
                    <a:pt x="4201" y="590"/>
                    <a:pt x="3344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 flipH="1">
              <a:off x="7396129" y="1757105"/>
              <a:ext cx="653648" cy="97703"/>
            </a:xfrm>
            <a:custGeom>
              <a:avLst/>
              <a:gdLst/>
              <a:ahLst/>
              <a:cxnLst/>
              <a:rect l="l" t="t" r="r" b="b"/>
              <a:pathLst>
                <a:path w="29022" h="4338" extrusionOk="0">
                  <a:moveTo>
                    <a:pt x="2169" y="1"/>
                  </a:moveTo>
                  <a:cubicBezTo>
                    <a:pt x="968" y="1"/>
                    <a:pt x="0" y="935"/>
                    <a:pt x="0" y="2169"/>
                  </a:cubicBezTo>
                  <a:cubicBezTo>
                    <a:pt x="0" y="3370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370"/>
                    <a:pt x="29021" y="2169"/>
                  </a:cubicBezTo>
                  <a:cubicBezTo>
                    <a:pt x="29021" y="935"/>
                    <a:pt x="28054" y="1"/>
                    <a:pt x="2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 flipH="1">
              <a:off x="7396129" y="1887082"/>
              <a:ext cx="653648" cy="97703"/>
            </a:xfrm>
            <a:custGeom>
              <a:avLst/>
              <a:gdLst/>
              <a:ahLst/>
              <a:cxnLst/>
              <a:rect l="l" t="t" r="r" b="b"/>
              <a:pathLst>
                <a:path w="29022" h="433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cubicBezTo>
                    <a:pt x="0" y="3403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403"/>
                    <a:pt x="29021" y="2169"/>
                  </a:cubicBezTo>
                  <a:cubicBezTo>
                    <a:pt x="29021" y="968"/>
                    <a:pt x="28054" y="1"/>
                    <a:pt x="2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 flipH="1">
              <a:off x="7396129" y="1757870"/>
              <a:ext cx="389955" cy="97680"/>
            </a:xfrm>
            <a:custGeom>
              <a:avLst/>
              <a:gdLst/>
              <a:ahLst/>
              <a:cxnLst/>
              <a:rect l="l" t="t" r="r" b="b"/>
              <a:pathLst>
                <a:path w="17314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5145" y="4337"/>
                  </a:lnTo>
                  <a:cubicBezTo>
                    <a:pt x="16346" y="4337"/>
                    <a:pt x="17313" y="3369"/>
                    <a:pt x="17313" y="2169"/>
                  </a:cubicBezTo>
                  <a:cubicBezTo>
                    <a:pt x="17280" y="968"/>
                    <a:pt x="16312" y="0"/>
                    <a:pt x="15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 flipH="1">
              <a:off x="7396129" y="1887082"/>
              <a:ext cx="250202" cy="97703"/>
            </a:xfrm>
            <a:custGeom>
              <a:avLst/>
              <a:gdLst/>
              <a:ahLst/>
              <a:cxnLst/>
              <a:rect l="l" t="t" r="r" b="b"/>
              <a:pathLst>
                <a:path w="11109" h="4338" extrusionOk="0">
                  <a:moveTo>
                    <a:pt x="0" y="1"/>
                  </a:moveTo>
                  <a:lnTo>
                    <a:pt x="0" y="4337"/>
                  </a:lnTo>
                  <a:lnTo>
                    <a:pt x="8940" y="4337"/>
                  </a:lnTo>
                  <a:cubicBezTo>
                    <a:pt x="10141" y="4337"/>
                    <a:pt x="11108" y="3403"/>
                    <a:pt x="11108" y="2169"/>
                  </a:cubicBezTo>
                  <a:cubicBezTo>
                    <a:pt x="11075" y="968"/>
                    <a:pt x="10107" y="1"/>
                    <a:pt x="8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 flipH="1">
              <a:off x="7737232" y="1757105"/>
              <a:ext cx="97680" cy="97703"/>
            </a:xfrm>
            <a:custGeom>
              <a:avLst/>
              <a:gdLst/>
              <a:ahLst/>
              <a:cxnLst/>
              <a:rect l="l" t="t" r="r" b="b"/>
              <a:pathLst>
                <a:path w="4337" h="4338" extrusionOk="0">
                  <a:moveTo>
                    <a:pt x="2169" y="1"/>
                  </a:moveTo>
                  <a:cubicBezTo>
                    <a:pt x="968" y="1"/>
                    <a:pt x="1" y="935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35"/>
                    <a:pt x="3336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 flipH="1">
              <a:off x="7601985" y="1887082"/>
              <a:ext cx="97703" cy="97703"/>
            </a:xfrm>
            <a:custGeom>
              <a:avLst/>
              <a:gdLst/>
              <a:ahLst/>
              <a:cxnLst/>
              <a:rect l="l" t="t" r="r" b="b"/>
              <a:pathLst>
                <a:path w="4338" h="4338" extrusionOk="0"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68"/>
                    <a:pt x="3370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 flipH="1">
              <a:off x="6699267" y="4352378"/>
              <a:ext cx="649121" cy="791125"/>
            </a:xfrm>
            <a:custGeom>
              <a:avLst/>
              <a:gdLst/>
              <a:ahLst/>
              <a:cxnLst/>
              <a:rect l="l" t="t" r="r" b="b"/>
              <a:pathLst>
                <a:path w="28821" h="35126" extrusionOk="0">
                  <a:moveTo>
                    <a:pt x="0" y="0"/>
                  </a:moveTo>
                  <a:lnTo>
                    <a:pt x="2502" y="20848"/>
                  </a:lnTo>
                  <a:lnTo>
                    <a:pt x="5404" y="35125"/>
                  </a:lnTo>
                  <a:lnTo>
                    <a:pt x="28821" y="35125"/>
                  </a:lnTo>
                  <a:lnTo>
                    <a:pt x="18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 flipH="1">
              <a:off x="7275505" y="4352378"/>
              <a:ext cx="672409" cy="791125"/>
            </a:xfrm>
            <a:custGeom>
              <a:avLst/>
              <a:gdLst/>
              <a:ahLst/>
              <a:cxnLst/>
              <a:rect l="l" t="t" r="r" b="b"/>
              <a:pathLst>
                <a:path w="29855" h="35126" extrusionOk="0">
                  <a:moveTo>
                    <a:pt x="10474" y="0"/>
                  </a:moveTo>
                  <a:lnTo>
                    <a:pt x="0" y="35125"/>
                  </a:lnTo>
                  <a:lnTo>
                    <a:pt x="26752" y="35125"/>
                  </a:lnTo>
                  <a:lnTo>
                    <a:pt x="29855" y="20915"/>
                  </a:lnTo>
                  <a:lnTo>
                    <a:pt x="28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5"/>
            <p:cNvSpPr/>
            <p:nvPr/>
          </p:nvSpPr>
          <p:spPr>
            <a:xfrm flipH="1">
              <a:off x="6809695" y="4352378"/>
              <a:ext cx="257725" cy="424482"/>
            </a:xfrm>
            <a:custGeom>
              <a:avLst/>
              <a:gdLst/>
              <a:ahLst/>
              <a:cxnLst/>
              <a:rect l="l" t="t" r="r" b="b"/>
              <a:pathLst>
                <a:path w="11443" h="18847" extrusionOk="0">
                  <a:moveTo>
                    <a:pt x="1" y="0"/>
                  </a:moveTo>
                  <a:cubicBezTo>
                    <a:pt x="334" y="5671"/>
                    <a:pt x="2602" y="11275"/>
                    <a:pt x="6439" y="15511"/>
                  </a:cubicBezTo>
                  <a:cubicBezTo>
                    <a:pt x="7573" y="16812"/>
                    <a:pt x="8907" y="17980"/>
                    <a:pt x="10508" y="18647"/>
                  </a:cubicBezTo>
                  <a:cubicBezTo>
                    <a:pt x="10775" y="18780"/>
                    <a:pt x="11109" y="18814"/>
                    <a:pt x="11442" y="18847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5"/>
            <p:cNvSpPr/>
            <p:nvPr/>
          </p:nvSpPr>
          <p:spPr>
            <a:xfrm flipH="1">
              <a:off x="7570009" y="4352378"/>
              <a:ext cx="268986" cy="424482"/>
            </a:xfrm>
            <a:custGeom>
              <a:avLst/>
              <a:gdLst/>
              <a:ahLst/>
              <a:cxnLst/>
              <a:rect l="l" t="t" r="r" b="b"/>
              <a:pathLst>
                <a:path w="11943" h="18847" extrusionOk="0">
                  <a:moveTo>
                    <a:pt x="5638" y="0"/>
                  </a:moveTo>
                  <a:lnTo>
                    <a:pt x="1" y="18847"/>
                  </a:lnTo>
                  <a:cubicBezTo>
                    <a:pt x="501" y="18847"/>
                    <a:pt x="1002" y="18814"/>
                    <a:pt x="1435" y="18647"/>
                  </a:cubicBezTo>
                  <a:cubicBezTo>
                    <a:pt x="3003" y="17980"/>
                    <a:pt x="4304" y="16812"/>
                    <a:pt x="5471" y="15511"/>
                  </a:cubicBezTo>
                  <a:cubicBezTo>
                    <a:pt x="9274" y="11275"/>
                    <a:pt x="11576" y="5738"/>
                    <a:pt x="11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 flipH="1">
              <a:off x="7251451" y="4352378"/>
              <a:ext cx="84932" cy="471824"/>
            </a:xfrm>
            <a:custGeom>
              <a:avLst/>
              <a:gdLst/>
              <a:ahLst/>
              <a:cxnLst/>
              <a:rect l="l" t="t" r="r" b="b"/>
              <a:pathLst>
                <a:path w="3771" h="20949" extrusionOk="0">
                  <a:moveTo>
                    <a:pt x="1" y="0"/>
                  </a:moveTo>
                  <a:cubicBezTo>
                    <a:pt x="668" y="6972"/>
                    <a:pt x="1302" y="13943"/>
                    <a:pt x="1969" y="20848"/>
                  </a:cubicBezTo>
                  <a:cubicBezTo>
                    <a:pt x="2503" y="20915"/>
                    <a:pt x="3103" y="20915"/>
                    <a:pt x="3637" y="20948"/>
                  </a:cubicBezTo>
                  <a:cubicBezTo>
                    <a:pt x="3770" y="13977"/>
                    <a:pt x="3470" y="697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 flipH="1">
              <a:off x="7101203" y="2657470"/>
              <a:ext cx="168311" cy="266734"/>
            </a:xfrm>
            <a:custGeom>
              <a:avLst/>
              <a:gdLst/>
              <a:ahLst/>
              <a:cxnLst/>
              <a:rect l="l" t="t" r="r" b="b"/>
              <a:pathLst>
                <a:path w="7473" h="11843" extrusionOk="0">
                  <a:moveTo>
                    <a:pt x="5504" y="0"/>
                  </a:moveTo>
                  <a:cubicBezTo>
                    <a:pt x="4637" y="667"/>
                    <a:pt x="3737" y="1301"/>
                    <a:pt x="2869" y="1968"/>
                  </a:cubicBezTo>
                  <a:cubicBezTo>
                    <a:pt x="1" y="4136"/>
                    <a:pt x="1068" y="8773"/>
                    <a:pt x="2736" y="11842"/>
                  </a:cubicBezTo>
                  <a:cubicBezTo>
                    <a:pt x="4304" y="10141"/>
                    <a:pt x="5871" y="8340"/>
                    <a:pt x="6672" y="6205"/>
                  </a:cubicBezTo>
                  <a:cubicBezTo>
                    <a:pt x="7473" y="4103"/>
                    <a:pt x="7239" y="1501"/>
                    <a:pt x="5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 flipH="1">
              <a:off x="6527961" y="3689744"/>
              <a:ext cx="455315" cy="513896"/>
            </a:xfrm>
            <a:custGeom>
              <a:avLst/>
              <a:gdLst/>
              <a:ahLst/>
              <a:cxnLst/>
              <a:rect l="l" t="t" r="r" b="b"/>
              <a:pathLst>
                <a:path w="20216" h="22817" extrusionOk="0">
                  <a:moveTo>
                    <a:pt x="10275" y="0"/>
                  </a:moveTo>
                  <a:lnTo>
                    <a:pt x="1" y="5504"/>
                  </a:lnTo>
                  <a:lnTo>
                    <a:pt x="368" y="15978"/>
                  </a:lnTo>
                  <a:lnTo>
                    <a:pt x="10275" y="22816"/>
                  </a:lnTo>
                  <a:lnTo>
                    <a:pt x="20215" y="16512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 flipH="1">
              <a:off x="6649672" y="3689744"/>
              <a:ext cx="333603" cy="249437"/>
            </a:xfrm>
            <a:custGeom>
              <a:avLst/>
              <a:gdLst/>
              <a:ahLst/>
              <a:cxnLst/>
              <a:rect l="l" t="t" r="r" b="b"/>
              <a:pathLst>
                <a:path w="14812" h="11075" extrusionOk="0">
                  <a:moveTo>
                    <a:pt x="10275" y="0"/>
                  </a:moveTo>
                  <a:lnTo>
                    <a:pt x="1" y="5504"/>
                  </a:lnTo>
                  <a:lnTo>
                    <a:pt x="201" y="11075"/>
                  </a:lnTo>
                  <a:lnTo>
                    <a:pt x="14811" y="7539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 flipH="1">
              <a:off x="6671474" y="3243460"/>
              <a:ext cx="455292" cy="697229"/>
            </a:xfrm>
            <a:custGeom>
              <a:avLst/>
              <a:gdLst/>
              <a:ahLst/>
              <a:cxnLst/>
              <a:rect l="l" t="t" r="r" b="b"/>
              <a:pathLst>
                <a:path w="20215" h="30957" extrusionOk="0">
                  <a:moveTo>
                    <a:pt x="0" y="1"/>
                  </a:moveTo>
                  <a:lnTo>
                    <a:pt x="2402" y="30956"/>
                  </a:lnTo>
                  <a:cubicBezTo>
                    <a:pt x="2402" y="30956"/>
                    <a:pt x="15145" y="25319"/>
                    <a:pt x="20215" y="19448"/>
                  </a:cubicBezTo>
                  <a:lnTo>
                    <a:pt x="12076" y="7840"/>
                  </a:lnTo>
                  <a:cubicBezTo>
                    <a:pt x="9207" y="3770"/>
                    <a:pt x="4871" y="9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 flipH="1">
              <a:off x="6671474" y="3604834"/>
              <a:ext cx="410968" cy="335112"/>
            </a:xfrm>
            <a:custGeom>
              <a:avLst/>
              <a:gdLst/>
              <a:ahLst/>
              <a:cxnLst/>
              <a:rect l="l" t="t" r="r" b="b"/>
              <a:pathLst>
                <a:path w="18247" h="14879" extrusionOk="0">
                  <a:moveTo>
                    <a:pt x="15878" y="1"/>
                  </a:moveTo>
                  <a:lnTo>
                    <a:pt x="0" y="9474"/>
                  </a:lnTo>
                  <a:lnTo>
                    <a:pt x="401" y="14878"/>
                  </a:lnTo>
                  <a:cubicBezTo>
                    <a:pt x="401" y="14878"/>
                    <a:pt x="401" y="14878"/>
                    <a:pt x="401" y="14878"/>
                  </a:cubicBezTo>
                  <a:cubicBezTo>
                    <a:pt x="510" y="14878"/>
                    <a:pt x="13192" y="9290"/>
                    <a:pt x="18247" y="3403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 flipH="1">
              <a:off x="6903613" y="3243460"/>
              <a:ext cx="886531" cy="1156260"/>
            </a:xfrm>
            <a:custGeom>
              <a:avLst/>
              <a:gdLst/>
              <a:ahLst/>
              <a:cxnLst/>
              <a:rect l="l" t="t" r="r" b="b"/>
              <a:pathLst>
                <a:path w="39362" h="51338" extrusionOk="0">
                  <a:moveTo>
                    <a:pt x="29421" y="1"/>
                  </a:moveTo>
                  <a:lnTo>
                    <a:pt x="5838" y="1402"/>
                  </a:lnTo>
                  <a:lnTo>
                    <a:pt x="0" y="26486"/>
                  </a:lnTo>
                  <a:lnTo>
                    <a:pt x="3102" y="46868"/>
                  </a:lnTo>
                  <a:lnTo>
                    <a:pt x="1501" y="51338"/>
                  </a:lnTo>
                  <a:lnTo>
                    <a:pt x="39161" y="51338"/>
                  </a:lnTo>
                  <a:lnTo>
                    <a:pt x="38161" y="46634"/>
                  </a:lnTo>
                  <a:lnTo>
                    <a:pt x="39195" y="25552"/>
                  </a:lnTo>
                  <a:cubicBezTo>
                    <a:pt x="39361" y="22050"/>
                    <a:pt x="38661" y="18547"/>
                    <a:pt x="37093" y="15445"/>
                  </a:cubicBezTo>
                  <a:lnTo>
                    <a:pt x="294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 flipH="1">
              <a:off x="7162802" y="3245713"/>
              <a:ext cx="466576" cy="319324"/>
            </a:xfrm>
            <a:custGeom>
              <a:avLst/>
              <a:gdLst/>
              <a:ahLst/>
              <a:cxnLst/>
              <a:rect l="l" t="t" r="r" b="b"/>
              <a:pathLst>
                <a:path w="20716" h="14178" extrusionOk="0">
                  <a:moveTo>
                    <a:pt x="20715" y="1"/>
                  </a:moveTo>
                  <a:lnTo>
                    <a:pt x="0" y="1235"/>
                  </a:lnTo>
                  <a:lnTo>
                    <a:pt x="12042" y="14178"/>
                  </a:lnTo>
                  <a:lnTo>
                    <a:pt x="2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 flipH="1">
              <a:off x="6820978" y="3914361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>
              <a:off x="5226742" y="2703059"/>
              <a:ext cx="833963" cy="1374886"/>
            </a:xfrm>
            <a:custGeom>
              <a:avLst/>
              <a:gdLst/>
              <a:ahLst/>
              <a:cxnLst/>
              <a:rect l="l" t="t" r="r" b="b"/>
              <a:pathLst>
                <a:path w="37028" h="61045" extrusionOk="0">
                  <a:moveTo>
                    <a:pt x="5004" y="1"/>
                  </a:moveTo>
                  <a:cubicBezTo>
                    <a:pt x="2236" y="1"/>
                    <a:pt x="1" y="2203"/>
                    <a:pt x="1" y="5005"/>
                  </a:cubicBezTo>
                  <a:lnTo>
                    <a:pt x="1" y="56041"/>
                  </a:lnTo>
                  <a:cubicBezTo>
                    <a:pt x="1" y="58810"/>
                    <a:pt x="2202" y="61045"/>
                    <a:pt x="5004" y="61045"/>
                  </a:cubicBezTo>
                  <a:lnTo>
                    <a:pt x="31957" y="61045"/>
                  </a:lnTo>
                  <a:cubicBezTo>
                    <a:pt x="34759" y="61045"/>
                    <a:pt x="37027" y="58810"/>
                    <a:pt x="36960" y="56041"/>
                  </a:cubicBezTo>
                  <a:lnTo>
                    <a:pt x="36960" y="5005"/>
                  </a:lnTo>
                  <a:cubicBezTo>
                    <a:pt x="36960" y="2269"/>
                    <a:pt x="34759" y="1"/>
                    <a:pt x="31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0" name="Google Shape;2400;p55"/>
            <p:cNvGrpSpPr/>
            <p:nvPr/>
          </p:nvGrpSpPr>
          <p:grpSpPr>
            <a:xfrm flipH="1">
              <a:off x="3814997" y="3827069"/>
              <a:ext cx="1021756" cy="332094"/>
              <a:chOff x="9165713" y="3174931"/>
              <a:chExt cx="1021756" cy="332094"/>
            </a:xfrm>
          </p:grpSpPr>
          <p:sp>
            <p:nvSpPr>
              <p:cNvPr id="2401" name="Google Shape;2401;p55"/>
              <p:cNvSpPr/>
              <p:nvPr/>
            </p:nvSpPr>
            <p:spPr>
              <a:xfrm flipH="1">
                <a:off x="9184497" y="32230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rgbClr val="ED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5"/>
              <p:cNvSpPr/>
              <p:nvPr/>
            </p:nvSpPr>
            <p:spPr>
              <a:xfrm flipH="1">
                <a:off x="9165713" y="31749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5"/>
              <p:cNvSpPr/>
              <p:nvPr/>
            </p:nvSpPr>
            <p:spPr>
              <a:xfrm>
                <a:off x="9309947" y="32228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5"/>
              <p:cNvSpPr/>
              <p:nvPr/>
            </p:nvSpPr>
            <p:spPr>
              <a:xfrm>
                <a:off x="9581929" y="32234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5"/>
              <p:cNvSpPr/>
              <p:nvPr/>
            </p:nvSpPr>
            <p:spPr>
              <a:xfrm>
                <a:off x="9855397" y="32226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6" name="Google Shape;2406;p55"/>
            <p:cNvSpPr/>
            <p:nvPr/>
          </p:nvSpPr>
          <p:spPr>
            <a:xfrm flipH="1">
              <a:off x="5612495" y="2857090"/>
              <a:ext cx="358378" cy="773085"/>
            </a:xfrm>
            <a:custGeom>
              <a:avLst/>
              <a:gdLst/>
              <a:ahLst/>
              <a:cxnLst/>
              <a:rect l="l" t="t" r="r" b="b"/>
              <a:pathLst>
                <a:path w="15912" h="34325" extrusionOk="0">
                  <a:moveTo>
                    <a:pt x="5338" y="0"/>
                  </a:moveTo>
                  <a:cubicBezTo>
                    <a:pt x="2369" y="0"/>
                    <a:pt x="1" y="2369"/>
                    <a:pt x="1" y="5337"/>
                  </a:cubicBezTo>
                  <a:lnTo>
                    <a:pt x="1" y="28988"/>
                  </a:lnTo>
                  <a:cubicBezTo>
                    <a:pt x="1" y="31956"/>
                    <a:pt x="2369" y="34325"/>
                    <a:pt x="5338" y="34325"/>
                  </a:cubicBezTo>
                  <a:lnTo>
                    <a:pt x="10575" y="34325"/>
                  </a:lnTo>
                  <a:cubicBezTo>
                    <a:pt x="13544" y="34325"/>
                    <a:pt x="15912" y="31956"/>
                    <a:pt x="15912" y="28988"/>
                  </a:cubicBezTo>
                  <a:lnTo>
                    <a:pt x="15912" y="5337"/>
                  </a:lnTo>
                  <a:cubicBezTo>
                    <a:pt x="15912" y="2369"/>
                    <a:pt x="13544" y="0"/>
                    <a:pt x="10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 flipH="1">
              <a:off x="5315739" y="2857090"/>
              <a:ext cx="240428" cy="341847"/>
            </a:xfrm>
            <a:custGeom>
              <a:avLst/>
              <a:gdLst/>
              <a:ahLst/>
              <a:cxnLst/>
              <a:rect l="l" t="t" r="r" b="b"/>
              <a:pathLst>
                <a:path w="10675" h="15178" extrusionOk="0">
                  <a:moveTo>
                    <a:pt x="5338" y="0"/>
                  </a:moveTo>
                  <a:cubicBezTo>
                    <a:pt x="2402" y="0"/>
                    <a:pt x="1" y="2369"/>
                    <a:pt x="1" y="5337"/>
                  </a:cubicBezTo>
                  <a:lnTo>
                    <a:pt x="1" y="9841"/>
                  </a:lnTo>
                  <a:cubicBezTo>
                    <a:pt x="1" y="12809"/>
                    <a:pt x="2402" y="15178"/>
                    <a:pt x="5338" y="15178"/>
                  </a:cubicBezTo>
                  <a:cubicBezTo>
                    <a:pt x="8307" y="15178"/>
                    <a:pt x="10675" y="12809"/>
                    <a:pt x="10675" y="9841"/>
                  </a:cubicBezTo>
                  <a:lnTo>
                    <a:pt x="10675" y="5337"/>
                  </a:lnTo>
                  <a:cubicBezTo>
                    <a:pt x="10675" y="2369"/>
                    <a:pt x="8307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5"/>
            <p:cNvSpPr/>
            <p:nvPr/>
          </p:nvSpPr>
          <p:spPr>
            <a:xfrm flipH="1">
              <a:off x="5315739" y="3263531"/>
              <a:ext cx="240428" cy="366644"/>
            </a:xfrm>
            <a:custGeom>
              <a:avLst/>
              <a:gdLst/>
              <a:ahLst/>
              <a:cxnLst/>
              <a:rect l="l" t="t" r="r" b="b"/>
              <a:pathLst>
                <a:path w="10675" h="16279" extrusionOk="0">
                  <a:moveTo>
                    <a:pt x="5338" y="0"/>
                  </a:moveTo>
                  <a:cubicBezTo>
                    <a:pt x="2402" y="0"/>
                    <a:pt x="1" y="2402"/>
                    <a:pt x="1" y="5338"/>
                  </a:cubicBezTo>
                  <a:lnTo>
                    <a:pt x="1" y="10942"/>
                  </a:lnTo>
                  <a:cubicBezTo>
                    <a:pt x="1" y="13910"/>
                    <a:pt x="2402" y="16279"/>
                    <a:pt x="5338" y="16279"/>
                  </a:cubicBezTo>
                  <a:cubicBezTo>
                    <a:pt x="8307" y="16279"/>
                    <a:pt x="10675" y="13910"/>
                    <a:pt x="10675" y="10942"/>
                  </a:cubicBezTo>
                  <a:lnTo>
                    <a:pt x="10675" y="5338"/>
                  </a:lnTo>
                  <a:cubicBezTo>
                    <a:pt x="10675" y="2402"/>
                    <a:pt x="8307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5"/>
            <p:cNvSpPr/>
            <p:nvPr/>
          </p:nvSpPr>
          <p:spPr>
            <a:xfrm flipH="1">
              <a:off x="5314230" y="3709049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2"/>
                    <a:pt x="29155" y="1268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5"/>
            <p:cNvSpPr/>
            <p:nvPr/>
          </p:nvSpPr>
          <p:spPr>
            <a:xfrm flipH="1">
              <a:off x="5314230" y="3799206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2"/>
                    <a:pt x="29155" y="1268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5"/>
            <p:cNvSpPr/>
            <p:nvPr/>
          </p:nvSpPr>
          <p:spPr>
            <a:xfrm flipH="1">
              <a:off x="5314230" y="3889364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301"/>
                  </a:cubicBezTo>
                  <a:cubicBezTo>
                    <a:pt x="1" y="2001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1"/>
                    <a:pt x="29155" y="1301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5"/>
            <p:cNvSpPr/>
            <p:nvPr/>
          </p:nvSpPr>
          <p:spPr>
            <a:xfrm flipH="1">
              <a:off x="6926902" y="4223887"/>
              <a:ext cx="804661" cy="27072"/>
            </a:xfrm>
            <a:custGeom>
              <a:avLst/>
              <a:gdLst/>
              <a:ahLst/>
              <a:cxnLst/>
              <a:rect l="l" t="t" r="r" b="b"/>
              <a:pathLst>
                <a:path w="35727" h="1202" extrusionOk="0">
                  <a:moveTo>
                    <a:pt x="1" y="1"/>
                  </a:moveTo>
                  <a:lnTo>
                    <a:pt x="201" y="1202"/>
                  </a:lnTo>
                  <a:lnTo>
                    <a:pt x="35693" y="1202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5"/>
            <p:cNvSpPr/>
            <p:nvPr/>
          </p:nvSpPr>
          <p:spPr>
            <a:xfrm flipH="1">
              <a:off x="6918636" y="4065374"/>
              <a:ext cx="836215" cy="27072"/>
            </a:xfrm>
            <a:custGeom>
              <a:avLst/>
              <a:gdLst/>
              <a:ahLst/>
              <a:cxnLst/>
              <a:rect l="l" t="t" r="r" b="b"/>
              <a:pathLst>
                <a:path w="37128" h="1202" extrusionOk="0">
                  <a:moveTo>
                    <a:pt x="1" y="1"/>
                  </a:moveTo>
                  <a:lnTo>
                    <a:pt x="168" y="1201"/>
                  </a:lnTo>
                  <a:lnTo>
                    <a:pt x="37061" y="1201"/>
                  </a:lnTo>
                  <a:lnTo>
                    <a:pt x="37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5"/>
            <p:cNvSpPr/>
            <p:nvPr/>
          </p:nvSpPr>
          <p:spPr>
            <a:xfrm flipH="1">
              <a:off x="6911136" y="3906861"/>
              <a:ext cx="868490" cy="27072"/>
            </a:xfrm>
            <a:custGeom>
              <a:avLst/>
              <a:gdLst/>
              <a:ahLst/>
              <a:cxnLst/>
              <a:rect l="l" t="t" r="r" b="b"/>
              <a:pathLst>
                <a:path w="38561" h="1202" extrusionOk="0">
                  <a:moveTo>
                    <a:pt x="0" y="0"/>
                  </a:moveTo>
                  <a:lnTo>
                    <a:pt x="167" y="1201"/>
                  </a:lnTo>
                  <a:lnTo>
                    <a:pt x="38528" y="1201"/>
                  </a:lnTo>
                  <a:lnTo>
                    <a:pt x="38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5"/>
            <p:cNvSpPr/>
            <p:nvPr/>
          </p:nvSpPr>
          <p:spPr>
            <a:xfrm flipH="1">
              <a:off x="6923906" y="3747582"/>
              <a:ext cx="851215" cy="27815"/>
            </a:xfrm>
            <a:custGeom>
              <a:avLst/>
              <a:gdLst/>
              <a:ahLst/>
              <a:cxnLst/>
              <a:rect l="l" t="t" r="r" b="b"/>
              <a:pathLst>
                <a:path w="37794" h="1235" extrusionOk="0">
                  <a:moveTo>
                    <a:pt x="300" y="1"/>
                  </a:moveTo>
                  <a:lnTo>
                    <a:pt x="0" y="1235"/>
                  </a:lnTo>
                  <a:lnTo>
                    <a:pt x="37694" y="1235"/>
                  </a:lnTo>
                  <a:lnTo>
                    <a:pt x="37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5"/>
            <p:cNvSpPr/>
            <p:nvPr/>
          </p:nvSpPr>
          <p:spPr>
            <a:xfrm flipH="1">
              <a:off x="6941924" y="3589068"/>
              <a:ext cx="795630" cy="27050"/>
            </a:xfrm>
            <a:custGeom>
              <a:avLst/>
              <a:gdLst/>
              <a:ahLst/>
              <a:cxnLst/>
              <a:rect l="l" t="t" r="r" b="b"/>
              <a:pathLst>
                <a:path w="35326" h="1201" extrusionOk="0">
                  <a:moveTo>
                    <a:pt x="300" y="0"/>
                  </a:moveTo>
                  <a:lnTo>
                    <a:pt x="0" y="1201"/>
                  </a:lnTo>
                  <a:lnTo>
                    <a:pt x="35325" y="1201"/>
                  </a:lnTo>
                  <a:lnTo>
                    <a:pt x="34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5"/>
            <p:cNvSpPr/>
            <p:nvPr/>
          </p:nvSpPr>
          <p:spPr>
            <a:xfrm flipH="1">
              <a:off x="7020820" y="3430532"/>
              <a:ext cx="679932" cy="27072"/>
            </a:xfrm>
            <a:custGeom>
              <a:avLst/>
              <a:gdLst/>
              <a:ahLst/>
              <a:cxnLst/>
              <a:rect l="l" t="t" r="r" b="b"/>
              <a:pathLst>
                <a:path w="30189" h="1202" extrusionOk="0">
                  <a:moveTo>
                    <a:pt x="301" y="1"/>
                  </a:moveTo>
                  <a:lnTo>
                    <a:pt x="1" y="1202"/>
                  </a:lnTo>
                  <a:lnTo>
                    <a:pt x="30189" y="1202"/>
                  </a:lnTo>
                  <a:lnTo>
                    <a:pt x="29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5"/>
            <p:cNvSpPr/>
            <p:nvPr/>
          </p:nvSpPr>
          <p:spPr>
            <a:xfrm flipH="1">
              <a:off x="7204874" y="3012830"/>
              <a:ext cx="388446" cy="490608"/>
            </a:xfrm>
            <a:custGeom>
              <a:avLst/>
              <a:gdLst/>
              <a:ahLst/>
              <a:cxnLst/>
              <a:rect l="l" t="t" r="r" b="b"/>
              <a:pathLst>
                <a:path w="17247" h="21783" extrusionOk="0">
                  <a:moveTo>
                    <a:pt x="3370" y="0"/>
                  </a:moveTo>
                  <a:cubicBezTo>
                    <a:pt x="3069" y="3770"/>
                    <a:pt x="2736" y="7539"/>
                    <a:pt x="2436" y="11342"/>
                  </a:cubicBezTo>
                  <a:cubicBezTo>
                    <a:pt x="2176" y="11404"/>
                    <a:pt x="1923" y="11421"/>
                    <a:pt x="1673" y="11421"/>
                  </a:cubicBezTo>
                  <a:cubicBezTo>
                    <a:pt x="1369" y="11421"/>
                    <a:pt x="1068" y="11396"/>
                    <a:pt x="763" y="11396"/>
                  </a:cubicBezTo>
                  <a:cubicBezTo>
                    <a:pt x="513" y="11396"/>
                    <a:pt x="260" y="11413"/>
                    <a:pt x="1" y="11475"/>
                  </a:cubicBezTo>
                  <a:cubicBezTo>
                    <a:pt x="3370" y="14777"/>
                    <a:pt x="6739" y="18480"/>
                    <a:pt x="10175" y="21782"/>
                  </a:cubicBezTo>
                  <a:cubicBezTo>
                    <a:pt x="12443" y="18080"/>
                    <a:pt x="14945" y="14144"/>
                    <a:pt x="17246" y="10441"/>
                  </a:cubicBezTo>
                  <a:lnTo>
                    <a:pt x="17246" y="10441"/>
                  </a:lnTo>
                  <a:lnTo>
                    <a:pt x="14177" y="10708"/>
                  </a:lnTo>
                  <a:cubicBezTo>
                    <a:pt x="13377" y="7606"/>
                    <a:pt x="12576" y="4503"/>
                    <a:pt x="11842" y="1401"/>
                  </a:cubicBezTo>
                  <a:cubicBezTo>
                    <a:pt x="10957" y="1628"/>
                    <a:pt x="10054" y="1750"/>
                    <a:pt x="9141" y="1750"/>
                  </a:cubicBezTo>
                  <a:cubicBezTo>
                    <a:pt x="7235" y="1750"/>
                    <a:pt x="5287" y="1218"/>
                    <a:pt x="337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5"/>
            <p:cNvSpPr/>
            <p:nvPr/>
          </p:nvSpPr>
          <p:spPr>
            <a:xfrm flipH="1">
              <a:off x="7287532" y="3012830"/>
              <a:ext cx="234414" cy="200946"/>
            </a:xfrm>
            <a:custGeom>
              <a:avLst/>
              <a:gdLst/>
              <a:ahLst/>
              <a:cxnLst/>
              <a:rect l="l" t="t" r="r" b="b"/>
              <a:pathLst>
                <a:path w="10408" h="8922" extrusionOk="0">
                  <a:moveTo>
                    <a:pt x="234" y="0"/>
                  </a:moveTo>
                  <a:cubicBezTo>
                    <a:pt x="167" y="1068"/>
                    <a:pt x="67" y="2202"/>
                    <a:pt x="1" y="3269"/>
                  </a:cubicBezTo>
                  <a:cubicBezTo>
                    <a:pt x="1602" y="5904"/>
                    <a:pt x="4237" y="7939"/>
                    <a:pt x="7239" y="8706"/>
                  </a:cubicBezTo>
                  <a:cubicBezTo>
                    <a:pt x="7670" y="8836"/>
                    <a:pt x="8157" y="8922"/>
                    <a:pt x="8641" y="8922"/>
                  </a:cubicBezTo>
                  <a:cubicBezTo>
                    <a:pt x="9280" y="8922"/>
                    <a:pt x="9914" y="8772"/>
                    <a:pt x="10408" y="8373"/>
                  </a:cubicBezTo>
                  <a:cubicBezTo>
                    <a:pt x="9841" y="6038"/>
                    <a:pt x="9240" y="3703"/>
                    <a:pt x="8673" y="1401"/>
                  </a:cubicBezTo>
                  <a:cubicBezTo>
                    <a:pt x="7797" y="1631"/>
                    <a:pt x="6891" y="1757"/>
                    <a:pt x="5970" y="1757"/>
                  </a:cubicBezTo>
                  <a:cubicBezTo>
                    <a:pt x="4087" y="1757"/>
                    <a:pt x="2138" y="1232"/>
                    <a:pt x="23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5"/>
            <p:cNvSpPr/>
            <p:nvPr/>
          </p:nvSpPr>
          <p:spPr>
            <a:xfrm flipH="1">
              <a:off x="7205640" y="3047380"/>
              <a:ext cx="326824" cy="323829"/>
            </a:xfrm>
            <a:custGeom>
              <a:avLst/>
              <a:gdLst/>
              <a:ahLst/>
              <a:cxnLst/>
              <a:rect l="l" t="t" r="r" b="b"/>
              <a:pathLst>
                <a:path w="14511" h="14378" extrusionOk="0">
                  <a:moveTo>
                    <a:pt x="534" y="1"/>
                  </a:moveTo>
                  <a:cubicBezTo>
                    <a:pt x="367" y="2236"/>
                    <a:pt x="167" y="4437"/>
                    <a:pt x="1" y="6705"/>
                  </a:cubicBezTo>
                  <a:cubicBezTo>
                    <a:pt x="1635" y="10074"/>
                    <a:pt x="4804" y="13577"/>
                    <a:pt x="11142" y="14378"/>
                  </a:cubicBezTo>
                  <a:cubicBezTo>
                    <a:pt x="12309" y="12543"/>
                    <a:pt x="13410" y="10708"/>
                    <a:pt x="14511" y="8974"/>
                  </a:cubicBezTo>
                  <a:lnTo>
                    <a:pt x="14511" y="8974"/>
                  </a:lnTo>
                  <a:lnTo>
                    <a:pt x="11409" y="9207"/>
                  </a:lnTo>
                  <a:cubicBezTo>
                    <a:pt x="10608" y="6172"/>
                    <a:pt x="9874" y="3136"/>
                    <a:pt x="9074" y="67"/>
                  </a:cubicBezTo>
                  <a:lnTo>
                    <a:pt x="8407" y="67"/>
                  </a:lnTo>
                  <a:cubicBezTo>
                    <a:pt x="7834" y="160"/>
                    <a:pt x="7232" y="210"/>
                    <a:pt x="6609" y="210"/>
                  </a:cubicBezTo>
                  <a:cubicBezTo>
                    <a:pt x="5888" y="210"/>
                    <a:pt x="5139" y="144"/>
                    <a:pt x="437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5"/>
            <p:cNvSpPr/>
            <p:nvPr/>
          </p:nvSpPr>
          <p:spPr>
            <a:xfrm flipH="1">
              <a:off x="7602306" y="2933258"/>
              <a:ext cx="125495" cy="165991"/>
            </a:xfrm>
            <a:custGeom>
              <a:avLst/>
              <a:gdLst/>
              <a:ahLst/>
              <a:cxnLst/>
              <a:rect l="l" t="t" r="r" b="b"/>
              <a:pathLst>
                <a:path w="5572" h="7370" extrusionOk="0">
                  <a:moveTo>
                    <a:pt x="2005" y="0"/>
                  </a:moveTo>
                  <a:cubicBezTo>
                    <a:pt x="1451" y="0"/>
                    <a:pt x="942" y="98"/>
                    <a:pt x="668" y="331"/>
                  </a:cubicBezTo>
                  <a:cubicBezTo>
                    <a:pt x="1" y="865"/>
                    <a:pt x="2402" y="3767"/>
                    <a:pt x="2469" y="4767"/>
                  </a:cubicBezTo>
                  <a:cubicBezTo>
                    <a:pt x="2536" y="5735"/>
                    <a:pt x="2102" y="6735"/>
                    <a:pt x="1402" y="7369"/>
                  </a:cubicBezTo>
                  <a:cubicBezTo>
                    <a:pt x="2469" y="7369"/>
                    <a:pt x="3870" y="6802"/>
                    <a:pt x="4571" y="6068"/>
                  </a:cubicBezTo>
                  <a:cubicBezTo>
                    <a:pt x="5271" y="5301"/>
                    <a:pt x="5571" y="4267"/>
                    <a:pt x="5505" y="3233"/>
                  </a:cubicBezTo>
                  <a:cubicBezTo>
                    <a:pt x="5405" y="2332"/>
                    <a:pt x="4837" y="965"/>
                    <a:pt x="4104" y="498"/>
                  </a:cubicBezTo>
                  <a:cubicBezTo>
                    <a:pt x="3690" y="203"/>
                    <a:pt x="2802" y="0"/>
                    <a:pt x="2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5"/>
            <p:cNvSpPr/>
            <p:nvPr/>
          </p:nvSpPr>
          <p:spPr>
            <a:xfrm flipH="1">
              <a:off x="7497126" y="2958799"/>
              <a:ext cx="154031" cy="165248"/>
            </a:xfrm>
            <a:custGeom>
              <a:avLst/>
              <a:gdLst/>
              <a:ahLst/>
              <a:cxnLst/>
              <a:rect l="l" t="t" r="r" b="b"/>
              <a:pathLst>
                <a:path w="6839" h="7337" extrusionOk="0">
                  <a:moveTo>
                    <a:pt x="4385" y="0"/>
                  </a:moveTo>
                  <a:cubicBezTo>
                    <a:pt x="3404" y="0"/>
                    <a:pt x="2313" y="203"/>
                    <a:pt x="1801" y="498"/>
                  </a:cubicBezTo>
                  <a:cubicBezTo>
                    <a:pt x="934" y="965"/>
                    <a:pt x="200" y="2332"/>
                    <a:pt x="134" y="3200"/>
                  </a:cubicBezTo>
                  <a:cubicBezTo>
                    <a:pt x="0" y="4267"/>
                    <a:pt x="367" y="5301"/>
                    <a:pt x="1268" y="6035"/>
                  </a:cubicBezTo>
                  <a:cubicBezTo>
                    <a:pt x="2135" y="6802"/>
                    <a:pt x="3836" y="7336"/>
                    <a:pt x="5137" y="7336"/>
                  </a:cubicBezTo>
                  <a:cubicBezTo>
                    <a:pt x="4270" y="6702"/>
                    <a:pt x="3769" y="5735"/>
                    <a:pt x="3836" y="4768"/>
                  </a:cubicBezTo>
                  <a:cubicBezTo>
                    <a:pt x="3870" y="3800"/>
                    <a:pt x="6838" y="831"/>
                    <a:pt x="6038" y="331"/>
                  </a:cubicBezTo>
                  <a:cubicBezTo>
                    <a:pt x="5696" y="98"/>
                    <a:pt x="5067" y="0"/>
                    <a:pt x="4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5"/>
            <p:cNvSpPr/>
            <p:nvPr/>
          </p:nvSpPr>
          <p:spPr>
            <a:xfrm flipH="1">
              <a:off x="7216158" y="2551524"/>
              <a:ext cx="507882" cy="564256"/>
            </a:xfrm>
            <a:custGeom>
              <a:avLst/>
              <a:gdLst/>
              <a:ahLst/>
              <a:cxnLst/>
              <a:rect l="l" t="t" r="r" b="b"/>
              <a:pathLst>
                <a:path w="22550" h="25053" extrusionOk="0">
                  <a:moveTo>
                    <a:pt x="12176" y="1"/>
                  </a:moveTo>
                  <a:cubicBezTo>
                    <a:pt x="9441" y="34"/>
                    <a:pt x="6705" y="501"/>
                    <a:pt x="4437" y="1969"/>
                  </a:cubicBezTo>
                  <a:cubicBezTo>
                    <a:pt x="2202" y="3403"/>
                    <a:pt x="1068" y="6005"/>
                    <a:pt x="801" y="7573"/>
                  </a:cubicBezTo>
                  <a:cubicBezTo>
                    <a:pt x="0" y="11843"/>
                    <a:pt x="2569" y="15612"/>
                    <a:pt x="3970" y="19748"/>
                  </a:cubicBezTo>
                  <a:cubicBezTo>
                    <a:pt x="5504" y="24318"/>
                    <a:pt x="6505" y="25052"/>
                    <a:pt x="15378" y="25052"/>
                  </a:cubicBezTo>
                  <a:cubicBezTo>
                    <a:pt x="17880" y="25052"/>
                    <a:pt x="20649" y="24185"/>
                    <a:pt x="21749" y="21983"/>
                  </a:cubicBezTo>
                  <a:cubicBezTo>
                    <a:pt x="22350" y="20849"/>
                    <a:pt x="22416" y="19515"/>
                    <a:pt x="22483" y="18247"/>
                  </a:cubicBezTo>
                  <a:cubicBezTo>
                    <a:pt x="22550" y="15512"/>
                    <a:pt x="22517" y="12710"/>
                    <a:pt x="22350" y="9975"/>
                  </a:cubicBezTo>
                  <a:cubicBezTo>
                    <a:pt x="22183" y="7473"/>
                    <a:pt x="21849" y="4738"/>
                    <a:pt x="20215" y="2836"/>
                  </a:cubicBezTo>
                  <a:cubicBezTo>
                    <a:pt x="18314" y="568"/>
                    <a:pt x="15078" y="1"/>
                    <a:pt x="12176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5"/>
            <p:cNvSpPr/>
            <p:nvPr/>
          </p:nvSpPr>
          <p:spPr>
            <a:xfrm flipH="1">
              <a:off x="7446789" y="2817853"/>
              <a:ext cx="156306" cy="142973"/>
            </a:xfrm>
            <a:custGeom>
              <a:avLst/>
              <a:gdLst/>
              <a:ahLst/>
              <a:cxnLst/>
              <a:rect l="l" t="t" r="r" b="b"/>
              <a:pathLst>
                <a:path w="6940" h="6348" extrusionOk="0">
                  <a:moveTo>
                    <a:pt x="3470" y="1"/>
                  </a:moveTo>
                  <a:cubicBezTo>
                    <a:pt x="2661" y="1"/>
                    <a:pt x="1852" y="318"/>
                    <a:pt x="1235" y="952"/>
                  </a:cubicBezTo>
                  <a:cubicBezTo>
                    <a:pt x="1" y="2186"/>
                    <a:pt x="1" y="4187"/>
                    <a:pt x="1235" y="5422"/>
                  </a:cubicBezTo>
                  <a:cubicBezTo>
                    <a:pt x="1852" y="6039"/>
                    <a:pt x="2661" y="6347"/>
                    <a:pt x="3470" y="6347"/>
                  </a:cubicBezTo>
                  <a:cubicBezTo>
                    <a:pt x="4279" y="6347"/>
                    <a:pt x="5088" y="6039"/>
                    <a:pt x="5705" y="5422"/>
                  </a:cubicBezTo>
                  <a:cubicBezTo>
                    <a:pt x="6939" y="4187"/>
                    <a:pt x="6939" y="2186"/>
                    <a:pt x="5705" y="952"/>
                  </a:cubicBezTo>
                  <a:cubicBezTo>
                    <a:pt x="5088" y="318"/>
                    <a:pt x="4279" y="1"/>
                    <a:pt x="347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5"/>
            <p:cNvSpPr/>
            <p:nvPr/>
          </p:nvSpPr>
          <p:spPr>
            <a:xfrm flipH="1">
              <a:off x="7216901" y="2815983"/>
              <a:ext cx="83423" cy="142027"/>
            </a:xfrm>
            <a:custGeom>
              <a:avLst/>
              <a:gdLst/>
              <a:ahLst/>
              <a:cxnLst/>
              <a:rect l="l" t="t" r="r" b="b"/>
              <a:pathLst>
                <a:path w="3704" h="6306" extrusionOk="0">
                  <a:moveTo>
                    <a:pt x="3103" y="1"/>
                  </a:moveTo>
                  <a:cubicBezTo>
                    <a:pt x="1402" y="1"/>
                    <a:pt x="1" y="1435"/>
                    <a:pt x="1" y="3136"/>
                  </a:cubicBezTo>
                  <a:cubicBezTo>
                    <a:pt x="1" y="4904"/>
                    <a:pt x="1402" y="6305"/>
                    <a:pt x="3170" y="6305"/>
                  </a:cubicBezTo>
                  <a:cubicBezTo>
                    <a:pt x="3337" y="6305"/>
                    <a:pt x="3503" y="6305"/>
                    <a:pt x="3637" y="6272"/>
                  </a:cubicBezTo>
                  <a:cubicBezTo>
                    <a:pt x="3704" y="4170"/>
                    <a:pt x="3704" y="2135"/>
                    <a:pt x="3603" y="67"/>
                  </a:cubicBezTo>
                  <a:cubicBezTo>
                    <a:pt x="3437" y="1"/>
                    <a:pt x="3270" y="1"/>
                    <a:pt x="310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5"/>
            <p:cNvSpPr/>
            <p:nvPr/>
          </p:nvSpPr>
          <p:spPr>
            <a:xfrm flipH="1">
              <a:off x="7211631" y="2420804"/>
              <a:ext cx="501891" cy="186351"/>
            </a:xfrm>
            <a:custGeom>
              <a:avLst/>
              <a:gdLst/>
              <a:ahLst/>
              <a:cxnLst/>
              <a:rect l="l" t="t" r="r" b="b"/>
              <a:pathLst>
                <a:path w="22284" h="8274" extrusionOk="0">
                  <a:moveTo>
                    <a:pt x="22283" y="1"/>
                  </a:moveTo>
                  <a:cubicBezTo>
                    <a:pt x="21015" y="1769"/>
                    <a:pt x="18747" y="2603"/>
                    <a:pt x="16579" y="2803"/>
                  </a:cubicBezTo>
                  <a:cubicBezTo>
                    <a:pt x="16135" y="2844"/>
                    <a:pt x="15689" y="2861"/>
                    <a:pt x="15243" y="2861"/>
                  </a:cubicBezTo>
                  <a:cubicBezTo>
                    <a:pt x="13510" y="2861"/>
                    <a:pt x="11765" y="2602"/>
                    <a:pt x="10041" y="2469"/>
                  </a:cubicBezTo>
                  <a:cubicBezTo>
                    <a:pt x="9389" y="2419"/>
                    <a:pt x="8727" y="2384"/>
                    <a:pt x="8067" y="2384"/>
                  </a:cubicBezTo>
                  <a:cubicBezTo>
                    <a:pt x="6532" y="2384"/>
                    <a:pt x="5002" y="2573"/>
                    <a:pt x="3603" y="3203"/>
                  </a:cubicBezTo>
                  <a:cubicBezTo>
                    <a:pt x="1668" y="4104"/>
                    <a:pt x="0" y="6105"/>
                    <a:pt x="67" y="8273"/>
                  </a:cubicBezTo>
                  <a:cubicBezTo>
                    <a:pt x="5738" y="7339"/>
                    <a:pt x="9674" y="7539"/>
                    <a:pt x="13377" y="6605"/>
                  </a:cubicBezTo>
                  <a:cubicBezTo>
                    <a:pt x="17079" y="5705"/>
                    <a:pt x="20682" y="3470"/>
                    <a:pt x="22283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5"/>
            <p:cNvSpPr/>
            <p:nvPr/>
          </p:nvSpPr>
          <p:spPr>
            <a:xfrm flipH="1">
              <a:off x="7114717" y="2487853"/>
              <a:ext cx="413243" cy="222680"/>
            </a:xfrm>
            <a:custGeom>
              <a:avLst/>
              <a:gdLst/>
              <a:ahLst/>
              <a:cxnLst/>
              <a:rect l="l" t="t" r="r" b="b"/>
              <a:pathLst>
                <a:path w="18348" h="9887" extrusionOk="0">
                  <a:moveTo>
                    <a:pt x="9416" y="1"/>
                  </a:moveTo>
                  <a:cubicBezTo>
                    <a:pt x="7989" y="1"/>
                    <a:pt x="6548" y="233"/>
                    <a:pt x="5171" y="626"/>
                  </a:cubicBezTo>
                  <a:cubicBezTo>
                    <a:pt x="4137" y="893"/>
                    <a:pt x="2002" y="793"/>
                    <a:pt x="1" y="1293"/>
                  </a:cubicBezTo>
                  <a:cubicBezTo>
                    <a:pt x="1001" y="3895"/>
                    <a:pt x="3303" y="5963"/>
                    <a:pt x="5938" y="7298"/>
                  </a:cubicBezTo>
                  <a:cubicBezTo>
                    <a:pt x="8540" y="8632"/>
                    <a:pt x="11509" y="9232"/>
                    <a:pt x="14444" y="9733"/>
                  </a:cubicBezTo>
                  <a:cubicBezTo>
                    <a:pt x="14800" y="9816"/>
                    <a:pt x="15181" y="9887"/>
                    <a:pt x="15556" y="9887"/>
                  </a:cubicBezTo>
                  <a:cubicBezTo>
                    <a:pt x="15779" y="9887"/>
                    <a:pt x="16000" y="9862"/>
                    <a:pt x="16212" y="9799"/>
                  </a:cubicBezTo>
                  <a:cubicBezTo>
                    <a:pt x="17313" y="9466"/>
                    <a:pt x="17880" y="8332"/>
                    <a:pt x="18014" y="7298"/>
                  </a:cubicBezTo>
                  <a:cubicBezTo>
                    <a:pt x="18347" y="4629"/>
                    <a:pt x="16346" y="1994"/>
                    <a:pt x="13710" y="826"/>
                  </a:cubicBezTo>
                  <a:cubicBezTo>
                    <a:pt x="12353" y="250"/>
                    <a:pt x="10892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5"/>
            <p:cNvSpPr/>
            <p:nvPr/>
          </p:nvSpPr>
          <p:spPr>
            <a:xfrm flipH="1">
              <a:off x="7586541" y="2552290"/>
              <a:ext cx="275743" cy="360630"/>
            </a:xfrm>
            <a:custGeom>
              <a:avLst/>
              <a:gdLst/>
              <a:ahLst/>
              <a:cxnLst/>
              <a:rect l="l" t="t" r="r" b="b"/>
              <a:pathLst>
                <a:path w="12243" h="16012" extrusionOk="0">
                  <a:moveTo>
                    <a:pt x="8574" y="0"/>
                  </a:moveTo>
                  <a:lnTo>
                    <a:pt x="8574" y="0"/>
                  </a:lnTo>
                  <a:cubicBezTo>
                    <a:pt x="8507" y="167"/>
                    <a:pt x="8473" y="367"/>
                    <a:pt x="8674" y="467"/>
                  </a:cubicBezTo>
                  <a:cubicBezTo>
                    <a:pt x="5705" y="1301"/>
                    <a:pt x="2469" y="2335"/>
                    <a:pt x="1035" y="4837"/>
                  </a:cubicBezTo>
                  <a:cubicBezTo>
                    <a:pt x="1" y="6705"/>
                    <a:pt x="234" y="9007"/>
                    <a:pt x="1268" y="10941"/>
                  </a:cubicBezTo>
                  <a:cubicBezTo>
                    <a:pt x="2202" y="12843"/>
                    <a:pt x="3803" y="14411"/>
                    <a:pt x="5338" y="16012"/>
                  </a:cubicBezTo>
                  <a:cubicBezTo>
                    <a:pt x="7840" y="13843"/>
                    <a:pt x="10275" y="11408"/>
                    <a:pt x="11242" y="8440"/>
                  </a:cubicBezTo>
                  <a:cubicBezTo>
                    <a:pt x="12243" y="5437"/>
                    <a:pt x="11476" y="1768"/>
                    <a:pt x="8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5"/>
            <p:cNvSpPr/>
            <p:nvPr/>
          </p:nvSpPr>
          <p:spPr>
            <a:xfrm flipH="1">
              <a:off x="7340122" y="2826501"/>
              <a:ext cx="63131" cy="137500"/>
            </a:xfrm>
            <a:custGeom>
              <a:avLst/>
              <a:gdLst/>
              <a:ahLst/>
              <a:cxnLst/>
              <a:rect l="l" t="t" r="r" b="b"/>
              <a:pathLst>
                <a:path w="2803" h="6105" extrusionOk="0">
                  <a:moveTo>
                    <a:pt x="343" y="1"/>
                  </a:moveTo>
                  <a:cubicBezTo>
                    <a:pt x="276" y="1"/>
                    <a:pt x="201" y="34"/>
                    <a:pt x="134" y="101"/>
                  </a:cubicBezTo>
                  <a:cubicBezTo>
                    <a:pt x="1" y="167"/>
                    <a:pt x="1" y="334"/>
                    <a:pt x="134" y="468"/>
                  </a:cubicBezTo>
                  <a:cubicBezTo>
                    <a:pt x="835" y="1201"/>
                    <a:pt x="1635" y="2002"/>
                    <a:pt x="1969" y="3003"/>
                  </a:cubicBezTo>
                  <a:cubicBezTo>
                    <a:pt x="2269" y="3870"/>
                    <a:pt x="2002" y="5104"/>
                    <a:pt x="1168" y="5538"/>
                  </a:cubicBezTo>
                  <a:cubicBezTo>
                    <a:pt x="1068" y="5638"/>
                    <a:pt x="968" y="5805"/>
                    <a:pt x="1068" y="5938"/>
                  </a:cubicBezTo>
                  <a:cubicBezTo>
                    <a:pt x="1102" y="6038"/>
                    <a:pt x="1235" y="6105"/>
                    <a:pt x="1302" y="6105"/>
                  </a:cubicBezTo>
                  <a:cubicBezTo>
                    <a:pt x="1335" y="6105"/>
                    <a:pt x="1435" y="6038"/>
                    <a:pt x="1435" y="6038"/>
                  </a:cubicBezTo>
                  <a:cubicBezTo>
                    <a:pt x="2603" y="5438"/>
                    <a:pt x="2803" y="3937"/>
                    <a:pt x="2469" y="2836"/>
                  </a:cubicBezTo>
                  <a:cubicBezTo>
                    <a:pt x="2102" y="1702"/>
                    <a:pt x="1269" y="835"/>
                    <a:pt x="501" y="101"/>
                  </a:cubicBezTo>
                  <a:cubicBezTo>
                    <a:pt x="468" y="34"/>
                    <a:pt x="410" y="1"/>
                    <a:pt x="343" y="1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5"/>
            <p:cNvSpPr/>
            <p:nvPr/>
          </p:nvSpPr>
          <p:spPr>
            <a:xfrm flipH="1">
              <a:off x="7322081" y="2972245"/>
              <a:ext cx="157049" cy="87072"/>
            </a:xfrm>
            <a:custGeom>
              <a:avLst/>
              <a:gdLst/>
              <a:ahLst/>
              <a:cxnLst/>
              <a:rect l="l" t="t" r="r" b="b"/>
              <a:pathLst>
                <a:path w="6973" h="3866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" y="1702"/>
                    <a:pt x="1235" y="3403"/>
                    <a:pt x="2903" y="3804"/>
                  </a:cubicBezTo>
                  <a:cubicBezTo>
                    <a:pt x="3115" y="3845"/>
                    <a:pt x="3330" y="3865"/>
                    <a:pt x="3545" y="3865"/>
                  </a:cubicBezTo>
                  <a:cubicBezTo>
                    <a:pt x="5049" y="3865"/>
                    <a:pt x="6535" y="2891"/>
                    <a:pt x="6973" y="1635"/>
                  </a:cubicBezTo>
                  <a:cubicBezTo>
                    <a:pt x="4771" y="968"/>
                    <a:pt x="2469" y="368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5"/>
            <p:cNvSpPr/>
            <p:nvPr/>
          </p:nvSpPr>
          <p:spPr>
            <a:xfrm flipH="1">
              <a:off x="6903613" y="3565014"/>
              <a:ext cx="372860" cy="390923"/>
            </a:xfrm>
            <a:custGeom>
              <a:avLst/>
              <a:gdLst/>
              <a:ahLst/>
              <a:cxnLst/>
              <a:rect l="l" t="t" r="r" b="b"/>
              <a:pathLst>
                <a:path w="16555" h="17357" extrusionOk="0">
                  <a:moveTo>
                    <a:pt x="1944" y="1"/>
                  </a:moveTo>
                  <a:cubicBezTo>
                    <a:pt x="1944" y="1"/>
                    <a:pt x="0" y="17357"/>
                    <a:pt x="12227" y="17357"/>
                  </a:cubicBezTo>
                  <a:cubicBezTo>
                    <a:pt x="13401" y="17357"/>
                    <a:pt x="14705" y="17197"/>
                    <a:pt x="16154" y="16846"/>
                  </a:cubicBezTo>
                  <a:lnTo>
                    <a:pt x="16354" y="12576"/>
                  </a:lnTo>
                  <a:cubicBezTo>
                    <a:pt x="16554" y="8240"/>
                    <a:pt x="15654" y="3904"/>
                    <a:pt x="13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5"/>
            <p:cNvSpPr/>
            <p:nvPr/>
          </p:nvSpPr>
          <p:spPr>
            <a:xfrm flipH="1">
              <a:off x="7526428" y="2722965"/>
              <a:ext cx="238175" cy="124347"/>
            </a:xfrm>
            <a:custGeom>
              <a:avLst/>
              <a:gdLst/>
              <a:ahLst/>
              <a:cxnLst/>
              <a:rect l="l" t="t" r="r" b="b"/>
              <a:pathLst>
                <a:path w="10575" h="5521" extrusionOk="0">
                  <a:moveTo>
                    <a:pt x="8149" y="1"/>
                  </a:moveTo>
                  <a:cubicBezTo>
                    <a:pt x="7016" y="1"/>
                    <a:pt x="5119" y="664"/>
                    <a:pt x="4470" y="928"/>
                  </a:cubicBezTo>
                  <a:lnTo>
                    <a:pt x="1368" y="2129"/>
                  </a:lnTo>
                  <a:cubicBezTo>
                    <a:pt x="434" y="2529"/>
                    <a:pt x="0" y="3597"/>
                    <a:pt x="467" y="4531"/>
                  </a:cubicBezTo>
                  <a:cubicBezTo>
                    <a:pt x="768" y="5158"/>
                    <a:pt x="1408" y="5521"/>
                    <a:pt x="2062" y="5521"/>
                  </a:cubicBezTo>
                  <a:cubicBezTo>
                    <a:pt x="2278" y="5521"/>
                    <a:pt x="2495" y="5481"/>
                    <a:pt x="2702" y="5398"/>
                  </a:cubicBezTo>
                  <a:lnTo>
                    <a:pt x="5771" y="4197"/>
                  </a:lnTo>
                  <a:cubicBezTo>
                    <a:pt x="6672" y="3797"/>
                    <a:pt x="10574" y="2062"/>
                    <a:pt x="10207" y="1195"/>
                  </a:cubicBezTo>
                  <a:lnTo>
                    <a:pt x="9007" y="361"/>
                  </a:lnTo>
                  <a:cubicBezTo>
                    <a:pt x="8913" y="100"/>
                    <a:pt x="8589" y="1"/>
                    <a:pt x="8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5"/>
            <p:cNvSpPr/>
            <p:nvPr/>
          </p:nvSpPr>
          <p:spPr>
            <a:xfrm flipH="1">
              <a:off x="7202622" y="2686794"/>
              <a:ext cx="448536" cy="238040"/>
            </a:xfrm>
            <a:custGeom>
              <a:avLst/>
              <a:gdLst/>
              <a:ahLst/>
              <a:cxnLst/>
              <a:rect l="l" t="t" r="r" b="b"/>
              <a:pathLst>
                <a:path w="19915" h="10569" extrusionOk="0">
                  <a:moveTo>
                    <a:pt x="11263" y="0"/>
                  </a:moveTo>
                  <a:cubicBezTo>
                    <a:pt x="7368" y="0"/>
                    <a:pt x="3464" y="893"/>
                    <a:pt x="0" y="2501"/>
                  </a:cubicBezTo>
                  <a:cubicBezTo>
                    <a:pt x="467" y="4569"/>
                    <a:pt x="1101" y="6737"/>
                    <a:pt x="2469" y="8405"/>
                  </a:cubicBezTo>
                  <a:cubicBezTo>
                    <a:pt x="3516" y="9683"/>
                    <a:pt x="5170" y="10569"/>
                    <a:pt x="6787" y="10569"/>
                  </a:cubicBezTo>
                  <a:cubicBezTo>
                    <a:pt x="7281" y="10569"/>
                    <a:pt x="7771" y="10486"/>
                    <a:pt x="8239" y="10307"/>
                  </a:cubicBezTo>
                  <a:cubicBezTo>
                    <a:pt x="9340" y="9873"/>
                    <a:pt x="10307" y="8906"/>
                    <a:pt x="11475" y="8906"/>
                  </a:cubicBezTo>
                  <a:cubicBezTo>
                    <a:pt x="11492" y="8905"/>
                    <a:pt x="11509" y="8905"/>
                    <a:pt x="11525" y="8905"/>
                  </a:cubicBezTo>
                  <a:cubicBezTo>
                    <a:pt x="13102" y="8905"/>
                    <a:pt x="14327" y="10441"/>
                    <a:pt x="15911" y="10507"/>
                  </a:cubicBezTo>
                  <a:cubicBezTo>
                    <a:pt x="16845" y="10507"/>
                    <a:pt x="17746" y="9973"/>
                    <a:pt x="18313" y="9206"/>
                  </a:cubicBezTo>
                  <a:cubicBezTo>
                    <a:pt x="18914" y="8439"/>
                    <a:pt x="19180" y="7538"/>
                    <a:pt x="19414" y="6637"/>
                  </a:cubicBezTo>
                  <a:cubicBezTo>
                    <a:pt x="19781" y="5036"/>
                    <a:pt x="19914" y="3201"/>
                    <a:pt x="18847" y="1900"/>
                  </a:cubicBezTo>
                  <a:cubicBezTo>
                    <a:pt x="18013" y="866"/>
                    <a:pt x="16612" y="533"/>
                    <a:pt x="15311" y="333"/>
                  </a:cubicBezTo>
                  <a:cubicBezTo>
                    <a:pt x="13975" y="109"/>
                    <a:pt x="12620" y="0"/>
                    <a:pt x="11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5"/>
            <p:cNvSpPr/>
            <p:nvPr/>
          </p:nvSpPr>
          <p:spPr>
            <a:xfrm flipH="1">
              <a:off x="7172577" y="2672628"/>
              <a:ext cx="448536" cy="238040"/>
            </a:xfrm>
            <a:custGeom>
              <a:avLst/>
              <a:gdLst/>
              <a:ahLst/>
              <a:cxnLst/>
              <a:rect l="l" t="t" r="r" b="b"/>
              <a:pathLst>
                <a:path w="19915" h="10569" extrusionOk="0">
                  <a:moveTo>
                    <a:pt x="11324" y="0"/>
                  </a:moveTo>
                  <a:cubicBezTo>
                    <a:pt x="7427" y="0"/>
                    <a:pt x="3529" y="906"/>
                    <a:pt x="0" y="2496"/>
                  </a:cubicBezTo>
                  <a:cubicBezTo>
                    <a:pt x="467" y="4598"/>
                    <a:pt x="1101" y="6766"/>
                    <a:pt x="2469" y="8434"/>
                  </a:cubicBezTo>
                  <a:cubicBezTo>
                    <a:pt x="3511" y="9705"/>
                    <a:pt x="5153" y="10569"/>
                    <a:pt x="6762" y="10569"/>
                  </a:cubicBezTo>
                  <a:cubicBezTo>
                    <a:pt x="7264" y="10569"/>
                    <a:pt x="7763" y="10484"/>
                    <a:pt x="8240" y="10302"/>
                  </a:cubicBezTo>
                  <a:cubicBezTo>
                    <a:pt x="9340" y="9868"/>
                    <a:pt x="10308" y="8934"/>
                    <a:pt x="11475" y="8934"/>
                  </a:cubicBezTo>
                  <a:cubicBezTo>
                    <a:pt x="11508" y="8933"/>
                    <a:pt x="11540" y="8932"/>
                    <a:pt x="11573" y="8932"/>
                  </a:cubicBezTo>
                  <a:cubicBezTo>
                    <a:pt x="13127" y="8932"/>
                    <a:pt x="14343" y="10469"/>
                    <a:pt x="15912" y="10502"/>
                  </a:cubicBezTo>
                  <a:cubicBezTo>
                    <a:pt x="16846" y="10502"/>
                    <a:pt x="17746" y="9968"/>
                    <a:pt x="18313" y="9201"/>
                  </a:cubicBezTo>
                  <a:cubicBezTo>
                    <a:pt x="18914" y="8467"/>
                    <a:pt x="19181" y="7533"/>
                    <a:pt x="19414" y="6632"/>
                  </a:cubicBezTo>
                  <a:cubicBezTo>
                    <a:pt x="19781" y="5031"/>
                    <a:pt x="19915" y="3197"/>
                    <a:pt x="18847" y="1896"/>
                  </a:cubicBezTo>
                  <a:cubicBezTo>
                    <a:pt x="18013" y="862"/>
                    <a:pt x="16612" y="528"/>
                    <a:pt x="15311" y="328"/>
                  </a:cubicBezTo>
                  <a:cubicBezTo>
                    <a:pt x="13992" y="107"/>
                    <a:pt x="12658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5"/>
            <p:cNvSpPr/>
            <p:nvPr/>
          </p:nvSpPr>
          <p:spPr>
            <a:xfrm flipH="1">
              <a:off x="7269491" y="2672966"/>
              <a:ext cx="222410" cy="237928"/>
            </a:xfrm>
            <a:custGeom>
              <a:avLst/>
              <a:gdLst/>
              <a:ahLst/>
              <a:cxnLst/>
              <a:rect l="l" t="t" r="r" b="b"/>
              <a:pathLst>
                <a:path w="9875" h="10564" extrusionOk="0">
                  <a:moveTo>
                    <a:pt x="5744" y="0"/>
                  </a:moveTo>
                  <a:cubicBezTo>
                    <a:pt x="4519" y="0"/>
                    <a:pt x="3290" y="83"/>
                    <a:pt x="2069" y="246"/>
                  </a:cubicBezTo>
                  <a:lnTo>
                    <a:pt x="1" y="10454"/>
                  </a:lnTo>
                  <a:cubicBezTo>
                    <a:pt x="346" y="10523"/>
                    <a:pt x="692" y="10563"/>
                    <a:pt x="1032" y="10563"/>
                  </a:cubicBezTo>
                  <a:cubicBezTo>
                    <a:pt x="1514" y="10563"/>
                    <a:pt x="1986" y="10482"/>
                    <a:pt x="2436" y="10287"/>
                  </a:cubicBezTo>
                  <a:cubicBezTo>
                    <a:pt x="3570" y="9853"/>
                    <a:pt x="4537" y="8919"/>
                    <a:pt x="5705" y="8919"/>
                  </a:cubicBezTo>
                  <a:cubicBezTo>
                    <a:pt x="6172" y="8919"/>
                    <a:pt x="6572" y="9019"/>
                    <a:pt x="7006" y="9186"/>
                  </a:cubicBezTo>
                  <a:lnTo>
                    <a:pt x="9875" y="313"/>
                  </a:lnTo>
                  <a:cubicBezTo>
                    <a:pt x="9774" y="313"/>
                    <a:pt x="9674" y="280"/>
                    <a:pt x="9574" y="280"/>
                  </a:cubicBezTo>
                  <a:cubicBezTo>
                    <a:pt x="8311" y="92"/>
                    <a:pt x="7030" y="0"/>
                    <a:pt x="5744" y="0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5"/>
            <p:cNvSpPr/>
            <p:nvPr/>
          </p:nvSpPr>
          <p:spPr>
            <a:xfrm flipH="1">
              <a:off x="7347622" y="2528641"/>
              <a:ext cx="315563" cy="222748"/>
            </a:xfrm>
            <a:custGeom>
              <a:avLst/>
              <a:gdLst/>
              <a:ahLst/>
              <a:cxnLst/>
              <a:rect l="l" t="t" r="r" b="b"/>
              <a:pathLst>
                <a:path w="14011" h="9890" extrusionOk="0">
                  <a:moveTo>
                    <a:pt x="2151" y="1"/>
                  </a:moveTo>
                  <a:cubicBezTo>
                    <a:pt x="1943" y="1"/>
                    <a:pt x="1735" y="28"/>
                    <a:pt x="1535" y="83"/>
                  </a:cubicBezTo>
                  <a:cubicBezTo>
                    <a:pt x="801" y="350"/>
                    <a:pt x="0" y="1150"/>
                    <a:pt x="134" y="1917"/>
                  </a:cubicBezTo>
                  <a:cubicBezTo>
                    <a:pt x="367" y="4019"/>
                    <a:pt x="1368" y="5987"/>
                    <a:pt x="2936" y="7421"/>
                  </a:cubicBezTo>
                  <a:cubicBezTo>
                    <a:pt x="4470" y="8889"/>
                    <a:pt x="6472" y="9756"/>
                    <a:pt x="8607" y="9890"/>
                  </a:cubicBezTo>
                  <a:cubicBezTo>
                    <a:pt x="8673" y="9890"/>
                    <a:pt x="8707" y="9856"/>
                    <a:pt x="8707" y="9756"/>
                  </a:cubicBezTo>
                  <a:cubicBezTo>
                    <a:pt x="8707" y="9690"/>
                    <a:pt x="8673" y="9656"/>
                    <a:pt x="8607" y="9590"/>
                  </a:cubicBezTo>
                  <a:cubicBezTo>
                    <a:pt x="7172" y="9356"/>
                    <a:pt x="6272" y="7922"/>
                    <a:pt x="5871" y="6688"/>
                  </a:cubicBezTo>
                  <a:lnTo>
                    <a:pt x="5771" y="6187"/>
                  </a:lnTo>
                  <a:lnTo>
                    <a:pt x="5771" y="6187"/>
                  </a:lnTo>
                  <a:cubicBezTo>
                    <a:pt x="6205" y="6721"/>
                    <a:pt x="6772" y="7221"/>
                    <a:pt x="7339" y="7688"/>
                  </a:cubicBezTo>
                  <a:cubicBezTo>
                    <a:pt x="9007" y="8922"/>
                    <a:pt x="11142" y="9656"/>
                    <a:pt x="13210" y="9656"/>
                  </a:cubicBezTo>
                  <a:lnTo>
                    <a:pt x="13443" y="9656"/>
                  </a:lnTo>
                  <a:cubicBezTo>
                    <a:pt x="13610" y="9656"/>
                    <a:pt x="13710" y="9656"/>
                    <a:pt x="13877" y="9590"/>
                  </a:cubicBezTo>
                  <a:cubicBezTo>
                    <a:pt x="13977" y="9590"/>
                    <a:pt x="14010" y="9523"/>
                    <a:pt x="14010" y="9423"/>
                  </a:cubicBezTo>
                  <a:cubicBezTo>
                    <a:pt x="14010" y="9356"/>
                    <a:pt x="13944" y="9323"/>
                    <a:pt x="13877" y="9323"/>
                  </a:cubicBezTo>
                  <a:lnTo>
                    <a:pt x="13477" y="9323"/>
                  </a:lnTo>
                  <a:cubicBezTo>
                    <a:pt x="12609" y="9256"/>
                    <a:pt x="11675" y="8722"/>
                    <a:pt x="11108" y="7855"/>
                  </a:cubicBezTo>
                  <a:cubicBezTo>
                    <a:pt x="10475" y="6988"/>
                    <a:pt x="10141" y="5887"/>
                    <a:pt x="9841" y="4853"/>
                  </a:cubicBezTo>
                  <a:lnTo>
                    <a:pt x="9807" y="4719"/>
                  </a:lnTo>
                  <a:cubicBezTo>
                    <a:pt x="9474" y="3552"/>
                    <a:pt x="9107" y="2418"/>
                    <a:pt x="8373" y="1551"/>
                  </a:cubicBezTo>
                  <a:cubicBezTo>
                    <a:pt x="7798" y="839"/>
                    <a:pt x="6864" y="262"/>
                    <a:pt x="5847" y="262"/>
                  </a:cubicBezTo>
                  <a:cubicBezTo>
                    <a:pt x="5625" y="262"/>
                    <a:pt x="5398" y="290"/>
                    <a:pt x="5171" y="350"/>
                  </a:cubicBezTo>
                  <a:cubicBezTo>
                    <a:pt x="4804" y="483"/>
                    <a:pt x="4437" y="717"/>
                    <a:pt x="4137" y="1017"/>
                  </a:cubicBezTo>
                  <a:cubicBezTo>
                    <a:pt x="4003" y="850"/>
                    <a:pt x="3870" y="717"/>
                    <a:pt x="3703" y="583"/>
                  </a:cubicBezTo>
                  <a:cubicBezTo>
                    <a:pt x="3266" y="195"/>
                    <a:pt x="2706" y="1"/>
                    <a:pt x="2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5"/>
            <p:cNvSpPr/>
            <p:nvPr/>
          </p:nvSpPr>
          <p:spPr>
            <a:xfrm flipH="1">
              <a:off x="7625595" y="2798371"/>
              <a:ext cx="151036" cy="182162"/>
            </a:xfrm>
            <a:custGeom>
              <a:avLst/>
              <a:gdLst/>
              <a:ahLst/>
              <a:cxnLst/>
              <a:rect l="l" t="t" r="r" b="b"/>
              <a:pathLst>
                <a:path w="6706" h="8088" extrusionOk="0">
                  <a:moveTo>
                    <a:pt x="3180" y="1"/>
                  </a:moveTo>
                  <a:cubicBezTo>
                    <a:pt x="2632" y="1"/>
                    <a:pt x="2083" y="150"/>
                    <a:pt x="1635" y="449"/>
                  </a:cubicBezTo>
                  <a:cubicBezTo>
                    <a:pt x="501" y="1216"/>
                    <a:pt x="0" y="2717"/>
                    <a:pt x="234" y="4052"/>
                  </a:cubicBezTo>
                  <a:cubicBezTo>
                    <a:pt x="501" y="5386"/>
                    <a:pt x="1468" y="6520"/>
                    <a:pt x="2602" y="7221"/>
                  </a:cubicBezTo>
                  <a:cubicBezTo>
                    <a:pt x="3604" y="7805"/>
                    <a:pt x="4723" y="8088"/>
                    <a:pt x="5860" y="8088"/>
                  </a:cubicBezTo>
                  <a:cubicBezTo>
                    <a:pt x="6086" y="8088"/>
                    <a:pt x="6312" y="8077"/>
                    <a:pt x="6538" y="8054"/>
                  </a:cubicBezTo>
                  <a:cubicBezTo>
                    <a:pt x="6071" y="5686"/>
                    <a:pt x="6705" y="2851"/>
                    <a:pt x="5271" y="949"/>
                  </a:cubicBezTo>
                  <a:cubicBezTo>
                    <a:pt x="4777" y="317"/>
                    <a:pt x="3978" y="1"/>
                    <a:pt x="318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5"/>
            <p:cNvSpPr/>
            <p:nvPr/>
          </p:nvSpPr>
          <p:spPr>
            <a:xfrm flipH="1">
              <a:off x="7122983" y="3274271"/>
              <a:ext cx="666418" cy="1125449"/>
            </a:xfrm>
            <a:custGeom>
              <a:avLst/>
              <a:gdLst/>
              <a:ahLst/>
              <a:cxnLst/>
              <a:rect l="l" t="t" r="r" b="b"/>
              <a:pathLst>
                <a:path w="29589" h="49970" extrusionOk="0">
                  <a:moveTo>
                    <a:pt x="5905" y="0"/>
                  </a:moveTo>
                  <a:lnTo>
                    <a:pt x="0" y="25085"/>
                  </a:lnTo>
                  <a:lnTo>
                    <a:pt x="3103" y="45466"/>
                  </a:lnTo>
                  <a:lnTo>
                    <a:pt x="1535" y="49970"/>
                  </a:lnTo>
                  <a:lnTo>
                    <a:pt x="29588" y="49970"/>
                  </a:lnTo>
                  <a:cubicBezTo>
                    <a:pt x="24485" y="44632"/>
                    <a:pt x="18547" y="38495"/>
                    <a:pt x="14811" y="34992"/>
                  </a:cubicBezTo>
                  <a:cubicBezTo>
                    <a:pt x="8740" y="29288"/>
                    <a:pt x="6672" y="8306"/>
                    <a:pt x="6105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5"/>
            <p:cNvSpPr/>
            <p:nvPr/>
          </p:nvSpPr>
          <p:spPr>
            <a:xfrm flipH="1">
              <a:off x="8400166" y="3327244"/>
              <a:ext cx="124752" cy="195721"/>
            </a:xfrm>
            <a:custGeom>
              <a:avLst/>
              <a:gdLst/>
              <a:ahLst/>
              <a:cxnLst/>
              <a:rect l="l" t="t" r="r" b="b"/>
              <a:pathLst>
                <a:path w="5539" h="8690" extrusionOk="0">
                  <a:moveTo>
                    <a:pt x="3776" y="1"/>
                  </a:moveTo>
                  <a:cubicBezTo>
                    <a:pt x="3150" y="1"/>
                    <a:pt x="2533" y="378"/>
                    <a:pt x="2269" y="984"/>
                  </a:cubicBezTo>
                  <a:lnTo>
                    <a:pt x="1" y="6421"/>
                  </a:lnTo>
                  <a:lnTo>
                    <a:pt x="4004" y="8690"/>
                  </a:lnTo>
                  <a:lnTo>
                    <a:pt x="5371" y="1952"/>
                  </a:lnTo>
                  <a:cubicBezTo>
                    <a:pt x="5538" y="1118"/>
                    <a:pt x="5071" y="317"/>
                    <a:pt x="4270" y="84"/>
                  </a:cubicBezTo>
                  <a:cubicBezTo>
                    <a:pt x="4109" y="28"/>
                    <a:pt x="3942" y="1"/>
                    <a:pt x="3776" y="1"/>
                  </a:cubicBezTo>
                  <a:close/>
                </a:path>
              </a:pathLst>
            </a:custGeom>
            <a:solidFill>
              <a:srgbClr val="E28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5"/>
            <p:cNvSpPr/>
            <p:nvPr/>
          </p:nvSpPr>
          <p:spPr>
            <a:xfrm flipH="1">
              <a:off x="8303252" y="3152762"/>
              <a:ext cx="410991" cy="576058"/>
            </a:xfrm>
            <a:custGeom>
              <a:avLst/>
              <a:gdLst/>
              <a:ahLst/>
              <a:cxnLst/>
              <a:rect l="l" t="t" r="r" b="b"/>
              <a:pathLst>
                <a:path w="18248" h="25577" extrusionOk="0">
                  <a:moveTo>
                    <a:pt x="7779" y="1"/>
                  </a:moveTo>
                  <a:cubicBezTo>
                    <a:pt x="7340" y="1"/>
                    <a:pt x="6915" y="221"/>
                    <a:pt x="6672" y="625"/>
                  </a:cubicBezTo>
                  <a:cubicBezTo>
                    <a:pt x="6389" y="493"/>
                    <a:pt x="6090" y="430"/>
                    <a:pt x="5794" y="430"/>
                  </a:cubicBezTo>
                  <a:cubicBezTo>
                    <a:pt x="5045" y="430"/>
                    <a:pt x="4319" y="833"/>
                    <a:pt x="3937" y="1526"/>
                  </a:cubicBezTo>
                  <a:lnTo>
                    <a:pt x="1" y="8331"/>
                  </a:lnTo>
                  <a:lnTo>
                    <a:pt x="1" y="17471"/>
                  </a:lnTo>
                  <a:lnTo>
                    <a:pt x="10575" y="25577"/>
                  </a:lnTo>
                  <a:lnTo>
                    <a:pt x="18247" y="20473"/>
                  </a:lnTo>
                  <a:cubicBezTo>
                    <a:pt x="18247" y="20473"/>
                    <a:pt x="15679" y="15669"/>
                    <a:pt x="9474" y="13935"/>
                  </a:cubicBezTo>
                  <a:lnTo>
                    <a:pt x="9074" y="9098"/>
                  </a:lnTo>
                  <a:lnTo>
                    <a:pt x="11776" y="4995"/>
                  </a:lnTo>
                  <a:cubicBezTo>
                    <a:pt x="12243" y="4328"/>
                    <a:pt x="12076" y="3461"/>
                    <a:pt x="11409" y="2960"/>
                  </a:cubicBezTo>
                  <a:cubicBezTo>
                    <a:pt x="11135" y="2759"/>
                    <a:pt x="10818" y="2657"/>
                    <a:pt x="10500" y="2657"/>
                  </a:cubicBezTo>
                  <a:cubicBezTo>
                    <a:pt x="10082" y="2657"/>
                    <a:pt x="9663" y="2834"/>
                    <a:pt x="9341" y="3194"/>
                  </a:cubicBezTo>
                  <a:lnTo>
                    <a:pt x="7439" y="5462"/>
                  </a:lnTo>
                  <a:lnTo>
                    <a:pt x="7439" y="5462"/>
                  </a:lnTo>
                  <a:lnTo>
                    <a:pt x="9307" y="2227"/>
                  </a:lnTo>
                  <a:cubicBezTo>
                    <a:pt x="9641" y="1693"/>
                    <a:pt x="9508" y="992"/>
                    <a:pt x="9007" y="625"/>
                  </a:cubicBezTo>
                  <a:lnTo>
                    <a:pt x="8607" y="292"/>
                  </a:lnTo>
                  <a:cubicBezTo>
                    <a:pt x="8357" y="94"/>
                    <a:pt x="8065" y="1"/>
                    <a:pt x="777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5"/>
            <p:cNvSpPr/>
            <p:nvPr/>
          </p:nvSpPr>
          <p:spPr>
            <a:xfrm flipH="1">
              <a:off x="8556450" y="3160082"/>
              <a:ext cx="123986" cy="318558"/>
            </a:xfrm>
            <a:custGeom>
              <a:avLst/>
              <a:gdLst/>
              <a:ahLst/>
              <a:cxnLst/>
              <a:rect l="l" t="t" r="r" b="b"/>
              <a:pathLst>
                <a:path w="5505" h="14144" extrusionOk="0">
                  <a:moveTo>
                    <a:pt x="5221" y="0"/>
                  </a:moveTo>
                  <a:cubicBezTo>
                    <a:pt x="5134" y="0"/>
                    <a:pt x="5038" y="45"/>
                    <a:pt x="4971" y="134"/>
                  </a:cubicBezTo>
                  <a:lnTo>
                    <a:pt x="735" y="7205"/>
                  </a:lnTo>
                  <a:cubicBezTo>
                    <a:pt x="668" y="7239"/>
                    <a:pt x="668" y="7305"/>
                    <a:pt x="668" y="7339"/>
                  </a:cubicBezTo>
                  <a:lnTo>
                    <a:pt x="1" y="13843"/>
                  </a:lnTo>
                  <a:cubicBezTo>
                    <a:pt x="1" y="13977"/>
                    <a:pt x="134" y="14144"/>
                    <a:pt x="301" y="14144"/>
                  </a:cubicBezTo>
                  <a:cubicBezTo>
                    <a:pt x="434" y="14144"/>
                    <a:pt x="568" y="14010"/>
                    <a:pt x="601" y="13877"/>
                  </a:cubicBezTo>
                  <a:lnTo>
                    <a:pt x="1235" y="7439"/>
                  </a:lnTo>
                  <a:lnTo>
                    <a:pt x="5438" y="400"/>
                  </a:lnTo>
                  <a:cubicBezTo>
                    <a:pt x="5505" y="300"/>
                    <a:pt x="5471" y="134"/>
                    <a:pt x="5338" y="34"/>
                  </a:cubicBezTo>
                  <a:cubicBezTo>
                    <a:pt x="5305" y="11"/>
                    <a:pt x="5264" y="0"/>
                    <a:pt x="5221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5"/>
            <p:cNvSpPr/>
            <p:nvPr/>
          </p:nvSpPr>
          <p:spPr>
            <a:xfrm flipH="1">
              <a:off x="8539175" y="3269767"/>
              <a:ext cx="66126" cy="208874"/>
            </a:xfrm>
            <a:custGeom>
              <a:avLst/>
              <a:gdLst/>
              <a:ahLst/>
              <a:cxnLst/>
              <a:rect l="l" t="t" r="r" b="b"/>
              <a:pathLst>
                <a:path w="2936" h="9274" extrusionOk="0">
                  <a:moveTo>
                    <a:pt x="2630" y="0"/>
                  </a:moveTo>
                  <a:cubicBezTo>
                    <a:pt x="2536" y="0"/>
                    <a:pt x="2447" y="45"/>
                    <a:pt x="2402" y="134"/>
                  </a:cubicBezTo>
                  <a:lnTo>
                    <a:pt x="501" y="3269"/>
                  </a:lnTo>
                  <a:cubicBezTo>
                    <a:pt x="468" y="3303"/>
                    <a:pt x="468" y="3336"/>
                    <a:pt x="468" y="3369"/>
                  </a:cubicBezTo>
                  <a:lnTo>
                    <a:pt x="1" y="8973"/>
                  </a:lnTo>
                  <a:cubicBezTo>
                    <a:pt x="1" y="9107"/>
                    <a:pt x="134" y="9274"/>
                    <a:pt x="301" y="9274"/>
                  </a:cubicBezTo>
                  <a:cubicBezTo>
                    <a:pt x="434" y="9274"/>
                    <a:pt x="568" y="9140"/>
                    <a:pt x="568" y="9007"/>
                  </a:cubicBezTo>
                  <a:lnTo>
                    <a:pt x="1001" y="3503"/>
                  </a:lnTo>
                  <a:lnTo>
                    <a:pt x="2836" y="434"/>
                  </a:lnTo>
                  <a:cubicBezTo>
                    <a:pt x="2936" y="301"/>
                    <a:pt x="2903" y="134"/>
                    <a:pt x="2769" y="34"/>
                  </a:cubicBezTo>
                  <a:cubicBezTo>
                    <a:pt x="2725" y="11"/>
                    <a:pt x="2676" y="0"/>
                    <a:pt x="2630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5"/>
            <p:cNvSpPr/>
            <p:nvPr/>
          </p:nvSpPr>
          <p:spPr>
            <a:xfrm flipH="1">
              <a:off x="7715009" y="3592064"/>
              <a:ext cx="761080" cy="590653"/>
            </a:xfrm>
            <a:custGeom>
              <a:avLst/>
              <a:gdLst/>
              <a:ahLst/>
              <a:cxnLst/>
              <a:rect l="l" t="t" r="r" b="b"/>
              <a:pathLst>
                <a:path w="33792" h="26225" extrusionOk="0">
                  <a:moveTo>
                    <a:pt x="7206" y="1"/>
                  </a:moveTo>
                  <a:lnTo>
                    <a:pt x="1" y="6072"/>
                  </a:lnTo>
                  <a:lnTo>
                    <a:pt x="19381" y="23651"/>
                  </a:lnTo>
                  <a:cubicBezTo>
                    <a:pt x="21275" y="25349"/>
                    <a:pt x="23693" y="26225"/>
                    <a:pt x="26136" y="26225"/>
                  </a:cubicBezTo>
                  <a:cubicBezTo>
                    <a:pt x="27868" y="26225"/>
                    <a:pt x="29612" y="25785"/>
                    <a:pt x="31190" y="24885"/>
                  </a:cubicBezTo>
                  <a:lnTo>
                    <a:pt x="32624" y="24051"/>
                  </a:lnTo>
                  <a:lnTo>
                    <a:pt x="33792" y="15812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5"/>
            <p:cNvSpPr/>
            <p:nvPr/>
          </p:nvSpPr>
          <p:spPr>
            <a:xfrm flipH="1">
              <a:off x="7657914" y="3275780"/>
              <a:ext cx="455292" cy="696463"/>
            </a:xfrm>
            <a:custGeom>
              <a:avLst/>
              <a:gdLst/>
              <a:ahLst/>
              <a:cxnLst/>
              <a:rect l="l" t="t" r="r" b="b"/>
              <a:pathLst>
                <a:path w="20215" h="30923" extrusionOk="0">
                  <a:moveTo>
                    <a:pt x="20215" y="0"/>
                  </a:moveTo>
                  <a:lnTo>
                    <a:pt x="20215" y="0"/>
                  </a:lnTo>
                  <a:cubicBezTo>
                    <a:pt x="15345" y="934"/>
                    <a:pt x="11008" y="3736"/>
                    <a:pt x="8140" y="7806"/>
                  </a:cubicBezTo>
                  <a:lnTo>
                    <a:pt x="0" y="19414"/>
                  </a:lnTo>
                  <a:cubicBezTo>
                    <a:pt x="7506" y="24284"/>
                    <a:pt x="17813" y="30922"/>
                    <a:pt x="17813" y="30922"/>
                  </a:cubicBezTo>
                  <a:lnTo>
                    <a:pt x="20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5"/>
            <p:cNvSpPr/>
            <p:nvPr/>
          </p:nvSpPr>
          <p:spPr>
            <a:xfrm flipH="1">
              <a:off x="7702239" y="3634879"/>
              <a:ext cx="410968" cy="337365"/>
            </a:xfrm>
            <a:custGeom>
              <a:avLst/>
              <a:gdLst/>
              <a:ahLst/>
              <a:cxnLst/>
              <a:rect l="l" t="t" r="r" b="b"/>
              <a:pathLst>
                <a:path w="18247" h="14979" extrusionOk="0">
                  <a:moveTo>
                    <a:pt x="2436" y="1"/>
                  </a:moveTo>
                  <a:lnTo>
                    <a:pt x="0" y="3470"/>
                  </a:lnTo>
                  <a:cubicBezTo>
                    <a:pt x="7339" y="8307"/>
                    <a:pt x="17813" y="14978"/>
                    <a:pt x="17813" y="14978"/>
                  </a:cubicBezTo>
                  <a:lnTo>
                    <a:pt x="18247" y="9908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5"/>
            <p:cNvSpPr/>
            <p:nvPr/>
          </p:nvSpPr>
          <p:spPr>
            <a:xfrm flipH="1">
              <a:off x="7869018" y="3382447"/>
              <a:ext cx="244189" cy="486869"/>
            </a:xfrm>
            <a:custGeom>
              <a:avLst/>
              <a:gdLst/>
              <a:ahLst/>
              <a:cxnLst/>
              <a:rect l="l" t="t" r="r" b="b"/>
              <a:pathLst>
                <a:path w="10842" h="21617" extrusionOk="0">
                  <a:moveTo>
                    <a:pt x="10842" y="1"/>
                  </a:moveTo>
                  <a:lnTo>
                    <a:pt x="10842" y="1"/>
                  </a:lnTo>
                  <a:cubicBezTo>
                    <a:pt x="9841" y="902"/>
                    <a:pt x="8940" y="1969"/>
                    <a:pt x="8140" y="3070"/>
                  </a:cubicBezTo>
                  <a:lnTo>
                    <a:pt x="0" y="14678"/>
                  </a:lnTo>
                  <a:cubicBezTo>
                    <a:pt x="3403" y="16880"/>
                    <a:pt x="7406" y="19482"/>
                    <a:pt x="10675" y="21616"/>
                  </a:cubicBezTo>
                  <a:cubicBezTo>
                    <a:pt x="9741" y="14778"/>
                    <a:pt x="10441" y="4571"/>
                    <a:pt x="10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5"/>
            <p:cNvSpPr/>
            <p:nvPr/>
          </p:nvSpPr>
          <p:spPr>
            <a:xfrm flipH="1">
              <a:off x="8314535" y="359206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5"/>
            <p:cNvSpPr/>
            <p:nvPr/>
          </p:nvSpPr>
          <p:spPr>
            <a:xfrm flipH="1">
              <a:off x="7866022" y="3586253"/>
              <a:ext cx="456801" cy="289076"/>
            </a:xfrm>
            <a:custGeom>
              <a:avLst/>
              <a:gdLst/>
              <a:ahLst/>
              <a:cxnLst/>
              <a:rect l="l" t="t" r="r" b="b"/>
              <a:pathLst>
                <a:path w="20282" h="12835" extrusionOk="0">
                  <a:moveTo>
                    <a:pt x="303" y="0"/>
                  </a:moveTo>
                  <a:cubicBezTo>
                    <a:pt x="218" y="0"/>
                    <a:pt x="141" y="44"/>
                    <a:pt x="101" y="125"/>
                  </a:cubicBezTo>
                  <a:cubicBezTo>
                    <a:pt x="1" y="259"/>
                    <a:pt x="68" y="425"/>
                    <a:pt x="168" y="492"/>
                  </a:cubicBezTo>
                  <a:lnTo>
                    <a:pt x="19815" y="12801"/>
                  </a:lnTo>
                  <a:cubicBezTo>
                    <a:pt x="19915" y="12834"/>
                    <a:pt x="19948" y="12834"/>
                    <a:pt x="19982" y="12834"/>
                  </a:cubicBezTo>
                  <a:cubicBezTo>
                    <a:pt x="20115" y="12834"/>
                    <a:pt x="20215" y="12801"/>
                    <a:pt x="20215" y="12734"/>
                  </a:cubicBezTo>
                  <a:cubicBezTo>
                    <a:pt x="20282" y="12601"/>
                    <a:pt x="20249" y="12434"/>
                    <a:pt x="20115" y="12334"/>
                  </a:cubicBezTo>
                  <a:lnTo>
                    <a:pt x="468" y="58"/>
                  </a:lnTo>
                  <a:cubicBezTo>
                    <a:pt x="415" y="19"/>
                    <a:pt x="357" y="0"/>
                    <a:pt x="303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5"/>
            <p:cNvSpPr/>
            <p:nvPr/>
          </p:nvSpPr>
          <p:spPr>
            <a:xfrm flipH="1">
              <a:off x="7718770" y="3151276"/>
              <a:ext cx="994706" cy="1032026"/>
            </a:xfrm>
            <a:custGeom>
              <a:avLst/>
              <a:gdLst/>
              <a:ahLst/>
              <a:cxnLst/>
              <a:rect l="l" t="t" r="r" b="b"/>
              <a:pathLst>
                <a:path w="44165" h="45822" extrusionOk="0">
                  <a:moveTo>
                    <a:pt x="7779" y="0"/>
                  </a:moveTo>
                  <a:cubicBezTo>
                    <a:pt x="7340" y="0"/>
                    <a:pt x="6914" y="221"/>
                    <a:pt x="6672" y="625"/>
                  </a:cubicBezTo>
                  <a:cubicBezTo>
                    <a:pt x="6409" y="507"/>
                    <a:pt x="6126" y="451"/>
                    <a:pt x="5843" y="451"/>
                  </a:cubicBezTo>
                  <a:cubicBezTo>
                    <a:pt x="5085" y="451"/>
                    <a:pt x="4325" y="854"/>
                    <a:pt x="3936" y="1559"/>
                  </a:cubicBezTo>
                  <a:lnTo>
                    <a:pt x="0" y="8364"/>
                  </a:lnTo>
                  <a:lnTo>
                    <a:pt x="0" y="17470"/>
                  </a:lnTo>
                  <a:lnTo>
                    <a:pt x="10541" y="25643"/>
                  </a:lnTo>
                  <a:lnTo>
                    <a:pt x="29888" y="43222"/>
                  </a:lnTo>
                  <a:cubicBezTo>
                    <a:pt x="30255" y="43555"/>
                    <a:pt x="30622" y="43822"/>
                    <a:pt x="31056" y="44122"/>
                  </a:cubicBezTo>
                  <a:cubicBezTo>
                    <a:pt x="32708" y="45242"/>
                    <a:pt x="34654" y="45822"/>
                    <a:pt x="36621" y="45822"/>
                  </a:cubicBezTo>
                  <a:cubicBezTo>
                    <a:pt x="38347" y="45822"/>
                    <a:pt x="40089" y="45376"/>
                    <a:pt x="41663" y="44456"/>
                  </a:cubicBezTo>
                  <a:lnTo>
                    <a:pt x="43131" y="43622"/>
                  </a:lnTo>
                  <a:lnTo>
                    <a:pt x="44165" y="36284"/>
                  </a:lnTo>
                  <a:lnTo>
                    <a:pt x="37393" y="38152"/>
                  </a:lnTo>
                  <a:cubicBezTo>
                    <a:pt x="36534" y="38391"/>
                    <a:pt x="35662" y="38508"/>
                    <a:pt x="34799" y="38508"/>
                  </a:cubicBezTo>
                  <a:cubicBezTo>
                    <a:pt x="32416" y="38508"/>
                    <a:pt x="30099" y="37616"/>
                    <a:pt x="28287" y="35950"/>
                  </a:cubicBezTo>
                  <a:lnTo>
                    <a:pt x="15278" y="23941"/>
                  </a:lnTo>
                  <a:cubicBezTo>
                    <a:pt x="10808" y="17103"/>
                    <a:pt x="3636" y="14301"/>
                    <a:pt x="3636" y="14301"/>
                  </a:cubicBezTo>
                  <a:lnTo>
                    <a:pt x="4236" y="6963"/>
                  </a:lnTo>
                  <a:lnTo>
                    <a:pt x="8873" y="525"/>
                  </a:lnTo>
                  <a:lnTo>
                    <a:pt x="8606" y="291"/>
                  </a:lnTo>
                  <a:cubicBezTo>
                    <a:pt x="8356" y="94"/>
                    <a:pt x="8065" y="0"/>
                    <a:pt x="777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5"/>
            <p:cNvSpPr/>
            <p:nvPr/>
          </p:nvSpPr>
          <p:spPr>
            <a:xfrm flipH="1">
              <a:off x="6172623" y="3301276"/>
              <a:ext cx="135991" cy="196148"/>
            </a:xfrm>
            <a:custGeom>
              <a:avLst/>
              <a:gdLst/>
              <a:ahLst/>
              <a:cxnLst/>
              <a:rect l="l" t="t" r="r" b="b"/>
              <a:pathLst>
                <a:path w="6038" h="8709" extrusionOk="0">
                  <a:moveTo>
                    <a:pt x="1761" y="1"/>
                  </a:moveTo>
                  <a:cubicBezTo>
                    <a:pt x="1543" y="1"/>
                    <a:pt x="1320" y="45"/>
                    <a:pt x="1101" y="136"/>
                  </a:cubicBezTo>
                  <a:cubicBezTo>
                    <a:pt x="367" y="469"/>
                    <a:pt x="0" y="1370"/>
                    <a:pt x="234" y="2104"/>
                  </a:cubicBezTo>
                  <a:lnTo>
                    <a:pt x="2302" y="8709"/>
                  </a:lnTo>
                  <a:lnTo>
                    <a:pt x="6038" y="5973"/>
                  </a:lnTo>
                  <a:lnTo>
                    <a:pt x="3203" y="870"/>
                  </a:lnTo>
                  <a:cubicBezTo>
                    <a:pt x="2887" y="312"/>
                    <a:pt x="2343" y="1"/>
                    <a:pt x="1761" y="1"/>
                  </a:cubicBezTo>
                  <a:close/>
                </a:path>
              </a:pathLst>
            </a:custGeom>
            <a:solidFill>
              <a:srgbClr val="E28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5"/>
            <p:cNvSpPr/>
            <p:nvPr/>
          </p:nvSpPr>
          <p:spPr>
            <a:xfrm flipH="1">
              <a:off x="5964515" y="3141231"/>
              <a:ext cx="129234" cy="306599"/>
            </a:xfrm>
            <a:custGeom>
              <a:avLst/>
              <a:gdLst/>
              <a:ahLst/>
              <a:cxnLst/>
              <a:rect l="l" t="t" r="r" b="b"/>
              <a:pathLst>
                <a:path w="5738" h="13613" extrusionOk="0">
                  <a:moveTo>
                    <a:pt x="1687" y="1"/>
                  </a:moveTo>
                  <a:cubicBezTo>
                    <a:pt x="1659" y="1"/>
                    <a:pt x="1630" y="2"/>
                    <a:pt x="1602" y="3"/>
                  </a:cubicBezTo>
                  <a:cubicBezTo>
                    <a:pt x="634" y="37"/>
                    <a:pt x="0" y="1037"/>
                    <a:pt x="367" y="1938"/>
                  </a:cubicBezTo>
                  <a:lnTo>
                    <a:pt x="2436" y="6841"/>
                  </a:lnTo>
                  <a:lnTo>
                    <a:pt x="1201" y="12612"/>
                  </a:lnTo>
                  <a:lnTo>
                    <a:pt x="4637" y="13613"/>
                  </a:lnTo>
                  <a:lnTo>
                    <a:pt x="5738" y="6341"/>
                  </a:lnTo>
                  <a:lnTo>
                    <a:pt x="2903" y="737"/>
                  </a:lnTo>
                  <a:cubicBezTo>
                    <a:pt x="2681" y="294"/>
                    <a:pt x="2219" y="1"/>
                    <a:pt x="1687" y="1"/>
                  </a:cubicBez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5"/>
            <p:cNvSpPr/>
            <p:nvPr/>
          </p:nvSpPr>
          <p:spPr>
            <a:xfrm flipH="1">
              <a:off x="5976520" y="3116434"/>
              <a:ext cx="401216" cy="580833"/>
            </a:xfrm>
            <a:custGeom>
              <a:avLst/>
              <a:gdLst/>
              <a:ahLst/>
              <a:cxnLst/>
              <a:rect l="l" t="t" r="r" b="b"/>
              <a:pathLst>
                <a:path w="17814" h="25789" extrusionOk="0">
                  <a:moveTo>
                    <a:pt x="8354" y="0"/>
                  </a:moveTo>
                  <a:cubicBezTo>
                    <a:pt x="8020" y="0"/>
                    <a:pt x="7684" y="128"/>
                    <a:pt x="7439" y="404"/>
                  </a:cubicBezTo>
                  <a:lnTo>
                    <a:pt x="7039" y="771"/>
                  </a:lnTo>
                  <a:cubicBezTo>
                    <a:pt x="6605" y="1238"/>
                    <a:pt x="6572" y="1938"/>
                    <a:pt x="6939" y="2439"/>
                  </a:cubicBezTo>
                  <a:lnTo>
                    <a:pt x="9140" y="5441"/>
                  </a:lnTo>
                  <a:lnTo>
                    <a:pt x="7005" y="3406"/>
                  </a:lnTo>
                  <a:cubicBezTo>
                    <a:pt x="6713" y="3148"/>
                    <a:pt x="6332" y="3005"/>
                    <a:pt x="5954" y="3005"/>
                  </a:cubicBezTo>
                  <a:cubicBezTo>
                    <a:pt x="5598" y="3005"/>
                    <a:pt x="5245" y="3131"/>
                    <a:pt x="4971" y="3406"/>
                  </a:cubicBezTo>
                  <a:cubicBezTo>
                    <a:pt x="4337" y="3906"/>
                    <a:pt x="4304" y="4807"/>
                    <a:pt x="4804" y="5441"/>
                  </a:cubicBezTo>
                  <a:lnTo>
                    <a:pt x="7939" y="9277"/>
                  </a:lnTo>
                  <a:lnTo>
                    <a:pt x="8006" y="14114"/>
                  </a:lnTo>
                  <a:cubicBezTo>
                    <a:pt x="2002" y="16449"/>
                    <a:pt x="0" y="21486"/>
                    <a:pt x="0" y="21486"/>
                  </a:cubicBezTo>
                  <a:lnTo>
                    <a:pt x="8240" y="25789"/>
                  </a:lnTo>
                  <a:lnTo>
                    <a:pt x="17813" y="16515"/>
                  </a:lnTo>
                  <a:lnTo>
                    <a:pt x="16846" y="7442"/>
                  </a:lnTo>
                  <a:lnTo>
                    <a:pt x="12209" y="1104"/>
                  </a:lnTo>
                  <a:cubicBezTo>
                    <a:pt x="11775" y="539"/>
                    <a:pt x="11113" y="229"/>
                    <a:pt x="10438" y="229"/>
                  </a:cubicBezTo>
                  <a:cubicBezTo>
                    <a:pt x="10076" y="229"/>
                    <a:pt x="9711" y="318"/>
                    <a:pt x="9374" y="504"/>
                  </a:cubicBezTo>
                  <a:cubicBezTo>
                    <a:pt x="9139" y="179"/>
                    <a:pt x="8748" y="0"/>
                    <a:pt x="835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5"/>
            <p:cNvSpPr/>
            <p:nvPr/>
          </p:nvSpPr>
          <p:spPr>
            <a:xfrm flipH="1">
              <a:off x="6017848" y="3121343"/>
              <a:ext cx="155540" cy="305450"/>
            </a:xfrm>
            <a:custGeom>
              <a:avLst/>
              <a:gdLst/>
              <a:ahLst/>
              <a:cxnLst/>
              <a:rect l="l" t="t" r="r" b="b"/>
              <a:pathLst>
                <a:path w="6906" h="13562" extrusionOk="0">
                  <a:moveTo>
                    <a:pt x="326" y="1"/>
                  </a:moveTo>
                  <a:cubicBezTo>
                    <a:pt x="268" y="1"/>
                    <a:pt x="211" y="27"/>
                    <a:pt x="167" y="86"/>
                  </a:cubicBezTo>
                  <a:cubicBezTo>
                    <a:pt x="34" y="152"/>
                    <a:pt x="1" y="319"/>
                    <a:pt x="101" y="453"/>
                  </a:cubicBezTo>
                  <a:lnTo>
                    <a:pt x="5038" y="6991"/>
                  </a:lnTo>
                  <a:lnTo>
                    <a:pt x="6372" y="13328"/>
                  </a:lnTo>
                  <a:cubicBezTo>
                    <a:pt x="6372" y="13462"/>
                    <a:pt x="6505" y="13562"/>
                    <a:pt x="6605" y="13562"/>
                  </a:cubicBezTo>
                  <a:cubicBezTo>
                    <a:pt x="6772" y="13529"/>
                    <a:pt x="6906" y="13395"/>
                    <a:pt x="6872" y="13228"/>
                  </a:cubicBezTo>
                  <a:lnTo>
                    <a:pt x="5538" y="6857"/>
                  </a:lnTo>
                  <a:cubicBezTo>
                    <a:pt x="5538" y="6790"/>
                    <a:pt x="5505" y="6757"/>
                    <a:pt x="5505" y="6724"/>
                  </a:cubicBezTo>
                  <a:lnTo>
                    <a:pt x="534" y="119"/>
                  </a:lnTo>
                  <a:cubicBezTo>
                    <a:pt x="478" y="44"/>
                    <a:pt x="401" y="1"/>
                    <a:pt x="326" y="1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5"/>
            <p:cNvSpPr/>
            <p:nvPr/>
          </p:nvSpPr>
          <p:spPr>
            <a:xfrm flipH="1">
              <a:off x="6092984" y="3232402"/>
              <a:ext cx="87162" cy="202657"/>
            </a:xfrm>
            <a:custGeom>
              <a:avLst/>
              <a:gdLst/>
              <a:ahLst/>
              <a:cxnLst/>
              <a:rect l="l" t="t" r="r" b="b"/>
              <a:pathLst>
                <a:path w="3870" h="8998" extrusionOk="0">
                  <a:moveTo>
                    <a:pt x="309" y="0"/>
                  </a:moveTo>
                  <a:cubicBezTo>
                    <a:pt x="257" y="0"/>
                    <a:pt x="207" y="19"/>
                    <a:pt x="167" y="58"/>
                  </a:cubicBezTo>
                  <a:cubicBezTo>
                    <a:pt x="34" y="158"/>
                    <a:pt x="0" y="325"/>
                    <a:pt x="100" y="458"/>
                  </a:cubicBezTo>
                  <a:lnTo>
                    <a:pt x="2269" y="3327"/>
                  </a:lnTo>
                  <a:lnTo>
                    <a:pt x="3336" y="8798"/>
                  </a:lnTo>
                  <a:cubicBezTo>
                    <a:pt x="3369" y="8931"/>
                    <a:pt x="3503" y="8998"/>
                    <a:pt x="3636" y="8998"/>
                  </a:cubicBezTo>
                  <a:cubicBezTo>
                    <a:pt x="3770" y="8965"/>
                    <a:pt x="3870" y="8831"/>
                    <a:pt x="3870" y="8664"/>
                  </a:cubicBezTo>
                  <a:lnTo>
                    <a:pt x="2802" y="3160"/>
                  </a:lnTo>
                  <a:cubicBezTo>
                    <a:pt x="2802" y="3127"/>
                    <a:pt x="2736" y="3094"/>
                    <a:pt x="2736" y="3027"/>
                  </a:cubicBezTo>
                  <a:lnTo>
                    <a:pt x="534" y="125"/>
                  </a:lnTo>
                  <a:cubicBezTo>
                    <a:pt x="474" y="44"/>
                    <a:pt x="388" y="0"/>
                    <a:pt x="309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5"/>
            <p:cNvSpPr/>
            <p:nvPr/>
          </p:nvSpPr>
          <p:spPr>
            <a:xfrm flipH="1">
              <a:off x="6193659" y="3577784"/>
              <a:ext cx="730270" cy="633535"/>
            </a:xfrm>
            <a:custGeom>
              <a:avLst/>
              <a:gdLst/>
              <a:ahLst/>
              <a:cxnLst/>
              <a:rect l="l" t="t" r="r" b="b"/>
              <a:pathLst>
                <a:path w="32424" h="28129" extrusionOk="0">
                  <a:moveTo>
                    <a:pt x="24652" y="1"/>
                  </a:moveTo>
                  <a:lnTo>
                    <a:pt x="468" y="18481"/>
                  </a:lnTo>
                  <a:lnTo>
                    <a:pt x="1" y="26486"/>
                  </a:lnTo>
                  <a:lnTo>
                    <a:pt x="3503" y="27287"/>
                  </a:lnTo>
                  <a:cubicBezTo>
                    <a:pt x="4812" y="27854"/>
                    <a:pt x="6191" y="28129"/>
                    <a:pt x="7557" y="28129"/>
                  </a:cubicBezTo>
                  <a:cubicBezTo>
                    <a:pt x="10370" y="28129"/>
                    <a:pt x="13125" y="26963"/>
                    <a:pt x="15078" y="24785"/>
                  </a:cubicBezTo>
                  <a:lnTo>
                    <a:pt x="32424" y="5305"/>
                  </a:lnTo>
                  <a:lnTo>
                    <a:pt x="2465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5"/>
            <p:cNvSpPr/>
            <p:nvPr/>
          </p:nvSpPr>
          <p:spPr>
            <a:xfrm flipH="1">
              <a:off x="6369447" y="357778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8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5"/>
            <p:cNvSpPr/>
            <p:nvPr/>
          </p:nvSpPr>
          <p:spPr>
            <a:xfrm flipH="1">
              <a:off x="6362690" y="3571681"/>
              <a:ext cx="422995" cy="335202"/>
            </a:xfrm>
            <a:custGeom>
              <a:avLst/>
              <a:gdLst/>
              <a:ahLst/>
              <a:cxnLst/>
              <a:rect l="l" t="t" r="r" b="b"/>
              <a:pathLst>
                <a:path w="18781" h="14883" extrusionOk="0">
                  <a:moveTo>
                    <a:pt x="18516" y="0"/>
                  </a:moveTo>
                  <a:cubicBezTo>
                    <a:pt x="18454" y="0"/>
                    <a:pt x="18393" y="25"/>
                    <a:pt x="18347" y="72"/>
                  </a:cubicBezTo>
                  <a:lnTo>
                    <a:pt x="101" y="14382"/>
                  </a:lnTo>
                  <a:cubicBezTo>
                    <a:pt x="1" y="14449"/>
                    <a:pt x="1" y="14615"/>
                    <a:pt x="67" y="14749"/>
                  </a:cubicBezTo>
                  <a:cubicBezTo>
                    <a:pt x="101" y="14816"/>
                    <a:pt x="201" y="14882"/>
                    <a:pt x="267" y="14882"/>
                  </a:cubicBezTo>
                  <a:cubicBezTo>
                    <a:pt x="367" y="14882"/>
                    <a:pt x="401" y="14882"/>
                    <a:pt x="434" y="14782"/>
                  </a:cubicBezTo>
                  <a:lnTo>
                    <a:pt x="18647" y="472"/>
                  </a:lnTo>
                  <a:cubicBezTo>
                    <a:pt x="18781" y="405"/>
                    <a:pt x="18781" y="238"/>
                    <a:pt x="18714" y="105"/>
                  </a:cubicBezTo>
                  <a:cubicBezTo>
                    <a:pt x="18660" y="34"/>
                    <a:pt x="18587" y="0"/>
                    <a:pt x="18516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5"/>
            <p:cNvSpPr/>
            <p:nvPr/>
          </p:nvSpPr>
          <p:spPr>
            <a:xfrm flipH="1">
              <a:off x="5977285" y="3116434"/>
              <a:ext cx="946643" cy="1096395"/>
            </a:xfrm>
            <a:custGeom>
              <a:avLst/>
              <a:gdLst/>
              <a:ahLst/>
              <a:cxnLst/>
              <a:rect l="l" t="t" r="r" b="b"/>
              <a:pathLst>
                <a:path w="42031" h="48680" extrusionOk="0">
                  <a:moveTo>
                    <a:pt x="32571" y="0"/>
                  </a:moveTo>
                  <a:cubicBezTo>
                    <a:pt x="32238" y="0"/>
                    <a:pt x="31902" y="128"/>
                    <a:pt x="31657" y="404"/>
                  </a:cubicBezTo>
                  <a:lnTo>
                    <a:pt x="31423" y="637"/>
                  </a:lnTo>
                  <a:lnTo>
                    <a:pt x="36727" y="6508"/>
                  </a:lnTo>
                  <a:lnTo>
                    <a:pt x="38095" y="13747"/>
                  </a:lnTo>
                  <a:cubicBezTo>
                    <a:pt x="38095" y="13747"/>
                    <a:pt x="31256" y="17316"/>
                    <a:pt x="27554" y="24588"/>
                  </a:cubicBezTo>
                  <a:lnTo>
                    <a:pt x="16379" y="37364"/>
                  </a:lnTo>
                  <a:cubicBezTo>
                    <a:pt x="14486" y="39513"/>
                    <a:pt x="11787" y="40701"/>
                    <a:pt x="9022" y="40701"/>
                  </a:cubicBezTo>
                  <a:cubicBezTo>
                    <a:pt x="8183" y="40701"/>
                    <a:pt x="7337" y="40591"/>
                    <a:pt x="6505" y="40366"/>
                  </a:cubicBezTo>
                  <a:lnTo>
                    <a:pt x="401" y="38765"/>
                  </a:lnTo>
                  <a:lnTo>
                    <a:pt x="1" y="47037"/>
                  </a:lnTo>
                  <a:lnTo>
                    <a:pt x="3503" y="47838"/>
                  </a:lnTo>
                  <a:cubicBezTo>
                    <a:pt x="4808" y="48404"/>
                    <a:pt x="6181" y="48679"/>
                    <a:pt x="7541" y="48679"/>
                  </a:cubicBezTo>
                  <a:cubicBezTo>
                    <a:pt x="9868" y="48679"/>
                    <a:pt x="12158" y="47873"/>
                    <a:pt x="14011" y="46337"/>
                  </a:cubicBezTo>
                  <a:cubicBezTo>
                    <a:pt x="14378" y="46003"/>
                    <a:pt x="14711" y="45669"/>
                    <a:pt x="15045" y="45303"/>
                  </a:cubicBezTo>
                  <a:lnTo>
                    <a:pt x="32424" y="25789"/>
                  </a:lnTo>
                  <a:lnTo>
                    <a:pt x="42031" y="16515"/>
                  </a:lnTo>
                  <a:lnTo>
                    <a:pt x="41063" y="7442"/>
                  </a:lnTo>
                  <a:lnTo>
                    <a:pt x="36427" y="1104"/>
                  </a:lnTo>
                  <a:cubicBezTo>
                    <a:pt x="35992" y="539"/>
                    <a:pt x="35331" y="229"/>
                    <a:pt x="34656" y="229"/>
                  </a:cubicBezTo>
                  <a:cubicBezTo>
                    <a:pt x="34294" y="229"/>
                    <a:pt x="33929" y="318"/>
                    <a:pt x="33591" y="504"/>
                  </a:cubicBezTo>
                  <a:cubicBezTo>
                    <a:pt x="33357" y="179"/>
                    <a:pt x="32966" y="0"/>
                    <a:pt x="3257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5"/>
            <p:cNvSpPr/>
            <p:nvPr/>
          </p:nvSpPr>
          <p:spPr>
            <a:xfrm flipH="1">
              <a:off x="5231108" y="2703059"/>
              <a:ext cx="831711" cy="98446"/>
            </a:xfrm>
            <a:custGeom>
              <a:avLst/>
              <a:gdLst/>
              <a:ahLst/>
              <a:cxnLst/>
              <a:rect l="l" t="t" r="r" b="b"/>
              <a:pathLst>
                <a:path w="36928" h="4371" extrusionOk="0">
                  <a:moveTo>
                    <a:pt x="5004" y="1"/>
                  </a:moveTo>
                  <a:cubicBezTo>
                    <a:pt x="2402" y="1"/>
                    <a:pt x="301" y="1936"/>
                    <a:pt x="1" y="4371"/>
                  </a:cubicBezTo>
                  <a:lnTo>
                    <a:pt x="36927" y="4371"/>
                  </a:lnTo>
                  <a:cubicBezTo>
                    <a:pt x="36594" y="1936"/>
                    <a:pt x="34525" y="1"/>
                    <a:pt x="31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5"/>
            <p:cNvSpPr/>
            <p:nvPr/>
          </p:nvSpPr>
          <p:spPr>
            <a:xfrm flipH="1">
              <a:off x="5556565" y="3960937"/>
              <a:ext cx="1509" cy="2297"/>
            </a:xfrm>
            <a:custGeom>
              <a:avLst/>
              <a:gdLst/>
              <a:ahLst/>
              <a:cxnLst/>
              <a:rect l="l" t="t" r="r" b="b"/>
              <a:pathLst>
                <a:path w="67" h="102" fill="none" extrusionOk="0">
                  <a:moveTo>
                    <a:pt x="67" y="101"/>
                  </a:moveTo>
                  <a:cubicBezTo>
                    <a:pt x="67" y="34"/>
                    <a:pt x="67" y="34"/>
                    <a:pt x="0" y="1"/>
                  </a:cubicBezTo>
                  <a:cubicBezTo>
                    <a:pt x="33" y="34"/>
                    <a:pt x="67" y="101"/>
                    <a:pt x="67" y="101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5"/>
            <p:cNvSpPr/>
            <p:nvPr/>
          </p:nvSpPr>
          <p:spPr>
            <a:xfrm flipH="1">
              <a:off x="5559561" y="3951928"/>
              <a:ext cx="766" cy="1532"/>
            </a:xfrm>
            <a:custGeom>
              <a:avLst/>
              <a:gdLst/>
              <a:ahLst/>
              <a:cxnLst/>
              <a:rect l="l" t="t" r="r" b="b"/>
              <a:pathLst>
                <a:path w="34" h="68" fill="none" extrusionOk="0">
                  <a:moveTo>
                    <a:pt x="33" y="67"/>
                  </a:moveTo>
                  <a:cubicBezTo>
                    <a:pt x="33" y="34"/>
                    <a:pt x="33" y="1"/>
                    <a:pt x="0" y="1"/>
                  </a:cubicBezTo>
                  <a:cubicBezTo>
                    <a:pt x="0" y="34"/>
                    <a:pt x="0" y="34"/>
                    <a:pt x="33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5"/>
            <p:cNvSpPr/>
            <p:nvPr/>
          </p:nvSpPr>
          <p:spPr>
            <a:xfrm flipH="1">
              <a:off x="5563322" y="3941410"/>
              <a:ext cx="766" cy="3041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67"/>
                    <a:pt x="0" y="34"/>
                    <a:pt x="0" y="1"/>
                  </a:cubicBezTo>
                  <a:cubicBezTo>
                    <a:pt x="0" y="34"/>
                    <a:pt x="34" y="67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5"/>
            <p:cNvSpPr/>
            <p:nvPr/>
          </p:nvSpPr>
          <p:spPr>
            <a:xfrm flipH="1">
              <a:off x="5551295" y="3993257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5"/>
            <p:cNvSpPr/>
            <p:nvPr/>
          </p:nvSpPr>
          <p:spPr>
            <a:xfrm flipH="1">
              <a:off x="5555056" y="3971455"/>
              <a:ext cx="23" cy="788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5"/>
            <p:cNvSpPr/>
            <p:nvPr/>
          </p:nvSpPr>
          <p:spPr>
            <a:xfrm flipH="1">
              <a:off x="5552804" y="3981973"/>
              <a:ext cx="23" cy="788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1" y="34"/>
                  </a:moveTo>
                  <a:cubicBezTo>
                    <a:pt x="1" y="34"/>
                    <a:pt x="1" y="1"/>
                    <a:pt x="1" y="34"/>
                  </a:cubicBezTo>
                  <a:cubicBezTo>
                    <a:pt x="1" y="1"/>
                    <a:pt x="1" y="34"/>
                    <a:pt x="1" y="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6" name="Google Shape;2466;p55"/>
            <p:cNvGrpSpPr/>
            <p:nvPr/>
          </p:nvGrpSpPr>
          <p:grpSpPr>
            <a:xfrm flipH="1">
              <a:off x="4978669" y="3830860"/>
              <a:ext cx="749797" cy="717499"/>
              <a:chOff x="8274000" y="3178722"/>
              <a:chExt cx="749797" cy="717499"/>
            </a:xfrm>
          </p:grpSpPr>
          <p:sp>
            <p:nvSpPr>
              <p:cNvPr id="2467" name="Google Shape;2467;p55"/>
              <p:cNvSpPr/>
              <p:nvPr/>
            </p:nvSpPr>
            <p:spPr>
              <a:xfrm flipH="1">
                <a:off x="8313054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55"/>
              <p:cNvSpPr/>
              <p:nvPr/>
            </p:nvSpPr>
            <p:spPr>
              <a:xfrm flipH="1">
                <a:off x="8274000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55"/>
              <p:cNvSpPr/>
              <p:nvPr/>
            </p:nvSpPr>
            <p:spPr>
              <a:xfrm>
                <a:off x="8325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55"/>
              <p:cNvSpPr/>
              <p:nvPr/>
            </p:nvSpPr>
            <p:spPr>
              <a:xfrm>
                <a:off x="8527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55"/>
              <p:cNvSpPr/>
              <p:nvPr/>
            </p:nvSpPr>
            <p:spPr>
              <a:xfrm>
                <a:off x="8448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2" name="Google Shape;2472;p55"/>
            <p:cNvSpPr/>
            <p:nvPr/>
          </p:nvSpPr>
          <p:spPr>
            <a:xfrm flipH="1">
              <a:off x="8524130" y="4024811"/>
              <a:ext cx="67658" cy="67635"/>
            </a:xfrm>
            <a:custGeom>
              <a:avLst/>
              <a:gdLst/>
              <a:ahLst/>
              <a:cxnLst/>
              <a:rect l="l" t="t" r="r" b="b"/>
              <a:pathLst>
                <a:path w="3004" h="3003" extrusionOk="0">
                  <a:moveTo>
                    <a:pt x="1502" y="0"/>
                  </a:moveTo>
                  <a:cubicBezTo>
                    <a:pt x="668" y="0"/>
                    <a:pt x="1" y="667"/>
                    <a:pt x="1" y="1501"/>
                  </a:cubicBezTo>
                  <a:cubicBezTo>
                    <a:pt x="1" y="2335"/>
                    <a:pt x="668" y="3002"/>
                    <a:pt x="1502" y="3002"/>
                  </a:cubicBezTo>
                  <a:cubicBezTo>
                    <a:pt x="2336" y="3002"/>
                    <a:pt x="3003" y="2335"/>
                    <a:pt x="3003" y="1501"/>
                  </a:cubicBezTo>
                  <a:cubicBezTo>
                    <a:pt x="2970" y="667"/>
                    <a:pt x="2303" y="0"/>
                    <a:pt x="1502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5"/>
            <p:cNvSpPr/>
            <p:nvPr/>
          </p:nvSpPr>
          <p:spPr>
            <a:xfrm>
              <a:off x="8550436" y="3752018"/>
              <a:ext cx="137500" cy="150946"/>
            </a:xfrm>
            <a:custGeom>
              <a:avLst/>
              <a:gdLst/>
              <a:ahLst/>
              <a:cxnLst/>
              <a:rect l="l" t="t" r="r" b="b"/>
              <a:pathLst>
                <a:path w="6105" h="6702" extrusionOk="0">
                  <a:moveTo>
                    <a:pt x="751" y="1"/>
                  </a:moveTo>
                  <a:cubicBezTo>
                    <a:pt x="369" y="1"/>
                    <a:pt x="0" y="330"/>
                    <a:pt x="0" y="738"/>
                  </a:cubicBezTo>
                  <a:lnTo>
                    <a:pt x="0" y="5975"/>
                  </a:lnTo>
                  <a:cubicBezTo>
                    <a:pt x="0" y="6406"/>
                    <a:pt x="347" y="6702"/>
                    <a:pt x="733" y="6702"/>
                  </a:cubicBezTo>
                  <a:cubicBezTo>
                    <a:pt x="855" y="6702"/>
                    <a:pt x="981" y="6672"/>
                    <a:pt x="1101" y="6608"/>
                  </a:cubicBezTo>
                  <a:lnTo>
                    <a:pt x="5638" y="3973"/>
                  </a:lnTo>
                  <a:cubicBezTo>
                    <a:pt x="6105" y="3706"/>
                    <a:pt x="6105" y="3039"/>
                    <a:pt x="5638" y="2739"/>
                  </a:cubicBezTo>
                  <a:lnTo>
                    <a:pt x="1101" y="104"/>
                  </a:lnTo>
                  <a:cubicBezTo>
                    <a:pt x="990" y="33"/>
                    <a:pt x="870" y="1"/>
                    <a:pt x="751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5"/>
            <p:cNvSpPr/>
            <p:nvPr/>
          </p:nvSpPr>
          <p:spPr>
            <a:xfrm flipH="1">
              <a:off x="8731271" y="4393068"/>
              <a:ext cx="100698" cy="87995"/>
            </a:xfrm>
            <a:custGeom>
              <a:avLst/>
              <a:gdLst/>
              <a:ahLst/>
              <a:cxnLst/>
              <a:rect l="l" t="t" r="r" b="b"/>
              <a:pathLst>
                <a:path w="4471" h="3907" extrusionOk="0">
                  <a:moveTo>
                    <a:pt x="2233" y="1"/>
                  </a:moveTo>
                  <a:cubicBezTo>
                    <a:pt x="1487" y="1"/>
                    <a:pt x="787" y="424"/>
                    <a:pt x="468" y="1136"/>
                  </a:cubicBezTo>
                  <a:cubicBezTo>
                    <a:pt x="1" y="2137"/>
                    <a:pt x="468" y="3271"/>
                    <a:pt x="1402" y="3738"/>
                  </a:cubicBezTo>
                  <a:cubicBezTo>
                    <a:pt x="1665" y="3852"/>
                    <a:pt x="1938" y="3906"/>
                    <a:pt x="2205" y="3906"/>
                  </a:cubicBezTo>
                  <a:cubicBezTo>
                    <a:pt x="2953" y="3906"/>
                    <a:pt x="3660" y="3483"/>
                    <a:pt x="4004" y="2771"/>
                  </a:cubicBezTo>
                  <a:cubicBezTo>
                    <a:pt x="4471" y="1770"/>
                    <a:pt x="4037" y="636"/>
                    <a:pt x="3036" y="169"/>
                  </a:cubicBezTo>
                  <a:cubicBezTo>
                    <a:pt x="2773" y="55"/>
                    <a:pt x="2500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5"/>
            <p:cNvSpPr/>
            <p:nvPr/>
          </p:nvSpPr>
          <p:spPr>
            <a:xfrm flipH="1">
              <a:off x="8517150" y="4873653"/>
              <a:ext cx="24820" cy="33649"/>
            </a:xfrm>
            <a:custGeom>
              <a:avLst/>
              <a:gdLst/>
              <a:ahLst/>
              <a:cxnLst/>
              <a:rect l="l" t="t" r="r" b="b"/>
              <a:pathLst>
                <a:path w="1102" h="1494" extrusionOk="0">
                  <a:moveTo>
                    <a:pt x="233" y="0"/>
                  </a:moveTo>
                  <a:cubicBezTo>
                    <a:pt x="201" y="0"/>
                    <a:pt x="167" y="4"/>
                    <a:pt x="134" y="13"/>
                  </a:cubicBezTo>
                  <a:cubicBezTo>
                    <a:pt x="67" y="113"/>
                    <a:pt x="1" y="146"/>
                    <a:pt x="1" y="179"/>
                  </a:cubicBezTo>
                  <a:cubicBezTo>
                    <a:pt x="1" y="246"/>
                    <a:pt x="1" y="280"/>
                    <a:pt x="67" y="313"/>
                  </a:cubicBezTo>
                  <a:lnTo>
                    <a:pt x="668" y="1414"/>
                  </a:lnTo>
                  <a:cubicBezTo>
                    <a:pt x="692" y="1463"/>
                    <a:pt x="770" y="1494"/>
                    <a:pt x="863" y="1494"/>
                  </a:cubicBezTo>
                  <a:cubicBezTo>
                    <a:pt x="896" y="1494"/>
                    <a:pt x="932" y="1489"/>
                    <a:pt x="968" y="1480"/>
                  </a:cubicBezTo>
                  <a:cubicBezTo>
                    <a:pt x="1068" y="1447"/>
                    <a:pt x="1101" y="1314"/>
                    <a:pt x="1068" y="1180"/>
                  </a:cubicBezTo>
                  <a:lnTo>
                    <a:pt x="434" y="113"/>
                  </a:lnTo>
                  <a:cubicBezTo>
                    <a:pt x="409" y="38"/>
                    <a:pt x="328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5"/>
            <p:cNvSpPr/>
            <p:nvPr/>
          </p:nvSpPr>
          <p:spPr>
            <a:xfrm flipH="1">
              <a:off x="8559222" y="4571627"/>
              <a:ext cx="151036" cy="261621"/>
            </a:xfrm>
            <a:custGeom>
              <a:avLst/>
              <a:gdLst/>
              <a:ahLst/>
              <a:cxnLst/>
              <a:rect l="l" t="t" r="r" b="b"/>
              <a:pathLst>
                <a:path w="6706" h="11616" extrusionOk="0">
                  <a:moveTo>
                    <a:pt x="225" y="0"/>
                  </a:moveTo>
                  <a:cubicBezTo>
                    <a:pt x="192" y="0"/>
                    <a:pt x="161" y="4"/>
                    <a:pt x="134" y="13"/>
                  </a:cubicBezTo>
                  <a:cubicBezTo>
                    <a:pt x="67" y="46"/>
                    <a:pt x="67" y="80"/>
                    <a:pt x="1" y="180"/>
                  </a:cubicBezTo>
                  <a:cubicBezTo>
                    <a:pt x="1" y="213"/>
                    <a:pt x="1" y="247"/>
                    <a:pt x="67" y="313"/>
                  </a:cubicBezTo>
                  <a:lnTo>
                    <a:pt x="1302" y="2548"/>
                  </a:lnTo>
                  <a:cubicBezTo>
                    <a:pt x="1352" y="2623"/>
                    <a:pt x="1439" y="2661"/>
                    <a:pt x="1522" y="2661"/>
                  </a:cubicBezTo>
                  <a:cubicBezTo>
                    <a:pt x="1550" y="2661"/>
                    <a:pt x="1577" y="2657"/>
                    <a:pt x="1602" y="2648"/>
                  </a:cubicBezTo>
                  <a:cubicBezTo>
                    <a:pt x="1702" y="2582"/>
                    <a:pt x="1735" y="2415"/>
                    <a:pt x="1702" y="2348"/>
                  </a:cubicBezTo>
                  <a:lnTo>
                    <a:pt x="434" y="80"/>
                  </a:lnTo>
                  <a:cubicBezTo>
                    <a:pt x="410" y="31"/>
                    <a:pt x="314" y="0"/>
                    <a:pt x="225" y="0"/>
                  </a:cubicBezTo>
                  <a:close/>
                  <a:moveTo>
                    <a:pt x="2703" y="4489"/>
                  </a:moveTo>
                  <a:cubicBezTo>
                    <a:pt x="2667" y="4489"/>
                    <a:pt x="2632" y="4497"/>
                    <a:pt x="2602" y="4516"/>
                  </a:cubicBezTo>
                  <a:cubicBezTo>
                    <a:pt x="2569" y="4516"/>
                    <a:pt x="2536" y="4583"/>
                    <a:pt x="2469" y="4683"/>
                  </a:cubicBezTo>
                  <a:cubicBezTo>
                    <a:pt x="2469" y="4716"/>
                    <a:pt x="2469" y="4750"/>
                    <a:pt x="2536" y="4817"/>
                  </a:cubicBezTo>
                  <a:lnTo>
                    <a:pt x="3770" y="7051"/>
                  </a:lnTo>
                  <a:cubicBezTo>
                    <a:pt x="3794" y="7099"/>
                    <a:pt x="3884" y="7146"/>
                    <a:pt x="3970" y="7146"/>
                  </a:cubicBezTo>
                  <a:cubicBezTo>
                    <a:pt x="4006" y="7146"/>
                    <a:pt x="4041" y="7138"/>
                    <a:pt x="4070" y="7118"/>
                  </a:cubicBezTo>
                  <a:cubicBezTo>
                    <a:pt x="4137" y="7085"/>
                    <a:pt x="4204" y="6918"/>
                    <a:pt x="4137" y="6851"/>
                  </a:cubicBezTo>
                  <a:lnTo>
                    <a:pt x="2903" y="4583"/>
                  </a:lnTo>
                  <a:cubicBezTo>
                    <a:pt x="2879" y="4536"/>
                    <a:pt x="2789" y="4489"/>
                    <a:pt x="2703" y="4489"/>
                  </a:cubicBezTo>
                  <a:close/>
                  <a:moveTo>
                    <a:pt x="5204" y="8959"/>
                  </a:moveTo>
                  <a:cubicBezTo>
                    <a:pt x="5169" y="8959"/>
                    <a:pt x="5134" y="8967"/>
                    <a:pt x="5104" y="8986"/>
                  </a:cubicBezTo>
                  <a:cubicBezTo>
                    <a:pt x="5071" y="9020"/>
                    <a:pt x="5038" y="9053"/>
                    <a:pt x="4971" y="9153"/>
                  </a:cubicBezTo>
                  <a:cubicBezTo>
                    <a:pt x="4971" y="9186"/>
                    <a:pt x="4971" y="9220"/>
                    <a:pt x="5038" y="9253"/>
                  </a:cubicBezTo>
                  <a:lnTo>
                    <a:pt x="6272" y="11521"/>
                  </a:lnTo>
                  <a:cubicBezTo>
                    <a:pt x="6295" y="11569"/>
                    <a:pt x="6386" y="11616"/>
                    <a:pt x="6472" y="11616"/>
                  </a:cubicBezTo>
                  <a:cubicBezTo>
                    <a:pt x="6508" y="11616"/>
                    <a:pt x="6543" y="11608"/>
                    <a:pt x="6572" y="11588"/>
                  </a:cubicBezTo>
                  <a:cubicBezTo>
                    <a:pt x="6639" y="11555"/>
                    <a:pt x="6705" y="11388"/>
                    <a:pt x="6639" y="11321"/>
                  </a:cubicBezTo>
                  <a:lnTo>
                    <a:pt x="5404" y="9053"/>
                  </a:lnTo>
                  <a:cubicBezTo>
                    <a:pt x="5381" y="9006"/>
                    <a:pt x="5291" y="8959"/>
                    <a:pt x="5204" y="89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5"/>
            <p:cNvSpPr/>
            <p:nvPr/>
          </p:nvSpPr>
          <p:spPr>
            <a:xfrm flipH="1">
              <a:off x="8726767" y="4495411"/>
              <a:ext cx="24054" cy="33581"/>
            </a:xfrm>
            <a:custGeom>
              <a:avLst/>
              <a:gdLst/>
              <a:ahLst/>
              <a:cxnLst/>
              <a:rect l="l" t="t" r="r" b="b"/>
              <a:pathLst>
                <a:path w="1068" h="1491" extrusionOk="0">
                  <a:moveTo>
                    <a:pt x="215" y="0"/>
                  </a:moveTo>
                  <a:cubicBezTo>
                    <a:pt x="179" y="0"/>
                    <a:pt x="139" y="8"/>
                    <a:pt x="100" y="28"/>
                  </a:cubicBezTo>
                  <a:cubicBezTo>
                    <a:pt x="34" y="61"/>
                    <a:pt x="0" y="128"/>
                    <a:pt x="0" y="195"/>
                  </a:cubicBezTo>
                  <a:cubicBezTo>
                    <a:pt x="0" y="228"/>
                    <a:pt x="0" y="262"/>
                    <a:pt x="34" y="295"/>
                  </a:cubicBezTo>
                  <a:lnTo>
                    <a:pt x="667" y="1396"/>
                  </a:lnTo>
                  <a:cubicBezTo>
                    <a:pt x="691" y="1443"/>
                    <a:pt x="765" y="1490"/>
                    <a:pt x="841" y="1490"/>
                  </a:cubicBezTo>
                  <a:cubicBezTo>
                    <a:pt x="873" y="1490"/>
                    <a:pt x="905" y="1482"/>
                    <a:pt x="934" y="1462"/>
                  </a:cubicBezTo>
                  <a:cubicBezTo>
                    <a:pt x="1034" y="1429"/>
                    <a:pt x="1068" y="1296"/>
                    <a:pt x="1034" y="1196"/>
                  </a:cubicBezTo>
                  <a:lnTo>
                    <a:pt x="401" y="95"/>
                  </a:lnTo>
                  <a:cubicBezTo>
                    <a:pt x="377" y="48"/>
                    <a:pt x="30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5"/>
            <p:cNvSpPr/>
            <p:nvPr/>
          </p:nvSpPr>
          <p:spPr>
            <a:xfrm flipH="1">
              <a:off x="8429244" y="4921356"/>
              <a:ext cx="108964" cy="95248"/>
            </a:xfrm>
            <a:custGeom>
              <a:avLst/>
              <a:gdLst/>
              <a:ahLst/>
              <a:cxnLst/>
              <a:rect l="l" t="t" r="r" b="b"/>
              <a:pathLst>
                <a:path w="4838" h="4229" extrusionOk="0">
                  <a:moveTo>
                    <a:pt x="2445" y="1"/>
                  </a:moveTo>
                  <a:cubicBezTo>
                    <a:pt x="1647" y="1"/>
                    <a:pt x="868" y="472"/>
                    <a:pt x="501" y="1230"/>
                  </a:cubicBezTo>
                  <a:cubicBezTo>
                    <a:pt x="0" y="2298"/>
                    <a:pt x="501" y="3532"/>
                    <a:pt x="1568" y="4032"/>
                  </a:cubicBezTo>
                  <a:cubicBezTo>
                    <a:pt x="1844" y="4166"/>
                    <a:pt x="2134" y="4228"/>
                    <a:pt x="2420" y="4228"/>
                  </a:cubicBezTo>
                  <a:cubicBezTo>
                    <a:pt x="3208" y="4228"/>
                    <a:pt x="3970" y="3757"/>
                    <a:pt x="4337" y="2998"/>
                  </a:cubicBezTo>
                  <a:cubicBezTo>
                    <a:pt x="4837" y="1964"/>
                    <a:pt x="4337" y="697"/>
                    <a:pt x="3303" y="196"/>
                  </a:cubicBezTo>
                  <a:cubicBezTo>
                    <a:pt x="3027" y="63"/>
                    <a:pt x="2735" y="1"/>
                    <a:pt x="2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5"/>
            <p:cNvSpPr/>
            <p:nvPr/>
          </p:nvSpPr>
          <p:spPr>
            <a:xfrm flipH="1">
              <a:off x="5928135" y="2721842"/>
              <a:ext cx="62365" cy="62387"/>
            </a:xfrm>
            <a:custGeom>
              <a:avLst/>
              <a:gdLst/>
              <a:ahLst/>
              <a:cxnLst/>
              <a:rect l="l" t="t" r="r" b="b"/>
              <a:pathLst>
                <a:path w="2769" h="2770" extrusionOk="0">
                  <a:moveTo>
                    <a:pt x="1368" y="1"/>
                  </a:moveTo>
                  <a:cubicBezTo>
                    <a:pt x="634" y="1"/>
                    <a:pt x="0" y="635"/>
                    <a:pt x="0" y="1369"/>
                  </a:cubicBezTo>
                  <a:cubicBezTo>
                    <a:pt x="0" y="2136"/>
                    <a:pt x="634" y="2770"/>
                    <a:pt x="1368" y="2770"/>
                  </a:cubicBezTo>
                  <a:cubicBezTo>
                    <a:pt x="2135" y="2770"/>
                    <a:pt x="2769" y="2136"/>
                    <a:pt x="2769" y="1369"/>
                  </a:cubicBezTo>
                  <a:cubicBezTo>
                    <a:pt x="2769" y="635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5"/>
            <p:cNvSpPr/>
            <p:nvPr/>
          </p:nvSpPr>
          <p:spPr>
            <a:xfrm flipH="1">
              <a:off x="5813180" y="2721842"/>
              <a:ext cx="61622" cy="61644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01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35" y="2736"/>
                    <a:pt x="2736" y="2136"/>
                    <a:pt x="2736" y="1369"/>
                  </a:cubicBezTo>
                  <a:cubicBezTo>
                    <a:pt x="2736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5"/>
            <p:cNvSpPr/>
            <p:nvPr/>
          </p:nvSpPr>
          <p:spPr>
            <a:xfrm flipH="1">
              <a:off x="5697482" y="2721842"/>
              <a:ext cx="61622" cy="61644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01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35" y="2736"/>
                    <a:pt x="2736" y="2136"/>
                    <a:pt x="2736" y="1369"/>
                  </a:cubicBezTo>
                  <a:cubicBezTo>
                    <a:pt x="2736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768" y="1396297"/>
            <a:ext cx="6047881" cy="1234500"/>
          </a:xfrm>
        </p:spPr>
        <p:txBody>
          <a:bodyPr/>
          <a:lstStyle/>
          <a:p>
            <a:r>
              <a:rPr lang="en-US" sz="8800" dirty="0">
                <a:latin typeface="Times" panose="02020603050405020304" pitchFamily="18" charset="0"/>
                <a:cs typeface="Times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6670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00" y="298100"/>
            <a:ext cx="7704000" cy="478200"/>
          </a:xfrm>
        </p:spPr>
        <p:txBody>
          <a:bodyPr/>
          <a:lstStyle/>
          <a:p>
            <a:r>
              <a:rPr lang="en-US" dirty="0"/>
              <a:t>Exam Seat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700" y="1333500"/>
            <a:ext cx="393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Team Members</a:t>
            </a:r>
          </a:p>
          <a:p>
            <a:endParaRPr lang="en-US" sz="28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Upasana Khatiwada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Kushal Pathak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Pranam Rai</a:t>
            </a:r>
          </a:p>
        </p:txBody>
      </p:sp>
      <p:pic>
        <p:nvPicPr>
          <p:cNvPr id="3" name="Picture 2" descr="A person sitting at a desk with her head on her head&#10;&#10;Description automatically generated">
            <a:extLst>
              <a:ext uri="{FF2B5EF4-FFF2-40B4-BE49-F238E27FC236}">
                <a16:creationId xmlns:a16="http://schemas.microsoft.com/office/drawing/2014/main" id="{E08A33CE-447C-89C4-4AE4-17252F69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66" y="1333860"/>
            <a:ext cx="4781190" cy="31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35"/>
          <p:cNvGrpSpPr/>
          <p:nvPr/>
        </p:nvGrpSpPr>
        <p:grpSpPr>
          <a:xfrm>
            <a:off x="5212784" y="213812"/>
            <a:ext cx="3824892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5255" y="905852"/>
            <a:ext cx="4271068" cy="4059526"/>
            <a:chOff x="495255" y="905852"/>
            <a:chExt cx="4271068" cy="4059526"/>
          </a:xfrm>
        </p:grpSpPr>
        <p:sp>
          <p:nvSpPr>
            <p:cNvPr id="11" name="Freeform 10"/>
            <p:cNvSpPr/>
            <p:nvPr/>
          </p:nvSpPr>
          <p:spPr>
            <a:xfrm rot="21600000">
              <a:off x="699592" y="4027131"/>
              <a:ext cx="4053840" cy="402350"/>
            </a:xfrm>
            <a:custGeom>
              <a:avLst/>
              <a:gdLst>
                <a:gd name="connsiteX0" fmla="*/ 0 w 4053840"/>
                <a:gd name="connsiteY0" fmla="*/ 0 h 402349"/>
                <a:gd name="connsiteX1" fmla="*/ 3852666 w 4053840"/>
                <a:gd name="connsiteY1" fmla="*/ 0 h 402349"/>
                <a:gd name="connsiteX2" fmla="*/ 4053840 w 4053840"/>
                <a:gd name="connsiteY2" fmla="*/ 201175 h 402349"/>
                <a:gd name="connsiteX3" fmla="*/ 3852666 w 4053840"/>
                <a:gd name="connsiteY3" fmla="*/ 402349 h 402349"/>
                <a:gd name="connsiteX4" fmla="*/ 0 w 4053840"/>
                <a:gd name="connsiteY4" fmla="*/ 402349 h 402349"/>
                <a:gd name="connsiteX5" fmla="*/ 0 w 4053840"/>
                <a:gd name="connsiteY5" fmla="*/ 0 h 40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402349">
                  <a:moveTo>
                    <a:pt x="4053840" y="402348"/>
                  </a:moveTo>
                  <a:lnTo>
                    <a:pt x="201174" y="402348"/>
                  </a:lnTo>
                  <a:lnTo>
                    <a:pt x="0" y="201174"/>
                  </a:lnTo>
                  <a:lnTo>
                    <a:pt x="201174" y="1"/>
                  </a:lnTo>
                  <a:lnTo>
                    <a:pt x="4053840" y="1"/>
                  </a:lnTo>
                  <a:lnTo>
                    <a:pt x="4053840" y="40234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8012" tIns="72391" rIns="135128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Scope</a:t>
              </a:r>
            </a:p>
          </p:txBody>
        </p:sp>
        <p:sp>
          <p:nvSpPr>
            <p:cNvPr id="17" name="Freeform 16"/>
            <p:cNvSpPr/>
            <p:nvPr/>
          </p:nvSpPr>
          <p:spPr>
            <a:xfrm rot="21600000">
              <a:off x="712483" y="3475096"/>
              <a:ext cx="4053840" cy="402350"/>
            </a:xfrm>
            <a:custGeom>
              <a:avLst/>
              <a:gdLst>
                <a:gd name="connsiteX0" fmla="*/ 0 w 4053840"/>
                <a:gd name="connsiteY0" fmla="*/ 0 h 402349"/>
                <a:gd name="connsiteX1" fmla="*/ 3852666 w 4053840"/>
                <a:gd name="connsiteY1" fmla="*/ 0 h 402349"/>
                <a:gd name="connsiteX2" fmla="*/ 4053840 w 4053840"/>
                <a:gd name="connsiteY2" fmla="*/ 201175 h 402349"/>
                <a:gd name="connsiteX3" fmla="*/ 3852666 w 4053840"/>
                <a:gd name="connsiteY3" fmla="*/ 402349 h 402349"/>
                <a:gd name="connsiteX4" fmla="*/ 0 w 4053840"/>
                <a:gd name="connsiteY4" fmla="*/ 402349 h 402349"/>
                <a:gd name="connsiteX5" fmla="*/ 0 w 4053840"/>
                <a:gd name="connsiteY5" fmla="*/ 0 h 40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402349">
                  <a:moveTo>
                    <a:pt x="4053840" y="402348"/>
                  </a:moveTo>
                  <a:lnTo>
                    <a:pt x="201174" y="402348"/>
                  </a:lnTo>
                  <a:lnTo>
                    <a:pt x="0" y="201174"/>
                  </a:lnTo>
                  <a:lnTo>
                    <a:pt x="201174" y="1"/>
                  </a:lnTo>
                  <a:lnTo>
                    <a:pt x="4053840" y="1"/>
                  </a:lnTo>
                  <a:lnTo>
                    <a:pt x="4053840" y="40234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8012" tIns="72391" rIns="135128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Use case diagram</a:t>
              </a:r>
            </a:p>
          </p:txBody>
        </p:sp>
        <p:sp>
          <p:nvSpPr>
            <p:cNvPr id="15" name="Freeform 14"/>
            <p:cNvSpPr/>
            <p:nvPr/>
          </p:nvSpPr>
          <p:spPr>
            <a:xfrm rot="21600000">
              <a:off x="705510" y="2974868"/>
              <a:ext cx="4053840" cy="402350"/>
            </a:xfrm>
            <a:custGeom>
              <a:avLst/>
              <a:gdLst>
                <a:gd name="connsiteX0" fmla="*/ 0 w 4053840"/>
                <a:gd name="connsiteY0" fmla="*/ 0 h 402349"/>
                <a:gd name="connsiteX1" fmla="*/ 3852666 w 4053840"/>
                <a:gd name="connsiteY1" fmla="*/ 0 h 402349"/>
                <a:gd name="connsiteX2" fmla="*/ 4053840 w 4053840"/>
                <a:gd name="connsiteY2" fmla="*/ 201175 h 402349"/>
                <a:gd name="connsiteX3" fmla="*/ 3852666 w 4053840"/>
                <a:gd name="connsiteY3" fmla="*/ 402349 h 402349"/>
                <a:gd name="connsiteX4" fmla="*/ 0 w 4053840"/>
                <a:gd name="connsiteY4" fmla="*/ 402349 h 402349"/>
                <a:gd name="connsiteX5" fmla="*/ 0 w 4053840"/>
                <a:gd name="connsiteY5" fmla="*/ 0 h 40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402349">
                  <a:moveTo>
                    <a:pt x="4053840" y="402348"/>
                  </a:moveTo>
                  <a:lnTo>
                    <a:pt x="201174" y="402348"/>
                  </a:lnTo>
                  <a:lnTo>
                    <a:pt x="0" y="201174"/>
                  </a:lnTo>
                  <a:lnTo>
                    <a:pt x="201174" y="1"/>
                  </a:lnTo>
                  <a:lnTo>
                    <a:pt x="4053840" y="1"/>
                  </a:lnTo>
                  <a:lnTo>
                    <a:pt x="4053840" y="40234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8012" tIns="72391" rIns="135128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solidFill>
                    <a:schemeClr val="tx1"/>
                  </a:solidFill>
                  <a:latin typeface="Times"/>
                  <a:cs typeface="Times"/>
                </a:rPr>
                <a:t>Agile Methodology</a:t>
              </a:r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707091" y="2447816"/>
              <a:ext cx="4053840" cy="402351"/>
            </a:xfrm>
            <a:custGeom>
              <a:avLst/>
              <a:gdLst>
                <a:gd name="connsiteX0" fmla="*/ 0 w 4053840"/>
                <a:gd name="connsiteY0" fmla="*/ 0 h 402349"/>
                <a:gd name="connsiteX1" fmla="*/ 3852666 w 4053840"/>
                <a:gd name="connsiteY1" fmla="*/ 0 h 402349"/>
                <a:gd name="connsiteX2" fmla="*/ 4053840 w 4053840"/>
                <a:gd name="connsiteY2" fmla="*/ 201175 h 402349"/>
                <a:gd name="connsiteX3" fmla="*/ 3852666 w 4053840"/>
                <a:gd name="connsiteY3" fmla="*/ 402349 h 402349"/>
                <a:gd name="connsiteX4" fmla="*/ 0 w 4053840"/>
                <a:gd name="connsiteY4" fmla="*/ 402349 h 402349"/>
                <a:gd name="connsiteX5" fmla="*/ 0 w 4053840"/>
                <a:gd name="connsiteY5" fmla="*/ 0 h 40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402349">
                  <a:moveTo>
                    <a:pt x="4053840" y="402348"/>
                  </a:moveTo>
                  <a:lnTo>
                    <a:pt x="201174" y="402348"/>
                  </a:lnTo>
                  <a:lnTo>
                    <a:pt x="0" y="201174"/>
                  </a:lnTo>
                  <a:lnTo>
                    <a:pt x="201174" y="1"/>
                  </a:lnTo>
                  <a:lnTo>
                    <a:pt x="4053840" y="1"/>
                  </a:lnTo>
                  <a:lnTo>
                    <a:pt x="4053840" y="40234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8012" tIns="72391" rIns="135128" bIns="72391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System Flow</a:t>
              </a:r>
            </a:p>
          </p:txBody>
        </p:sp>
        <p:sp>
          <p:nvSpPr>
            <p:cNvPr id="3" name="Freeform 2"/>
            <p:cNvSpPr/>
            <p:nvPr/>
          </p:nvSpPr>
          <p:spPr>
            <a:xfrm rot="21600000">
              <a:off x="696430" y="905852"/>
              <a:ext cx="4053840" cy="402351"/>
            </a:xfrm>
            <a:custGeom>
              <a:avLst/>
              <a:gdLst>
                <a:gd name="connsiteX0" fmla="*/ 0 w 4053840"/>
                <a:gd name="connsiteY0" fmla="*/ 0 h 402349"/>
                <a:gd name="connsiteX1" fmla="*/ 3852666 w 4053840"/>
                <a:gd name="connsiteY1" fmla="*/ 0 h 402349"/>
                <a:gd name="connsiteX2" fmla="*/ 4053840 w 4053840"/>
                <a:gd name="connsiteY2" fmla="*/ 201175 h 402349"/>
                <a:gd name="connsiteX3" fmla="*/ 3852666 w 4053840"/>
                <a:gd name="connsiteY3" fmla="*/ 402349 h 402349"/>
                <a:gd name="connsiteX4" fmla="*/ 0 w 4053840"/>
                <a:gd name="connsiteY4" fmla="*/ 402349 h 402349"/>
                <a:gd name="connsiteX5" fmla="*/ 0 w 4053840"/>
                <a:gd name="connsiteY5" fmla="*/ 0 h 40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402349">
                  <a:moveTo>
                    <a:pt x="4053840" y="402348"/>
                  </a:moveTo>
                  <a:lnTo>
                    <a:pt x="201174" y="402348"/>
                  </a:lnTo>
                  <a:lnTo>
                    <a:pt x="0" y="201174"/>
                  </a:lnTo>
                  <a:lnTo>
                    <a:pt x="201174" y="1"/>
                  </a:lnTo>
                  <a:lnTo>
                    <a:pt x="4053840" y="1"/>
                  </a:lnTo>
                  <a:lnTo>
                    <a:pt x="4053840" y="40234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8012" tIns="72391" rIns="135128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Introduction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495255" y="905853"/>
              <a:ext cx="402349" cy="402349"/>
            </a:xfrm>
            <a:prstGeom prst="ellipse">
              <a:avLst/>
            </a:prstGeom>
            <a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 rot="21600000">
              <a:off x="696430" y="1428306"/>
              <a:ext cx="4053840" cy="402351"/>
            </a:xfrm>
            <a:custGeom>
              <a:avLst/>
              <a:gdLst>
                <a:gd name="connsiteX0" fmla="*/ 0 w 4053840"/>
                <a:gd name="connsiteY0" fmla="*/ 0 h 402349"/>
                <a:gd name="connsiteX1" fmla="*/ 3852666 w 4053840"/>
                <a:gd name="connsiteY1" fmla="*/ 0 h 402349"/>
                <a:gd name="connsiteX2" fmla="*/ 4053840 w 4053840"/>
                <a:gd name="connsiteY2" fmla="*/ 201175 h 402349"/>
                <a:gd name="connsiteX3" fmla="*/ 3852666 w 4053840"/>
                <a:gd name="connsiteY3" fmla="*/ 402349 h 402349"/>
                <a:gd name="connsiteX4" fmla="*/ 0 w 4053840"/>
                <a:gd name="connsiteY4" fmla="*/ 402349 h 402349"/>
                <a:gd name="connsiteX5" fmla="*/ 0 w 4053840"/>
                <a:gd name="connsiteY5" fmla="*/ 0 h 40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402349">
                  <a:moveTo>
                    <a:pt x="4053840" y="402348"/>
                  </a:moveTo>
                  <a:lnTo>
                    <a:pt x="201174" y="402348"/>
                  </a:lnTo>
                  <a:lnTo>
                    <a:pt x="0" y="201174"/>
                  </a:lnTo>
                  <a:lnTo>
                    <a:pt x="201174" y="1"/>
                  </a:lnTo>
                  <a:lnTo>
                    <a:pt x="4053840" y="1"/>
                  </a:lnTo>
                  <a:lnTo>
                    <a:pt x="4053840" y="40234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8012" tIns="72391" rIns="135128" bIns="72391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Problem Statement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95255" y="1428307"/>
              <a:ext cx="402349" cy="402349"/>
            </a:xfrm>
            <a:prstGeom prst="ellipse">
              <a:avLst/>
            </a:prstGeom>
            <a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 rot="21600000">
              <a:off x="696430" y="1950759"/>
              <a:ext cx="4053840" cy="402351"/>
            </a:xfrm>
            <a:custGeom>
              <a:avLst/>
              <a:gdLst>
                <a:gd name="connsiteX0" fmla="*/ 0 w 4053840"/>
                <a:gd name="connsiteY0" fmla="*/ 0 h 402349"/>
                <a:gd name="connsiteX1" fmla="*/ 3852666 w 4053840"/>
                <a:gd name="connsiteY1" fmla="*/ 0 h 402349"/>
                <a:gd name="connsiteX2" fmla="*/ 4053840 w 4053840"/>
                <a:gd name="connsiteY2" fmla="*/ 201175 h 402349"/>
                <a:gd name="connsiteX3" fmla="*/ 3852666 w 4053840"/>
                <a:gd name="connsiteY3" fmla="*/ 402349 h 402349"/>
                <a:gd name="connsiteX4" fmla="*/ 0 w 4053840"/>
                <a:gd name="connsiteY4" fmla="*/ 402349 h 402349"/>
                <a:gd name="connsiteX5" fmla="*/ 0 w 4053840"/>
                <a:gd name="connsiteY5" fmla="*/ 0 h 40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402349">
                  <a:moveTo>
                    <a:pt x="4053840" y="402348"/>
                  </a:moveTo>
                  <a:lnTo>
                    <a:pt x="201174" y="402348"/>
                  </a:lnTo>
                  <a:lnTo>
                    <a:pt x="0" y="201174"/>
                  </a:lnTo>
                  <a:lnTo>
                    <a:pt x="201174" y="1"/>
                  </a:lnTo>
                  <a:lnTo>
                    <a:pt x="4053840" y="1"/>
                  </a:lnTo>
                  <a:lnTo>
                    <a:pt x="4053840" y="40234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8012" tIns="72391" rIns="135128" bIns="72391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Objectives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95255" y="1950760"/>
              <a:ext cx="402349" cy="402349"/>
            </a:xfrm>
            <a:prstGeom prst="ellipse">
              <a:avLst/>
            </a:prstGeom>
            <a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/>
            <p:cNvSpPr/>
            <p:nvPr/>
          </p:nvSpPr>
          <p:spPr>
            <a:xfrm>
              <a:off x="527914" y="2477382"/>
              <a:ext cx="402349" cy="402349"/>
            </a:xfrm>
            <a:prstGeom prst="ellipse">
              <a:avLst/>
            </a:prstGeom>
            <a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13"/>
            <p:cNvSpPr/>
            <p:nvPr/>
          </p:nvSpPr>
          <p:spPr>
            <a:xfrm>
              <a:off x="495255" y="2995668"/>
              <a:ext cx="402349" cy="402349"/>
            </a:xfrm>
            <a:prstGeom prst="ellipse">
              <a:avLst/>
            </a:prstGeom>
            <a:blipFill>
              <a:blip r:embed="rId8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/>
            <p:cNvSpPr/>
            <p:nvPr/>
          </p:nvSpPr>
          <p:spPr>
            <a:xfrm>
              <a:off x="495255" y="3518121"/>
              <a:ext cx="402349" cy="402349"/>
            </a:xfrm>
            <a:prstGeom prst="ellipse">
              <a:avLst/>
            </a:prstGeom>
            <a:blipFill>
              <a:blip r:embed="rId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1000" b="-21000"/>
              </a:stretch>
            </a:blip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Oval 17"/>
            <p:cNvSpPr/>
            <p:nvPr/>
          </p:nvSpPr>
          <p:spPr>
            <a:xfrm>
              <a:off x="495255" y="4040575"/>
              <a:ext cx="402349" cy="402349"/>
            </a:xfrm>
            <a:prstGeom prst="ellipse">
              <a:avLst/>
            </a:prstGeom>
            <a:blipFill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3000" b="-23000"/>
              </a:stretch>
            </a:blip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 rot="21600000">
              <a:off x="696430" y="4563028"/>
              <a:ext cx="4053840" cy="402350"/>
            </a:xfrm>
            <a:custGeom>
              <a:avLst/>
              <a:gdLst>
                <a:gd name="connsiteX0" fmla="*/ 0 w 4053840"/>
                <a:gd name="connsiteY0" fmla="*/ 0 h 402349"/>
                <a:gd name="connsiteX1" fmla="*/ 3852666 w 4053840"/>
                <a:gd name="connsiteY1" fmla="*/ 0 h 402349"/>
                <a:gd name="connsiteX2" fmla="*/ 4053840 w 4053840"/>
                <a:gd name="connsiteY2" fmla="*/ 201175 h 402349"/>
                <a:gd name="connsiteX3" fmla="*/ 3852666 w 4053840"/>
                <a:gd name="connsiteY3" fmla="*/ 402349 h 402349"/>
                <a:gd name="connsiteX4" fmla="*/ 0 w 4053840"/>
                <a:gd name="connsiteY4" fmla="*/ 402349 h 402349"/>
                <a:gd name="connsiteX5" fmla="*/ 0 w 4053840"/>
                <a:gd name="connsiteY5" fmla="*/ 0 h 40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402349">
                  <a:moveTo>
                    <a:pt x="4053840" y="402348"/>
                  </a:moveTo>
                  <a:lnTo>
                    <a:pt x="201174" y="402348"/>
                  </a:lnTo>
                  <a:lnTo>
                    <a:pt x="0" y="201174"/>
                  </a:lnTo>
                  <a:lnTo>
                    <a:pt x="201174" y="1"/>
                  </a:lnTo>
                  <a:lnTo>
                    <a:pt x="4053840" y="1"/>
                  </a:lnTo>
                  <a:lnTo>
                    <a:pt x="4053840" y="40234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8012" tIns="72391" rIns="135128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Significance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95255" y="4563029"/>
              <a:ext cx="402349" cy="402349"/>
            </a:xfrm>
            <a:prstGeom prst="ellipse">
              <a:avLst/>
            </a:prstGeom>
            <a:blipFill>
              <a:blip r:embed="rId11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extBox 5"/>
          <p:cNvSpPr txBox="1"/>
          <p:nvPr/>
        </p:nvSpPr>
        <p:spPr>
          <a:xfrm>
            <a:off x="438119" y="57905"/>
            <a:ext cx="580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Table of 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64" y="542260"/>
            <a:ext cx="4125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321" y="1474520"/>
            <a:ext cx="389151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rgbClr val="D1D5DB"/>
                </a:solidFill>
                <a:latin typeface="Times"/>
              </a:rPr>
              <a:t>This system is a sophisticated and efficient software solution designed to streamline the often complex and time-consuming process of assigning seats to candidates during examinations. This system is an invaluable tool for educational institutions, testing centers, and organizations responsible for conducting exams. </a:t>
            </a:r>
            <a:endParaRPr lang="en-US" sz="1800">
              <a:latin typeface="Times"/>
            </a:endParaRPr>
          </a:p>
        </p:txBody>
      </p:sp>
      <p:grpSp>
        <p:nvGrpSpPr>
          <p:cNvPr id="109" name="Google Shape;6455;p72"/>
          <p:cNvGrpSpPr/>
          <p:nvPr/>
        </p:nvGrpSpPr>
        <p:grpSpPr>
          <a:xfrm>
            <a:off x="414668" y="4122469"/>
            <a:ext cx="4699591" cy="236878"/>
            <a:chOff x="238125" y="2506075"/>
            <a:chExt cx="7115411" cy="673075"/>
          </a:xfrm>
          <a:solidFill>
            <a:schemeClr val="tx1"/>
          </a:solidFill>
        </p:grpSpPr>
        <p:sp>
          <p:nvSpPr>
            <p:cNvPr id="110" name="Google Shape;6456;p72"/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457;p72"/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458;p72"/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459;p72"/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460;p72"/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erson writing on a piece of paper">
            <a:extLst>
              <a:ext uri="{FF2B5EF4-FFF2-40B4-BE49-F238E27FC236}">
                <a16:creationId xmlns:a16="http://schemas.microsoft.com/office/drawing/2014/main" id="{86BCC4FE-571A-CF36-C2E7-7FC5B551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06" y="1118199"/>
            <a:ext cx="4382218" cy="29071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73818" cy="5143500"/>
            <a:chOff x="0" y="0"/>
            <a:chExt cx="9173818" cy="51435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DBACC1-73A9-4DAD-A699-37D4F017D9A9}"/>
                </a:ext>
              </a:extLst>
            </p:cNvPr>
            <p:cNvSpPr/>
            <p:nvPr/>
          </p:nvSpPr>
          <p:spPr>
            <a:xfrm>
              <a:off x="626164" y="0"/>
              <a:ext cx="318053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50315-6DF9-48B3-AF6C-49CB74D9486E}"/>
                </a:ext>
              </a:extLst>
            </p:cNvPr>
            <p:cNvSpPr/>
            <p:nvPr/>
          </p:nvSpPr>
          <p:spPr>
            <a:xfrm>
              <a:off x="139147" y="0"/>
              <a:ext cx="318053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81F4A4-10E0-4565-9B0A-1A6264D84605}"/>
                </a:ext>
              </a:extLst>
            </p:cNvPr>
            <p:cNvSpPr/>
            <p:nvPr/>
          </p:nvSpPr>
          <p:spPr>
            <a:xfrm>
              <a:off x="0" y="139148"/>
              <a:ext cx="9173818" cy="268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95484A-0969-4CD8-96D5-70F4E31AF847}"/>
                </a:ext>
              </a:extLst>
            </p:cNvPr>
            <p:cNvSpPr/>
            <p:nvPr/>
          </p:nvSpPr>
          <p:spPr>
            <a:xfrm>
              <a:off x="0" y="576470"/>
              <a:ext cx="9173818" cy="268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87726" y="1239701"/>
            <a:ext cx="7742583" cy="2850480"/>
            <a:chOff x="1013792" y="1013791"/>
            <a:chExt cx="7742583" cy="28504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A3F74A-209C-4FC9-B071-D09BA39C3784}"/>
                </a:ext>
              </a:extLst>
            </p:cNvPr>
            <p:cNvSpPr txBox="1"/>
            <p:nvPr/>
          </p:nvSpPr>
          <p:spPr>
            <a:xfrm>
              <a:off x="1167848" y="1013791"/>
              <a:ext cx="7434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Problem Statement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5298DA-67CE-453A-A0FD-7670165888DF}"/>
                </a:ext>
              </a:extLst>
            </p:cNvPr>
            <p:cNvSpPr txBox="1"/>
            <p:nvPr/>
          </p:nvSpPr>
          <p:spPr>
            <a:xfrm>
              <a:off x="1013792" y="2156111"/>
              <a:ext cx="7742583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Error-Prone </a:t>
              </a:r>
              <a:r>
                <a:rPr lang="en-US" sz="21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Allocation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Resource </a:t>
              </a:r>
              <a:r>
                <a:rPr lang="en-US" sz="21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Intensiveness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1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Inefficiency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1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Security Concerns</a:t>
              </a:r>
            </a:p>
            <a:p>
              <a:pPr marL="342900" lvl="1" indent="-342900" algn="just">
                <a:buFont typeface="Arial" panose="020B0604020202020204" pitchFamily="34" charset="0"/>
                <a:buChar char="•"/>
              </a:pPr>
              <a:r>
                <a:rPr lang="en-US" sz="210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Candidate experience</a:t>
              </a:r>
              <a:endParaRPr lang="en-US" sz="21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3938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54"/>
          <p:cNvSpPr/>
          <p:nvPr/>
        </p:nvSpPr>
        <p:spPr>
          <a:xfrm>
            <a:off x="2505424" y="1426150"/>
            <a:ext cx="4133142" cy="2733142"/>
          </a:xfrm>
          <a:custGeom>
            <a:avLst/>
            <a:gdLst/>
            <a:ahLst/>
            <a:cxnLst/>
            <a:rect l="l" t="t" r="r" b="b"/>
            <a:pathLst>
              <a:path w="195536" h="129303" extrusionOk="0">
                <a:moveTo>
                  <a:pt x="67266" y="0"/>
                </a:moveTo>
                <a:lnTo>
                  <a:pt x="67266" y="2888"/>
                </a:lnTo>
                <a:lnTo>
                  <a:pt x="70154" y="2888"/>
                </a:lnTo>
                <a:lnTo>
                  <a:pt x="70154" y="0"/>
                </a:lnTo>
                <a:close/>
                <a:moveTo>
                  <a:pt x="71552" y="0"/>
                </a:moveTo>
                <a:lnTo>
                  <a:pt x="71552" y="2888"/>
                </a:lnTo>
                <a:lnTo>
                  <a:pt x="74439" y="2888"/>
                </a:lnTo>
                <a:lnTo>
                  <a:pt x="74439" y="0"/>
                </a:lnTo>
                <a:close/>
                <a:moveTo>
                  <a:pt x="138605" y="3435"/>
                </a:moveTo>
                <a:lnTo>
                  <a:pt x="138605" y="6322"/>
                </a:lnTo>
                <a:lnTo>
                  <a:pt x="141492" y="6322"/>
                </a:lnTo>
                <a:lnTo>
                  <a:pt x="141492" y="3435"/>
                </a:lnTo>
                <a:close/>
                <a:moveTo>
                  <a:pt x="142982" y="3435"/>
                </a:moveTo>
                <a:lnTo>
                  <a:pt x="142982" y="6322"/>
                </a:lnTo>
                <a:lnTo>
                  <a:pt x="145869" y="6322"/>
                </a:lnTo>
                <a:lnTo>
                  <a:pt x="145869" y="3435"/>
                </a:lnTo>
                <a:close/>
                <a:moveTo>
                  <a:pt x="172040" y="3435"/>
                </a:moveTo>
                <a:lnTo>
                  <a:pt x="172040" y="6322"/>
                </a:lnTo>
                <a:lnTo>
                  <a:pt x="174928" y="6322"/>
                </a:lnTo>
                <a:lnTo>
                  <a:pt x="174928" y="3435"/>
                </a:lnTo>
                <a:close/>
                <a:moveTo>
                  <a:pt x="175991" y="3435"/>
                </a:moveTo>
                <a:lnTo>
                  <a:pt x="175991" y="6322"/>
                </a:lnTo>
                <a:lnTo>
                  <a:pt x="178879" y="6322"/>
                </a:lnTo>
                <a:lnTo>
                  <a:pt x="178879" y="3435"/>
                </a:lnTo>
                <a:close/>
                <a:moveTo>
                  <a:pt x="179973" y="3435"/>
                </a:moveTo>
                <a:lnTo>
                  <a:pt x="179973" y="6322"/>
                </a:lnTo>
                <a:lnTo>
                  <a:pt x="182861" y="6322"/>
                </a:lnTo>
                <a:lnTo>
                  <a:pt x="182861" y="3435"/>
                </a:lnTo>
                <a:close/>
                <a:moveTo>
                  <a:pt x="184046" y="3435"/>
                </a:moveTo>
                <a:lnTo>
                  <a:pt x="184046" y="6322"/>
                </a:lnTo>
                <a:lnTo>
                  <a:pt x="186934" y="6322"/>
                </a:lnTo>
                <a:lnTo>
                  <a:pt x="186934" y="3435"/>
                </a:lnTo>
                <a:close/>
                <a:moveTo>
                  <a:pt x="188606" y="3435"/>
                </a:moveTo>
                <a:lnTo>
                  <a:pt x="188606" y="6322"/>
                </a:lnTo>
                <a:lnTo>
                  <a:pt x="191493" y="6322"/>
                </a:lnTo>
                <a:lnTo>
                  <a:pt x="191493" y="3435"/>
                </a:lnTo>
                <a:close/>
                <a:moveTo>
                  <a:pt x="62950" y="3708"/>
                </a:moveTo>
                <a:lnTo>
                  <a:pt x="62950" y="6596"/>
                </a:lnTo>
                <a:lnTo>
                  <a:pt x="65837" y="6596"/>
                </a:lnTo>
                <a:lnTo>
                  <a:pt x="65837" y="3708"/>
                </a:lnTo>
                <a:close/>
                <a:moveTo>
                  <a:pt x="67266" y="3708"/>
                </a:moveTo>
                <a:lnTo>
                  <a:pt x="67266" y="6596"/>
                </a:lnTo>
                <a:lnTo>
                  <a:pt x="70154" y="6596"/>
                </a:lnTo>
                <a:lnTo>
                  <a:pt x="70154" y="3708"/>
                </a:lnTo>
                <a:close/>
                <a:moveTo>
                  <a:pt x="71552" y="3708"/>
                </a:moveTo>
                <a:lnTo>
                  <a:pt x="71552" y="6596"/>
                </a:lnTo>
                <a:lnTo>
                  <a:pt x="74439" y="6596"/>
                </a:lnTo>
                <a:lnTo>
                  <a:pt x="74439" y="3708"/>
                </a:lnTo>
                <a:close/>
                <a:moveTo>
                  <a:pt x="75716" y="3708"/>
                </a:moveTo>
                <a:lnTo>
                  <a:pt x="75716" y="6596"/>
                </a:lnTo>
                <a:lnTo>
                  <a:pt x="78604" y="6596"/>
                </a:lnTo>
                <a:lnTo>
                  <a:pt x="78604" y="3708"/>
                </a:lnTo>
                <a:close/>
                <a:moveTo>
                  <a:pt x="129851" y="7569"/>
                </a:moveTo>
                <a:lnTo>
                  <a:pt x="129851" y="10487"/>
                </a:lnTo>
                <a:lnTo>
                  <a:pt x="132738" y="10487"/>
                </a:lnTo>
                <a:lnTo>
                  <a:pt x="132738" y="7569"/>
                </a:lnTo>
                <a:close/>
                <a:moveTo>
                  <a:pt x="134228" y="7569"/>
                </a:moveTo>
                <a:lnTo>
                  <a:pt x="134228" y="10487"/>
                </a:lnTo>
                <a:lnTo>
                  <a:pt x="137115" y="10487"/>
                </a:lnTo>
                <a:lnTo>
                  <a:pt x="137115" y="7569"/>
                </a:lnTo>
                <a:close/>
                <a:moveTo>
                  <a:pt x="138605" y="7569"/>
                </a:moveTo>
                <a:lnTo>
                  <a:pt x="138605" y="10487"/>
                </a:lnTo>
                <a:lnTo>
                  <a:pt x="141492" y="10487"/>
                </a:lnTo>
                <a:lnTo>
                  <a:pt x="141492" y="7569"/>
                </a:lnTo>
                <a:close/>
                <a:moveTo>
                  <a:pt x="142982" y="7569"/>
                </a:moveTo>
                <a:lnTo>
                  <a:pt x="142982" y="10487"/>
                </a:lnTo>
                <a:lnTo>
                  <a:pt x="145869" y="10487"/>
                </a:lnTo>
                <a:lnTo>
                  <a:pt x="145869" y="7569"/>
                </a:lnTo>
                <a:close/>
                <a:moveTo>
                  <a:pt x="147359" y="7569"/>
                </a:moveTo>
                <a:lnTo>
                  <a:pt x="147359" y="10487"/>
                </a:lnTo>
                <a:lnTo>
                  <a:pt x="150246" y="10487"/>
                </a:lnTo>
                <a:lnTo>
                  <a:pt x="150246" y="7569"/>
                </a:lnTo>
                <a:close/>
                <a:moveTo>
                  <a:pt x="151401" y="7569"/>
                </a:moveTo>
                <a:lnTo>
                  <a:pt x="151401" y="10487"/>
                </a:lnTo>
                <a:lnTo>
                  <a:pt x="154289" y="10487"/>
                </a:lnTo>
                <a:lnTo>
                  <a:pt x="154289" y="7569"/>
                </a:lnTo>
                <a:close/>
                <a:moveTo>
                  <a:pt x="155383" y="7569"/>
                </a:moveTo>
                <a:lnTo>
                  <a:pt x="155383" y="10487"/>
                </a:lnTo>
                <a:lnTo>
                  <a:pt x="158271" y="10487"/>
                </a:lnTo>
                <a:lnTo>
                  <a:pt x="158271" y="7569"/>
                </a:lnTo>
                <a:close/>
                <a:moveTo>
                  <a:pt x="159335" y="7569"/>
                </a:moveTo>
                <a:lnTo>
                  <a:pt x="159335" y="10487"/>
                </a:lnTo>
                <a:lnTo>
                  <a:pt x="162253" y="10487"/>
                </a:lnTo>
                <a:lnTo>
                  <a:pt x="162253" y="7569"/>
                </a:lnTo>
                <a:close/>
                <a:moveTo>
                  <a:pt x="163438" y="7569"/>
                </a:moveTo>
                <a:lnTo>
                  <a:pt x="163438" y="10487"/>
                </a:lnTo>
                <a:lnTo>
                  <a:pt x="166326" y="10487"/>
                </a:lnTo>
                <a:lnTo>
                  <a:pt x="166326" y="7569"/>
                </a:lnTo>
                <a:close/>
                <a:moveTo>
                  <a:pt x="167997" y="7569"/>
                </a:moveTo>
                <a:lnTo>
                  <a:pt x="167997" y="10487"/>
                </a:lnTo>
                <a:lnTo>
                  <a:pt x="170885" y="10487"/>
                </a:lnTo>
                <a:lnTo>
                  <a:pt x="170885" y="7569"/>
                </a:lnTo>
                <a:close/>
                <a:moveTo>
                  <a:pt x="172040" y="7569"/>
                </a:moveTo>
                <a:lnTo>
                  <a:pt x="172040" y="10487"/>
                </a:lnTo>
                <a:lnTo>
                  <a:pt x="174928" y="10487"/>
                </a:lnTo>
                <a:lnTo>
                  <a:pt x="174928" y="7569"/>
                </a:lnTo>
                <a:close/>
                <a:moveTo>
                  <a:pt x="175991" y="7569"/>
                </a:moveTo>
                <a:lnTo>
                  <a:pt x="175991" y="10487"/>
                </a:lnTo>
                <a:lnTo>
                  <a:pt x="178879" y="10487"/>
                </a:lnTo>
                <a:lnTo>
                  <a:pt x="178879" y="7569"/>
                </a:lnTo>
                <a:close/>
                <a:moveTo>
                  <a:pt x="179973" y="7569"/>
                </a:moveTo>
                <a:lnTo>
                  <a:pt x="179973" y="10487"/>
                </a:lnTo>
                <a:lnTo>
                  <a:pt x="182861" y="10487"/>
                </a:lnTo>
                <a:lnTo>
                  <a:pt x="182861" y="7569"/>
                </a:lnTo>
                <a:close/>
                <a:moveTo>
                  <a:pt x="184046" y="7569"/>
                </a:moveTo>
                <a:lnTo>
                  <a:pt x="184046" y="10487"/>
                </a:lnTo>
                <a:lnTo>
                  <a:pt x="186934" y="10487"/>
                </a:lnTo>
                <a:lnTo>
                  <a:pt x="186934" y="7569"/>
                </a:lnTo>
                <a:close/>
                <a:moveTo>
                  <a:pt x="8207" y="7629"/>
                </a:moveTo>
                <a:lnTo>
                  <a:pt x="8207" y="10517"/>
                </a:lnTo>
                <a:lnTo>
                  <a:pt x="11095" y="10517"/>
                </a:lnTo>
                <a:lnTo>
                  <a:pt x="11095" y="7629"/>
                </a:lnTo>
                <a:close/>
                <a:moveTo>
                  <a:pt x="12493" y="7629"/>
                </a:moveTo>
                <a:lnTo>
                  <a:pt x="12493" y="10517"/>
                </a:lnTo>
                <a:lnTo>
                  <a:pt x="15411" y="10517"/>
                </a:lnTo>
                <a:lnTo>
                  <a:pt x="15411" y="7629"/>
                </a:lnTo>
                <a:close/>
                <a:moveTo>
                  <a:pt x="16809" y="7629"/>
                </a:moveTo>
                <a:lnTo>
                  <a:pt x="16809" y="10517"/>
                </a:lnTo>
                <a:lnTo>
                  <a:pt x="19697" y="10517"/>
                </a:lnTo>
                <a:lnTo>
                  <a:pt x="19697" y="7629"/>
                </a:lnTo>
                <a:close/>
                <a:moveTo>
                  <a:pt x="21125" y="7629"/>
                </a:moveTo>
                <a:lnTo>
                  <a:pt x="21125" y="10517"/>
                </a:lnTo>
                <a:lnTo>
                  <a:pt x="24013" y="10517"/>
                </a:lnTo>
                <a:lnTo>
                  <a:pt x="24013" y="7629"/>
                </a:lnTo>
                <a:close/>
                <a:moveTo>
                  <a:pt x="58634" y="7629"/>
                </a:moveTo>
                <a:lnTo>
                  <a:pt x="58634" y="10517"/>
                </a:lnTo>
                <a:lnTo>
                  <a:pt x="61552" y="10517"/>
                </a:lnTo>
                <a:lnTo>
                  <a:pt x="61552" y="7629"/>
                </a:lnTo>
                <a:close/>
                <a:moveTo>
                  <a:pt x="62950" y="7629"/>
                </a:moveTo>
                <a:lnTo>
                  <a:pt x="62950" y="10517"/>
                </a:lnTo>
                <a:lnTo>
                  <a:pt x="65837" y="10517"/>
                </a:lnTo>
                <a:lnTo>
                  <a:pt x="65837" y="7629"/>
                </a:lnTo>
                <a:close/>
                <a:moveTo>
                  <a:pt x="67266" y="7629"/>
                </a:moveTo>
                <a:lnTo>
                  <a:pt x="67266" y="10517"/>
                </a:lnTo>
                <a:lnTo>
                  <a:pt x="70154" y="10517"/>
                </a:lnTo>
                <a:lnTo>
                  <a:pt x="70154" y="7629"/>
                </a:lnTo>
                <a:close/>
                <a:moveTo>
                  <a:pt x="71552" y="7629"/>
                </a:moveTo>
                <a:lnTo>
                  <a:pt x="71552" y="10517"/>
                </a:lnTo>
                <a:lnTo>
                  <a:pt x="74439" y="10517"/>
                </a:lnTo>
                <a:lnTo>
                  <a:pt x="74439" y="7629"/>
                </a:lnTo>
                <a:close/>
                <a:moveTo>
                  <a:pt x="54652" y="11429"/>
                </a:moveTo>
                <a:lnTo>
                  <a:pt x="54652" y="14316"/>
                </a:lnTo>
                <a:lnTo>
                  <a:pt x="57539" y="14316"/>
                </a:lnTo>
                <a:lnTo>
                  <a:pt x="57539" y="11429"/>
                </a:lnTo>
                <a:close/>
                <a:moveTo>
                  <a:pt x="58634" y="11429"/>
                </a:moveTo>
                <a:lnTo>
                  <a:pt x="58634" y="14316"/>
                </a:lnTo>
                <a:lnTo>
                  <a:pt x="61552" y="14316"/>
                </a:lnTo>
                <a:lnTo>
                  <a:pt x="61552" y="11429"/>
                </a:lnTo>
                <a:close/>
                <a:moveTo>
                  <a:pt x="62950" y="11429"/>
                </a:moveTo>
                <a:lnTo>
                  <a:pt x="62950" y="14316"/>
                </a:lnTo>
                <a:lnTo>
                  <a:pt x="65837" y="14316"/>
                </a:lnTo>
                <a:lnTo>
                  <a:pt x="65837" y="11429"/>
                </a:lnTo>
                <a:close/>
                <a:moveTo>
                  <a:pt x="67266" y="11429"/>
                </a:moveTo>
                <a:lnTo>
                  <a:pt x="67266" y="14316"/>
                </a:lnTo>
                <a:lnTo>
                  <a:pt x="70154" y="14316"/>
                </a:lnTo>
                <a:lnTo>
                  <a:pt x="70154" y="11429"/>
                </a:lnTo>
                <a:close/>
                <a:moveTo>
                  <a:pt x="71552" y="11429"/>
                </a:moveTo>
                <a:lnTo>
                  <a:pt x="71552" y="14316"/>
                </a:lnTo>
                <a:lnTo>
                  <a:pt x="74439" y="14316"/>
                </a:lnTo>
                <a:lnTo>
                  <a:pt x="74439" y="11429"/>
                </a:lnTo>
                <a:close/>
                <a:moveTo>
                  <a:pt x="75199" y="11429"/>
                </a:moveTo>
                <a:lnTo>
                  <a:pt x="75199" y="14316"/>
                </a:lnTo>
                <a:lnTo>
                  <a:pt x="78087" y="14316"/>
                </a:lnTo>
                <a:lnTo>
                  <a:pt x="78087" y="11429"/>
                </a:lnTo>
                <a:close/>
                <a:moveTo>
                  <a:pt x="129851" y="11733"/>
                </a:moveTo>
                <a:lnTo>
                  <a:pt x="129851" y="14620"/>
                </a:lnTo>
                <a:lnTo>
                  <a:pt x="132738" y="14620"/>
                </a:lnTo>
                <a:lnTo>
                  <a:pt x="132738" y="11733"/>
                </a:lnTo>
                <a:close/>
                <a:moveTo>
                  <a:pt x="134228" y="11733"/>
                </a:moveTo>
                <a:lnTo>
                  <a:pt x="134228" y="14620"/>
                </a:lnTo>
                <a:lnTo>
                  <a:pt x="137115" y="14620"/>
                </a:lnTo>
                <a:lnTo>
                  <a:pt x="137115" y="11733"/>
                </a:lnTo>
                <a:close/>
                <a:moveTo>
                  <a:pt x="138605" y="11733"/>
                </a:moveTo>
                <a:lnTo>
                  <a:pt x="138605" y="14620"/>
                </a:lnTo>
                <a:lnTo>
                  <a:pt x="141492" y="14620"/>
                </a:lnTo>
                <a:lnTo>
                  <a:pt x="141492" y="11733"/>
                </a:lnTo>
                <a:close/>
                <a:moveTo>
                  <a:pt x="142982" y="11733"/>
                </a:moveTo>
                <a:lnTo>
                  <a:pt x="142982" y="14620"/>
                </a:lnTo>
                <a:lnTo>
                  <a:pt x="145869" y="14620"/>
                </a:lnTo>
                <a:lnTo>
                  <a:pt x="145869" y="11733"/>
                </a:lnTo>
                <a:close/>
                <a:moveTo>
                  <a:pt x="147359" y="11733"/>
                </a:moveTo>
                <a:lnTo>
                  <a:pt x="147359" y="14620"/>
                </a:lnTo>
                <a:lnTo>
                  <a:pt x="150246" y="14620"/>
                </a:lnTo>
                <a:lnTo>
                  <a:pt x="150246" y="11733"/>
                </a:lnTo>
                <a:close/>
                <a:moveTo>
                  <a:pt x="151401" y="11733"/>
                </a:moveTo>
                <a:lnTo>
                  <a:pt x="151401" y="14620"/>
                </a:lnTo>
                <a:lnTo>
                  <a:pt x="154289" y="14620"/>
                </a:lnTo>
                <a:lnTo>
                  <a:pt x="154289" y="11733"/>
                </a:lnTo>
                <a:close/>
                <a:moveTo>
                  <a:pt x="155383" y="11733"/>
                </a:moveTo>
                <a:lnTo>
                  <a:pt x="155383" y="14620"/>
                </a:lnTo>
                <a:lnTo>
                  <a:pt x="158271" y="14620"/>
                </a:lnTo>
                <a:lnTo>
                  <a:pt x="158271" y="11733"/>
                </a:lnTo>
                <a:close/>
                <a:moveTo>
                  <a:pt x="159335" y="11733"/>
                </a:moveTo>
                <a:lnTo>
                  <a:pt x="159335" y="14620"/>
                </a:lnTo>
                <a:lnTo>
                  <a:pt x="162253" y="14620"/>
                </a:lnTo>
                <a:lnTo>
                  <a:pt x="162253" y="11733"/>
                </a:lnTo>
                <a:close/>
                <a:moveTo>
                  <a:pt x="163438" y="11733"/>
                </a:moveTo>
                <a:lnTo>
                  <a:pt x="163438" y="14620"/>
                </a:lnTo>
                <a:lnTo>
                  <a:pt x="166326" y="14620"/>
                </a:lnTo>
                <a:lnTo>
                  <a:pt x="166326" y="11733"/>
                </a:lnTo>
                <a:close/>
                <a:moveTo>
                  <a:pt x="167997" y="11733"/>
                </a:moveTo>
                <a:lnTo>
                  <a:pt x="167997" y="14620"/>
                </a:lnTo>
                <a:lnTo>
                  <a:pt x="170885" y="14620"/>
                </a:lnTo>
                <a:lnTo>
                  <a:pt x="170885" y="11733"/>
                </a:lnTo>
                <a:close/>
                <a:moveTo>
                  <a:pt x="172040" y="11733"/>
                </a:moveTo>
                <a:lnTo>
                  <a:pt x="172040" y="14620"/>
                </a:lnTo>
                <a:lnTo>
                  <a:pt x="174928" y="14620"/>
                </a:lnTo>
                <a:lnTo>
                  <a:pt x="174928" y="11733"/>
                </a:lnTo>
                <a:close/>
                <a:moveTo>
                  <a:pt x="175991" y="11733"/>
                </a:moveTo>
                <a:lnTo>
                  <a:pt x="175991" y="14620"/>
                </a:lnTo>
                <a:lnTo>
                  <a:pt x="178879" y="14620"/>
                </a:lnTo>
                <a:lnTo>
                  <a:pt x="178879" y="11733"/>
                </a:lnTo>
                <a:close/>
                <a:moveTo>
                  <a:pt x="179973" y="11733"/>
                </a:moveTo>
                <a:lnTo>
                  <a:pt x="179973" y="14620"/>
                </a:lnTo>
                <a:lnTo>
                  <a:pt x="182861" y="14620"/>
                </a:lnTo>
                <a:lnTo>
                  <a:pt x="182861" y="11733"/>
                </a:lnTo>
                <a:close/>
                <a:moveTo>
                  <a:pt x="184046" y="11733"/>
                </a:moveTo>
                <a:lnTo>
                  <a:pt x="184046" y="14620"/>
                </a:lnTo>
                <a:lnTo>
                  <a:pt x="186934" y="14620"/>
                </a:lnTo>
                <a:lnTo>
                  <a:pt x="186934" y="11733"/>
                </a:lnTo>
                <a:close/>
                <a:moveTo>
                  <a:pt x="188606" y="11733"/>
                </a:moveTo>
                <a:lnTo>
                  <a:pt x="188606" y="14620"/>
                </a:lnTo>
                <a:lnTo>
                  <a:pt x="191493" y="14620"/>
                </a:lnTo>
                <a:lnTo>
                  <a:pt x="191493" y="11733"/>
                </a:lnTo>
                <a:close/>
                <a:moveTo>
                  <a:pt x="192648" y="11733"/>
                </a:moveTo>
                <a:lnTo>
                  <a:pt x="192648" y="14620"/>
                </a:lnTo>
                <a:lnTo>
                  <a:pt x="195536" y="14620"/>
                </a:lnTo>
                <a:lnTo>
                  <a:pt x="195536" y="11733"/>
                </a:lnTo>
                <a:close/>
                <a:moveTo>
                  <a:pt x="4134" y="11794"/>
                </a:moveTo>
                <a:lnTo>
                  <a:pt x="4134" y="14681"/>
                </a:lnTo>
                <a:lnTo>
                  <a:pt x="7022" y="14681"/>
                </a:lnTo>
                <a:lnTo>
                  <a:pt x="7022" y="11794"/>
                </a:lnTo>
                <a:close/>
                <a:moveTo>
                  <a:pt x="8207" y="11794"/>
                </a:moveTo>
                <a:lnTo>
                  <a:pt x="8207" y="14681"/>
                </a:lnTo>
                <a:lnTo>
                  <a:pt x="11095" y="14681"/>
                </a:lnTo>
                <a:lnTo>
                  <a:pt x="11095" y="11794"/>
                </a:lnTo>
                <a:close/>
                <a:moveTo>
                  <a:pt x="12493" y="11794"/>
                </a:moveTo>
                <a:lnTo>
                  <a:pt x="12493" y="14681"/>
                </a:lnTo>
                <a:lnTo>
                  <a:pt x="15411" y="14681"/>
                </a:lnTo>
                <a:lnTo>
                  <a:pt x="15411" y="11794"/>
                </a:lnTo>
                <a:close/>
                <a:moveTo>
                  <a:pt x="16809" y="11794"/>
                </a:moveTo>
                <a:lnTo>
                  <a:pt x="16809" y="14681"/>
                </a:lnTo>
                <a:lnTo>
                  <a:pt x="19697" y="14681"/>
                </a:lnTo>
                <a:lnTo>
                  <a:pt x="19697" y="11794"/>
                </a:lnTo>
                <a:close/>
                <a:moveTo>
                  <a:pt x="21125" y="11794"/>
                </a:moveTo>
                <a:lnTo>
                  <a:pt x="21125" y="14681"/>
                </a:lnTo>
                <a:lnTo>
                  <a:pt x="24013" y="14681"/>
                </a:lnTo>
                <a:lnTo>
                  <a:pt x="24013" y="11794"/>
                </a:lnTo>
                <a:close/>
                <a:moveTo>
                  <a:pt x="25411" y="11794"/>
                </a:moveTo>
                <a:lnTo>
                  <a:pt x="25411" y="14681"/>
                </a:lnTo>
                <a:lnTo>
                  <a:pt x="28299" y="14681"/>
                </a:lnTo>
                <a:lnTo>
                  <a:pt x="28299" y="11794"/>
                </a:lnTo>
                <a:close/>
                <a:moveTo>
                  <a:pt x="54652" y="15350"/>
                </a:moveTo>
                <a:lnTo>
                  <a:pt x="54652" y="18237"/>
                </a:lnTo>
                <a:lnTo>
                  <a:pt x="57539" y="18237"/>
                </a:lnTo>
                <a:lnTo>
                  <a:pt x="57539" y="15350"/>
                </a:lnTo>
                <a:close/>
                <a:moveTo>
                  <a:pt x="58634" y="15350"/>
                </a:moveTo>
                <a:lnTo>
                  <a:pt x="58634" y="18237"/>
                </a:lnTo>
                <a:lnTo>
                  <a:pt x="61552" y="18237"/>
                </a:lnTo>
                <a:lnTo>
                  <a:pt x="61552" y="15350"/>
                </a:lnTo>
                <a:close/>
                <a:moveTo>
                  <a:pt x="62950" y="15350"/>
                </a:moveTo>
                <a:lnTo>
                  <a:pt x="62950" y="18237"/>
                </a:lnTo>
                <a:lnTo>
                  <a:pt x="65837" y="18237"/>
                </a:lnTo>
                <a:lnTo>
                  <a:pt x="65837" y="15350"/>
                </a:lnTo>
                <a:close/>
                <a:moveTo>
                  <a:pt x="67266" y="15350"/>
                </a:moveTo>
                <a:lnTo>
                  <a:pt x="67266" y="18237"/>
                </a:lnTo>
                <a:lnTo>
                  <a:pt x="70154" y="18237"/>
                </a:lnTo>
                <a:lnTo>
                  <a:pt x="70154" y="15350"/>
                </a:lnTo>
                <a:close/>
                <a:moveTo>
                  <a:pt x="71552" y="15350"/>
                </a:moveTo>
                <a:lnTo>
                  <a:pt x="71552" y="18237"/>
                </a:lnTo>
                <a:lnTo>
                  <a:pt x="74439" y="18237"/>
                </a:lnTo>
                <a:lnTo>
                  <a:pt x="74439" y="15350"/>
                </a:lnTo>
                <a:close/>
                <a:moveTo>
                  <a:pt x="75199" y="15350"/>
                </a:moveTo>
                <a:lnTo>
                  <a:pt x="75199" y="18237"/>
                </a:lnTo>
                <a:lnTo>
                  <a:pt x="78087" y="18237"/>
                </a:lnTo>
                <a:lnTo>
                  <a:pt x="78087" y="15350"/>
                </a:lnTo>
                <a:close/>
                <a:moveTo>
                  <a:pt x="4134" y="15867"/>
                </a:moveTo>
                <a:lnTo>
                  <a:pt x="4134" y="18754"/>
                </a:lnTo>
                <a:lnTo>
                  <a:pt x="7022" y="18754"/>
                </a:lnTo>
                <a:lnTo>
                  <a:pt x="7022" y="15867"/>
                </a:lnTo>
                <a:close/>
                <a:moveTo>
                  <a:pt x="8207" y="15867"/>
                </a:moveTo>
                <a:lnTo>
                  <a:pt x="8207" y="18754"/>
                </a:lnTo>
                <a:lnTo>
                  <a:pt x="11095" y="18754"/>
                </a:lnTo>
                <a:lnTo>
                  <a:pt x="11095" y="15867"/>
                </a:lnTo>
                <a:close/>
                <a:moveTo>
                  <a:pt x="12493" y="15867"/>
                </a:moveTo>
                <a:lnTo>
                  <a:pt x="12493" y="18754"/>
                </a:lnTo>
                <a:lnTo>
                  <a:pt x="15411" y="18754"/>
                </a:lnTo>
                <a:lnTo>
                  <a:pt x="15411" y="15867"/>
                </a:lnTo>
                <a:close/>
                <a:moveTo>
                  <a:pt x="16809" y="15867"/>
                </a:moveTo>
                <a:lnTo>
                  <a:pt x="16809" y="18754"/>
                </a:lnTo>
                <a:lnTo>
                  <a:pt x="19697" y="18754"/>
                </a:lnTo>
                <a:lnTo>
                  <a:pt x="19697" y="15867"/>
                </a:lnTo>
                <a:close/>
                <a:moveTo>
                  <a:pt x="21125" y="15867"/>
                </a:moveTo>
                <a:lnTo>
                  <a:pt x="21125" y="18754"/>
                </a:lnTo>
                <a:lnTo>
                  <a:pt x="24013" y="18754"/>
                </a:lnTo>
                <a:lnTo>
                  <a:pt x="24013" y="15867"/>
                </a:lnTo>
                <a:close/>
                <a:moveTo>
                  <a:pt x="25411" y="15867"/>
                </a:moveTo>
                <a:lnTo>
                  <a:pt x="25411" y="18754"/>
                </a:lnTo>
                <a:lnTo>
                  <a:pt x="28299" y="18754"/>
                </a:lnTo>
                <a:lnTo>
                  <a:pt x="28299" y="15867"/>
                </a:lnTo>
                <a:close/>
                <a:moveTo>
                  <a:pt x="29788" y="15867"/>
                </a:moveTo>
                <a:lnTo>
                  <a:pt x="29788" y="18754"/>
                </a:lnTo>
                <a:lnTo>
                  <a:pt x="32676" y="18754"/>
                </a:lnTo>
                <a:lnTo>
                  <a:pt x="32676" y="15867"/>
                </a:lnTo>
                <a:close/>
                <a:moveTo>
                  <a:pt x="34165" y="15867"/>
                </a:moveTo>
                <a:lnTo>
                  <a:pt x="34165" y="18754"/>
                </a:lnTo>
                <a:lnTo>
                  <a:pt x="37053" y="18754"/>
                </a:lnTo>
                <a:lnTo>
                  <a:pt x="37053" y="15867"/>
                </a:lnTo>
                <a:close/>
                <a:moveTo>
                  <a:pt x="129851" y="15897"/>
                </a:moveTo>
                <a:lnTo>
                  <a:pt x="129851" y="18785"/>
                </a:lnTo>
                <a:lnTo>
                  <a:pt x="132738" y="18785"/>
                </a:lnTo>
                <a:lnTo>
                  <a:pt x="132738" y="15897"/>
                </a:lnTo>
                <a:close/>
                <a:moveTo>
                  <a:pt x="134228" y="15897"/>
                </a:moveTo>
                <a:lnTo>
                  <a:pt x="134228" y="18785"/>
                </a:lnTo>
                <a:lnTo>
                  <a:pt x="137115" y="18785"/>
                </a:lnTo>
                <a:lnTo>
                  <a:pt x="137115" y="15897"/>
                </a:lnTo>
                <a:close/>
                <a:moveTo>
                  <a:pt x="138605" y="15897"/>
                </a:moveTo>
                <a:lnTo>
                  <a:pt x="138605" y="18785"/>
                </a:lnTo>
                <a:lnTo>
                  <a:pt x="141492" y="18785"/>
                </a:lnTo>
                <a:lnTo>
                  <a:pt x="141492" y="15897"/>
                </a:lnTo>
                <a:close/>
                <a:moveTo>
                  <a:pt x="142982" y="15897"/>
                </a:moveTo>
                <a:lnTo>
                  <a:pt x="142982" y="18785"/>
                </a:lnTo>
                <a:lnTo>
                  <a:pt x="145869" y="18785"/>
                </a:lnTo>
                <a:lnTo>
                  <a:pt x="145869" y="15897"/>
                </a:lnTo>
                <a:close/>
                <a:moveTo>
                  <a:pt x="147359" y="15897"/>
                </a:moveTo>
                <a:lnTo>
                  <a:pt x="147359" y="18785"/>
                </a:lnTo>
                <a:lnTo>
                  <a:pt x="150246" y="18785"/>
                </a:lnTo>
                <a:lnTo>
                  <a:pt x="150246" y="15897"/>
                </a:lnTo>
                <a:close/>
                <a:moveTo>
                  <a:pt x="151401" y="15897"/>
                </a:moveTo>
                <a:lnTo>
                  <a:pt x="151401" y="18785"/>
                </a:lnTo>
                <a:lnTo>
                  <a:pt x="154289" y="18785"/>
                </a:lnTo>
                <a:lnTo>
                  <a:pt x="154289" y="15897"/>
                </a:lnTo>
                <a:close/>
                <a:moveTo>
                  <a:pt x="155383" y="15897"/>
                </a:moveTo>
                <a:lnTo>
                  <a:pt x="155383" y="18785"/>
                </a:lnTo>
                <a:lnTo>
                  <a:pt x="158271" y="18785"/>
                </a:lnTo>
                <a:lnTo>
                  <a:pt x="158271" y="15897"/>
                </a:lnTo>
                <a:close/>
                <a:moveTo>
                  <a:pt x="159335" y="15897"/>
                </a:moveTo>
                <a:lnTo>
                  <a:pt x="159335" y="18785"/>
                </a:lnTo>
                <a:lnTo>
                  <a:pt x="162253" y="18785"/>
                </a:lnTo>
                <a:lnTo>
                  <a:pt x="162253" y="15897"/>
                </a:lnTo>
                <a:close/>
                <a:moveTo>
                  <a:pt x="163438" y="15897"/>
                </a:moveTo>
                <a:lnTo>
                  <a:pt x="163438" y="18785"/>
                </a:lnTo>
                <a:lnTo>
                  <a:pt x="166326" y="18785"/>
                </a:lnTo>
                <a:lnTo>
                  <a:pt x="166326" y="15897"/>
                </a:lnTo>
                <a:close/>
                <a:moveTo>
                  <a:pt x="167997" y="15897"/>
                </a:moveTo>
                <a:lnTo>
                  <a:pt x="167997" y="18785"/>
                </a:lnTo>
                <a:lnTo>
                  <a:pt x="170885" y="18785"/>
                </a:lnTo>
                <a:lnTo>
                  <a:pt x="170885" y="15897"/>
                </a:lnTo>
                <a:close/>
                <a:moveTo>
                  <a:pt x="172040" y="15897"/>
                </a:moveTo>
                <a:lnTo>
                  <a:pt x="172040" y="18785"/>
                </a:lnTo>
                <a:lnTo>
                  <a:pt x="174928" y="18785"/>
                </a:lnTo>
                <a:lnTo>
                  <a:pt x="174928" y="15897"/>
                </a:lnTo>
                <a:close/>
                <a:moveTo>
                  <a:pt x="175991" y="15897"/>
                </a:moveTo>
                <a:lnTo>
                  <a:pt x="175991" y="18785"/>
                </a:lnTo>
                <a:lnTo>
                  <a:pt x="178879" y="18785"/>
                </a:lnTo>
                <a:lnTo>
                  <a:pt x="178879" y="15897"/>
                </a:lnTo>
                <a:close/>
                <a:moveTo>
                  <a:pt x="179973" y="15897"/>
                </a:moveTo>
                <a:lnTo>
                  <a:pt x="179973" y="18785"/>
                </a:lnTo>
                <a:lnTo>
                  <a:pt x="182861" y="18785"/>
                </a:lnTo>
                <a:lnTo>
                  <a:pt x="182861" y="15897"/>
                </a:lnTo>
                <a:close/>
                <a:moveTo>
                  <a:pt x="184046" y="15897"/>
                </a:moveTo>
                <a:lnTo>
                  <a:pt x="184046" y="18785"/>
                </a:lnTo>
                <a:lnTo>
                  <a:pt x="186934" y="18785"/>
                </a:lnTo>
                <a:lnTo>
                  <a:pt x="186934" y="15897"/>
                </a:lnTo>
                <a:close/>
                <a:moveTo>
                  <a:pt x="188606" y="15897"/>
                </a:moveTo>
                <a:lnTo>
                  <a:pt x="188606" y="18785"/>
                </a:lnTo>
                <a:lnTo>
                  <a:pt x="191493" y="18785"/>
                </a:lnTo>
                <a:lnTo>
                  <a:pt x="191493" y="15897"/>
                </a:lnTo>
                <a:close/>
                <a:moveTo>
                  <a:pt x="192648" y="15897"/>
                </a:moveTo>
                <a:lnTo>
                  <a:pt x="192648" y="18785"/>
                </a:lnTo>
                <a:lnTo>
                  <a:pt x="195536" y="18785"/>
                </a:lnTo>
                <a:lnTo>
                  <a:pt x="195536" y="15897"/>
                </a:lnTo>
                <a:close/>
                <a:moveTo>
                  <a:pt x="58634" y="18906"/>
                </a:moveTo>
                <a:lnTo>
                  <a:pt x="58634" y="21794"/>
                </a:lnTo>
                <a:lnTo>
                  <a:pt x="61552" y="21794"/>
                </a:lnTo>
                <a:lnTo>
                  <a:pt x="61552" y="18906"/>
                </a:lnTo>
                <a:close/>
                <a:moveTo>
                  <a:pt x="62950" y="18906"/>
                </a:moveTo>
                <a:lnTo>
                  <a:pt x="62950" y="21794"/>
                </a:lnTo>
                <a:lnTo>
                  <a:pt x="65837" y="21794"/>
                </a:lnTo>
                <a:lnTo>
                  <a:pt x="65837" y="18906"/>
                </a:lnTo>
                <a:close/>
                <a:moveTo>
                  <a:pt x="67266" y="18906"/>
                </a:moveTo>
                <a:lnTo>
                  <a:pt x="67266" y="21794"/>
                </a:lnTo>
                <a:lnTo>
                  <a:pt x="70154" y="21794"/>
                </a:lnTo>
                <a:lnTo>
                  <a:pt x="70154" y="18906"/>
                </a:lnTo>
                <a:close/>
                <a:moveTo>
                  <a:pt x="71552" y="18906"/>
                </a:moveTo>
                <a:lnTo>
                  <a:pt x="71552" y="21794"/>
                </a:lnTo>
                <a:lnTo>
                  <a:pt x="74439" y="21794"/>
                </a:lnTo>
                <a:lnTo>
                  <a:pt x="74439" y="18906"/>
                </a:lnTo>
                <a:close/>
                <a:moveTo>
                  <a:pt x="75199" y="18906"/>
                </a:moveTo>
                <a:lnTo>
                  <a:pt x="75199" y="21794"/>
                </a:lnTo>
                <a:lnTo>
                  <a:pt x="78087" y="21794"/>
                </a:lnTo>
                <a:lnTo>
                  <a:pt x="78087" y="18906"/>
                </a:lnTo>
                <a:close/>
                <a:moveTo>
                  <a:pt x="0" y="19788"/>
                </a:moveTo>
                <a:lnTo>
                  <a:pt x="0" y="22706"/>
                </a:lnTo>
                <a:lnTo>
                  <a:pt x="2888" y="22706"/>
                </a:lnTo>
                <a:lnTo>
                  <a:pt x="2888" y="19788"/>
                </a:lnTo>
                <a:close/>
                <a:moveTo>
                  <a:pt x="4134" y="19788"/>
                </a:moveTo>
                <a:lnTo>
                  <a:pt x="4134" y="22706"/>
                </a:lnTo>
                <a:lnTo>
                  <a:pt x="7022" y="22706"/>
                </a:lnTo>
                <a:lnTo>
                  <a:pt x="7022" y="19788"/>
                </a:lnTo>
                <a:close/>
                <a:moveTo>
                  <a:pt x="8207" y="19788"/>
                </a:moveTo>
                <a:lnTo>
                  <a:pt x="8207" y="22706"/>
                </a:lnTo>
                <a:lnTo>
                  <a:pt x="11095" y="22706"/>
                </a:lnTo>
                <a:lnTo>
                  <a:pt x="11095" y="19788"/>
                </a:lnTo>
                <a:close/>
                <a:moveTo>
                  <a:pt x="12493" y="19788"/>
                </a:moveTo>
                <a:lnTo>
                  <a:pt x="12493" y="22706"/>
                </a:lnTo>
                <a:lnTo>
                  <a:pt x="15411" y="22706"/>
                </a:lnTo>
                <a:lnTo>
                  <a:pt x="15411" y="19788"/>
                </a:lnTo>
                <a:close/>
                <a:moveTo>
                  <a:pt x="16809" y="19788"/>
                </a:moveTo>
                <a:lnTo>
                  <a:pt x="16809" y="22706"/>
                </a:lnTo>
                <a:lnTo>
                  <a:pt x="19697" y="22706"/>
                </a:lnTo>
                <a:lnTo>
                  <a:pt x="19697" y="19788"/>
                </a:lnTo>
                <a:close/>
                <a:moveTo>
                  <a:pt x="21125" y="19788"/>
                </a:moveTo>
                <a:lnTo>
                  <a:pt x="21125" y="22706"/>
                </a:lnTo>
                <a:lnTo>
                  <a:pt x="24013" y="22706"/>
                </a:lnTo>
                <a:lnTo>
                  <a:pt x="24013" y="19788"/>
                </a:lnTo>
                <a:close/>
                <a:moveTo>
                  <a:pt x="25411" y="19788"/>
                </a:moveTo>
                <a:lnTo>
                  <a:pt x="25411" y="22706"/>
                </a:lnTo>
                <a:lnTo>
                  <a:pt x="28299" y="22706"/>
                </a:lnTo>
                <a:lnTo>
                  <a:pt x="28299" y="19788"/>
                </a:lnTo>
                <a:close/>
                <a:moveTo>
                  <a:pt x="29788" y="19788"/>
                </a:moveTo>
                <a:lnTo>
                  <a:pt x="29788" y="22706"/>
                </a:lnTo>
                <a:lnTo>
                  <a:pt x="32676" y="22706"/>
                </a:lnTo>
                <a:lnTo>
                  <a:pt x="32676" y="19788"/>
                </a:lnTo>
                <a:close/>
                <a:moveTo>
                  <a:pt x="34165" y="19788"/>
                </a:moveTo>
                <a:lnTo>
                  <a:pt x="34165" y="22706"/>
                </a:lnTo>
                <a:lnTo>
                  <a:pt x="37053" y="22706"/>
                </a:lnTo>
                <a:lnTo>
                  <a:pt x="37053" y="19788"/>
                </a:lnTo>
                <a:close/>
                <a:moveTo>
                  <a:pt x="38542" y="19788"/>
                </a:moveTo>
                <a:lnTo>
                  <a:pt x="38542" y="22706"/>
                </a:lnTo>
                <a:lnTo>
                  <a:pt x="41430" y="22706"/>
                </a:lnTo>
                <a:lnTo>
                  <a:pt x="41430" y="19788"/>
                </a:lnTo>
                <a:close/>
                <a:moveTo>
                  <a:pt x="42919" y="19788"/>
                </a:moveTo>
                <a:lnTo>
                  <a:pt x="42919" y="22706"/>
                </a:lnTo>
                <a:lnTo>
                  <a:pt x="45807" y="22706"/>
                </a:lnTo>
                <a:lnTo>
                  <a:pt x="45807" y="19788"/>
                </a:lnTo>
                <a:close/>
                <a:moveTo>
                  <a:pt x="47296" y="19788"/>
                </a:moveTo>
                <a:lnTo>
                  <a:pt x="47296" y="22706"/>
                </a:lnTo>
                <a:lnTo>
                  <a:pt x="50184" y="22706"/>
                </a:lnTo>
                <a:lnTo>
                  <a:pt x="50184" y="19788"/>
                </a:lnTo>
                <a:close/>
                <a:moveTo>
                  <a:pt x="96567" y="20031"/>
                </a:moveTo>
                <a:lnTo>
                  <a:pt x="96567" y="22949"/>
                </a:lnTo>
                <a:lnTo>
                  <a:pt x="99455" y="22949"/>
                </a:lnTo>
                <a:lnTo>
                  <a:pt x="99455" y="20031"/>
                </a:lnTo>
                <a:close/>
                <a:moveTo>
                  <a:pt x="100944" y="20031"/>
                </a:moveTo>
                <a:lnTo>
                  <a:pt x="100944" y="22949"/>
                </a:lnTo>
                <a:lnTo>
                  <a:pt x="103832" y="22949"/>
                </a:lnTo>
                <a:lnTo>
                  <a:pt x="103832" y="20031"/>
                </a:lnTo>
                <a:close/>
                <a:moveTo>
                  <a:pt x="104987" y="20031"/>
                </a:moveTo>
                <a:lnTo>
                  <a:pt x="104987" y="22949"/>
                </a:lnTo>
                <a:lnTo>
                  <a:pt x="107875" y="22949"/>
                </a:lnTo>
                <a:lnTo>
                  <a:pt x="107875" y="20031"/>
                </a:lnTo>
                <a:close/>
                <a:moveTo>
                  <a:pt x="108938" y="20031"/>
                </a:moveTo>
                <a:lnTo>
                  <a:pt x="108938" y="22949"/>
                </a:lnTo>
                <a:lnTo>
                  <a:pt x="111826" y="22949"/>
                </a:lnTo>
                <a:lnTo>
                  <a:pt x="111826" y="20031"/>
                </a:lnTo>
                <a:close/>
                <a:moveTo>
                  <a:pt x="112920" y="20031"/>
                </a:moveTo>
                <a:lnTo>
                  <a:pt x="112920" y="22949"/>
                </a:lnTo>
                <a:lnTo>
                  <a:pt x="115808" y="22949"/>
                </a:lnTo>
                <a:lnTo>
                  <a:pt x="115808" y="20031"/>
                </a:lnTo>
                <a:close/>
                <a:moveTo>
                  <a:pt x="116993" y="20031"/>
                </a:moveTo>
                <a:lnTo>
                  <a:pt x="116993" y="22949"/>
                </a:lnTo>
                <a:lnTo>
                  <a:pt x="119881" y="22949"/>
                </a:lnTo>
                <a:lnTo>
                  <a:pt x="119881" y="20031"/>
                </a:lnTo>
                <a:close/>
                <a:moveTo>
                  <a:pt x="121188" y="20031"/>
                </a:moveTo>
                <a:lnTo>
                  <a:pt x="121188" y="22949"/>
                </a:lnTo>
                <a:lnTo>
                  <a:pt x="124076" y="22949"/>
                </a:lnTo>
                <a:lnTo>
                  <a:pt x="124076" y="20031"/>
                </a:lnTo>
                <a:close/>
                <a:moveTo>
                  <a:pt x="125474" y="20031"/>
                </a:moveTo>
                <a:lnTo>
                  <a:pt x="125474" y="22949"/>
                </a:lnTo>
                <a:lnTo>
                  <a:pt x="128361" y="22949"/>
                </a:lnTo>
                <a:lnTo>
                  <a:pt x="128361" y="20031"/>
                </a:lnTo>
                <a:close/>
                <a:moveTo>
                  <a:pt x="129851" y="20031"/>
                </a:moveTo>
                <a:lnTo>
                  <a:pt x="129851" y="22949"/>
                </a:lnTo>
                <a:lnTo>
                  <a:pt x="132738" y="22949"/>
                </a:lnTo>
                <a:lnTo>
                  <a:pt x="132738" y="20031"/>
                </a:lnTo>
                <a:close/>
                <a:moveTo>
                  <a:pt x="134228" y="20031"/>
                </a:moveTo>
                <a:lnTo>
                  <a:pt x="134228" y="22949"/>
                </a:lnTo>
                <a:lnTo>
                  <a:pt x="137115" y="22949"/>
                </a:lnTo>
                <a:lnTo>
                  <a:pt x="137115" y="20031"/>
                </a:lnTo>
                <a:close/>
                <a:moveTo>
                  <a:pt x="138605" y="20031"/>
                </a:moveTo>
                <a:lnTo>
                  <a:pt x="138605" y="22949"/>
                </a:lnTo>
                <a:lnTo>
                  <a:pt x="141492" y="22949"/>
                </a:lnTo>
                <a:lnTo>
                  <a:pt x="141492" y="20031"/>
                </a:lnTo>
                <a:close/>
                <a:moveTo>
                  <a:pt x="142982" y="20031"/>
                </a:moveTo>
                <a:lnTo>
                  <a:pt x="142982" y="22949"/>
                </a:lnTo>
                <a:lnTo>
                  <a:pt x="145869" y="22949"/>
                </a:lnTo>
                <a:lnTo>
                  <a:pt x="145869" y="20031"/>
                </a:lnTo>
                <a:close/>
                <a:moveTo>
                  <a:pt x="147359" y="20031"/>
                </a:moveTo>
                <a:lnTo>
                  <a:pt x="147359" y="22949"/>
                </a:lnTo>
                <a:lnTo>
                  <a:pt x="150246" y="22949"/>
                </a:lnTo>
                <a:lnTo>
                  <a:pt x="150246" y="20031"/>
                </a:lnTo>
                <a:close/>
                <a:moveTo>
                  <a:pt x="151401" y="20031"/>
                </a:moveTo>
                <a:lnTo>
                  <a:pt x="151401" y="22949"/>
                </a:lnTo>
                <a:lnTo>
                  <a:pt x="154289" y="22949"/>
                </a:lnTo>
                <a:lnTo>
                  <a:pt x="154289" y="20031"/>
                </a:lnTo>
                <a:close/>
                <a:moveTo>
                  <a:pt x="155383" y="20031"/>
                </a:moveTo>
                <a:lnTo>
                  <a:pt x="155383" y="22949"/>
                </a:lnTo>
                <a:lnTo>
                  <a:pt x="158271" y="22949"/>
                </a:lnTo>
                <a:lnTo>
                  <a:pt x="158271" y="20031"/>
                </a:lnTo>
                <a:close/>
                <a:moveTo>
                  <a:pt x="159335" y="20031"/>
                </a:moveTo>
                <a:lnTo>
                  <a:pt x="159335" y="22949"/>
                </a:lnTo>
                <a:lnTo>
                  <a:pt x="162253" y="22949"/>
                </a:lnTo>
                <a:lnTo>
                  <a:pt x="162253" y="20031"/>
                </a:lnTo>
                <a:close/>
                <a:moveTo>
                  <a:pt x="163438" y="20031"/>
                </a:moveTo>
                <a:lnTo>
                  <a:pt x="163438" y="22949"/>
                </a:lnTo>
                <a:lnTo>
                  <a:pt x="166326" y="22949"/>
                </a:lnTo>
                <a:lnTo>
                  <a:pt x="166326" y="20031"/>
                </a:lnTo>
                <a:close/>
                <a:moveTo>
                  <a:pt x="167997" y="20031"/>
                </a:moveTo>
                <a:lnTo>
                  <a:pt x="167997" y="22949"/>
                </a:lnTo>
                <a:lnTo>
                  <a:pt x="170885" y="22949"/>
                </a:lnTo>
                <a:lnTo>
                  <a:pt x="170885" y="20031"/>
                </a:lnTo>
                <a:close/>
                <a:moveTo>
                  <a:pt x="172040" y="20031"/>
                </a:moveTo>
                <a:lnTo>
                  <a:pt x="172040" y="22949"/>
                </a:lnTo>
                <a:lnTo>
                  <a:pt x="174928" y="22949"/>
                </a:lnTo>
                <a:lnTo>
                  <a:pt x="174928" y="20031"/>
                </a:lnTo>
                <a:close/>
                <a:moveTo>
                  <a:pt x="175991" y="20031"/>
                </a:moveTo>
                <a:lnTo>
                  <a:pt x="175991" y="22949"/>
                </a:lnTo>
                <a:lnTo>
                  <a:pt x="178879" y="22949"/>
                </a:lnTo>
                <a:lnTo>
                  <a:pt x="178879" y="20031"/>
                </a:lnTo>
                <a:close/>
                <a:moveTo>
                  <a:pt x="179973" y="20031"/>
                </a:moveTo>
                <a:lnTo>
                  <a:pt x="179973" y="22949"/>
                </a:lnTo>
                <a:lnTo>
                  <a:pt x="182861" y="22949"/>
                </a:lnTo>
                <a:lnTo>
                  <a:pt x="182861" y="20031"/>
                </a:lnTo>
                <a:close/>
                <a:moveTo>
                  <a:pt x="188606" y="20031"/>
                </a:moveTo>
                <a:lnTo>
                  <a:pt x="188606" y="22949"/>
                </a:lnTo>
                <a:lnTo>
                  <a:pt x="191493" y="22949"/>
                </a:lnTo>
                <a:lnTo>
                  <a:pt x="191493" y="20031"/>
                </a:lnTo>
                <a:close/>
                <a:moveTo>
                  <a:pt x="62950" y="22614"/>
                </a:moveTo>
                <a:lnTo>
                  <a:pt x="62950" y="25502"/>
                </a:lnTo>
                <a:lnTo>
                  <a:pt x="65837" y="25502"/>
                </a:lnTo>
                <a:lnTo>
                  <a:pt x="65837" y="22614"/>
                </a:lnTo>
                <a:close/>
                <a:moveTo>
                  <a:pt x="67266" y="22614"/>
                </a:moveTo>
                <a:lnTo>
                  <a:pt x="67266" y="25502"/>
                </a:lnTo>
                <a:lnTo>
                  <a:pt x="70154" y="25502"/>
                </a:lnTo>
                <a:lnTo>
                  <a:pt x="70154" y="22614"/>
                </a:lnTo>
                <a:close/>
                <a:moveTo>
                  <a:pt x="71552" y="22614"/>
                </a:moveTo>
                <a:lnTo>
                  <a:pt x="71552" y="25502"/>
                </a:lnTo>
                <a:lnTo>
                  <a:pt x="74439" y="25502"/>
                </a:lnTo>
                <a:lnTo>
                  <a:pt x="74439" y="22614"/>
                </a:lnTo>
                <a:close/>
                <a:moveTo>
                  <a:pt x="75199" y="22614"/>
                </a:moveTo>
                <a:lnTo>
                  <a:pt x="75199" y="25502"/>
                </a:lnTo>
                <a:lnTo>
                  <a:pt x="78087" y="25502"/>
                </a:lnTo>
                <a:lnTo>
                  <a:pt x="78087" y="22614"/>
                </a:lnTo>
                <a:close/>
                <a:moveTo>
                  <a:pt x="4134" y="23709"/>
                </a:moveTo>
                <a:lnTo>
                  <a:pt x="4134" y="26596"/>
                </a:lnTo>
                <a:lnTo>
                  <a:pt x="7022" y="26596"/>
                </a:lnTo>
                <a:lnTo>
                  <a:pt x="7022" y="23709"/>
                </a:lnTo>
                <a:close/>
                <a:moveTo>
                  <a:pt x="12493" y="24043"/>
                </a:moveTo>
                <a:lnTo>
                  <a:pt x="12493" y="26931"/>
                </a:lnTo>
                <a:lnTo>
                  <a:pt x="15411" y="26931"/>
                </a:lnTo>
                <a:lnTo>
                  <a:pt x="15411" y="24043"/>
                </a:lnTo>
                <a:close/>
                <a:moveTo>
                  <a:pt x="16809" y="24043"/>
                </a:moveTo>
                <a:lnTo>
                  <a:pt x="16809" y="26931"/>
                </a:lnTo>
                <a:lnTo>
                  <a:pt x="19697" y="26931"/>
                </a:lnTo>
                <a:lnTo>
                  <a:pt x="19697" y="24043"/>
                </a:lnTo>
                <a:close/>
                <a:moveTo>
                  <a:pt x="21125" y="24043"/>
                </a:moveTo>
                <a:lnTo>
                  <a:pt x="21125" y="26931"/>
                </a:lnTo>
                <a:lnTo>
                  <a:pt x="24013" y="26931"/>
                </a:lnTo>
                <a:lnTo>
                  <a:pt x="24013" y="24043"/>
                </a:lnTo>
                <a:close/>
                <a:moveTo>
                  <a:pt x="25411" y="24043"/>
                </a:moveTo>
                <a:lnTo>
                  <a:pt x="25411" y="26931"/>
                </a:lnTo>
                <a:lnTo>
                  <a:pt x="28299" y="26931"/>
                </a:lnTo>
                <a:lnTo>
                  <a:pt x="28299" y="24043"/>
                </a:lnTo>
                <a:close/>
                <a:moveTo>
                  <a:pt x="29788" y="24043"/>
                </a:moveTo>
                <a:lnTo>
                  <a:pt x="29788" y="26931"/>
                </a:lnTo>
                <a:lnTo>
                  <a:pt x="32676" y="26931"/>
                </a:lnTo>
                <a:lnTo>
                  <a:pt x="32676" y="24043"/>
                </a:lnTo>
                <a:close/>
                <a:moveTo>
                  <a:pt x="34165" y="24043"/>
                </a:moveTo>
                <a:lnTo>
                  <a:pt x="34165" y="26931"/>
                </a:lnTo>
                <a:lnTo>
                  <a:pt x="37053" y="26931"/>
                </a:lnTo>
                <a:lnTo>
                  <a:pt x="37053" y="24043"/>
                </a:lnTo>
                <a:close/>
                <a:moveTo>
                  <a:pt x="38542" y="24043"/>
                </a:moveTo>
                <a:lnTo>
                  <a:pt x="38542" y="26931"/>
                </a:lnTo>
                <a:lnTo>
                  <a:pt x="41430" y="26931"/>
                </a:lnTo>
                <a:lnTo>
                  <a:pt x="41430" y="24043"/>
                </a:lnTo>
                <a:close/>
                <a:moveTo>
                  <a:pt x="42919" y="24043"/>
                </a:moveTo>
                <a:lnTo>
                  <a:pt x="42919" y="26931"/>
                </a:lnTo>
                <a:lnTo>
                  <a:pt x="45807" y="26931"/>
                </a:lnTo>
                <a:lnTo>
                  <a:pt x="45807" y="24043"/>
                </a:lnTo>
                <a:close/>
                <a:moveTo>
                  <a:pt x="47296" y="24043"/>
                </a:moveTo>
                <a:lnTo>
                  <a:pt x="47296" y="26931"/>
                </a:lnTo>
                <a:lnTo>
                  <a:pt x="50184" y="26931"/>
                </a:lnTo>
                <a:lnTo>
                  <a:pt x="50184" y="24043"/>
                </a:lnTo>
                <a:close/>
                <a:moveTo>
                  <a:pt x="96567" y="24195"/>
                </a:moveTo>
                <a:lnTo>
                  <a:pt x="96567" y="27083"/>
                </a:lnTo>
                <a:lnTo>
                  <a:pt x="99455" y="27083"/>
                </a:lnTo>
                <a:lnTo>
                  <a:pt x="99455" y="24195"/>
                </a:lnTo>
                <a:close/>
                <a:moveTo>
                  <a:pt x="100944" y="24195"/>
                </a:moveTo>
                <a:lnTo>
                  <a:pt x="100944" y="27083"/>
                </a:lnTo>
                <a:lnTo>
                  <a:pt x="103832" y="27083"/>
                </a:lnTo>
                <a:lnTo>
                  <a:pt x="103832" y="24195"/>
                </a:lnTo>
                <a:close/>
                <a:moveTo>
                  <a:pt x="104987" y="24195"/>
                </a:moveTo>
                <a:lnTo>
                  <a:pt x="104987" y="27083"/>
                </a:lnTo>
                <a:lnTo>
                  <a:pt x="107875" y="27083"/>
                </a:lnTo>
                <a:lnTo>
                  <a:pt x="107875" y="24195"/>
                </a:lnTo>
                <a:close/>
                <a:moveTo>
                  <a:pt x="108938" y="24195"/>
                </a:moveTo>
                <a:lnTo>
                  <a:pt x="108938" y="27083"/>
                </a:lnTo>
                <a:lnTo>
                  <a:pt x="111826" y="27083"/>
                </a:lnTo>
                <a:lnTo>
                  <a:pt x="111826" y="24195"/>
                </a:lnTo>
                <a:close/>
                <a:moveTo>
                  <a:pt x="112920" y="24195"/>
                </a:moveTo>
                <a:lnTo>
                  <a:pt x="112920" y="27083"/>
                </a:lnTo>
                <a:lnTo>
                  <a:pt x="115808" y="27083"/>
                </a:lnTo>
                <a:lnTo>
                  <a:pt x="115808" y="24195"/>
                </a:lnTo>
                <a:close/>
                <a:moveTo>
                  <a:pt x="116993" y="24195"/>
                </a:moveTo>
                <a:lnTo>
                  <a:pt x="116993" y="27083"/>
                </a:lnTo>
                <a:lnTo>
                  <a:pt x="119881" y="27083"/>
                </a:lnTo>
                <a:lnTo>
                  <a:pt x="119881" y="24195"/>
                </a:lnTo>
                <a:close/>
                <a:moveTo>
                  <a:pt x="121188" y="24195"/>
                </a:moveTo>
                <a:lnTo>
                  <a:pt x="121188" y="27083"/>
                </a:lnTo>
                <a:lnTo>
                  <a:pt x="124076" y="27083"/>
                </a:lnTo>
                <a:lnTo>
                  <a:pt x="124076" y="24195"/>
                </a:lnTo>
                <a:close/>
                <a:moveTo>
                  <a:pt x="125474" y="24195"/>
                </a:moveTo>
                <a:lnTo>
                  <a:pt x="125474" y="27083"/>
                </a:lnTo>
                <a:lnTo>
                  <a:pt x="128361" y="27083"/>
                </a:lnTo>
                <a:lnTo>
                  <a:pt x="128361" y="24195"/>
                </a:lnTo>
                <a:close/>
                <a:moveTo>
                  <a:pt x="129851" y="24195"/>
                </a:moveTo>
                <a:lnTo>
                  <a:pt x="129851" y="27083"/>
                </a:lnTo>
                <a:lnTo>
                  <a:pt x="132738" y="27083"/>
                </a:lnTo>
                <a:lnTo>
                  <a:pt x="132738" y="24195"/>
                </a:lnTo>
                <a:close/>
                <a:moveTo>
                  <a:pt x="134228" y="24195"/>
                </a:moveTo>
                <a:lnTo>
                  <a:pt x="134228" y="27083"/>
                </a:lnTo>
                <a:lnTo>
                  <a:pt x="137115" y="27083"/>
                </a:lnTo>
                <a:lnTo>
                  <a:pt x="137115" y="24195"/>
                </a:lnTo>
                <a:close/>
                <a:moveTo>
                  <a:pt x="138605" y="24195"/>
                </a:moveTo>
                <a:lnTo>
                  <a:pt x="138605" y="27083"/>
                </a:lnTo>
                <a:lnTo>
                  <a:pt x="141492" y="27083"/>
                </a:lnTo>
                <a:lnTo>
                  <a:pt x="141492" y="24195"/>
                </a:lnTo>
                <a:close/>
                <a:moveTo>
                  <a:pt x="142982" y="24195"/>
                </a:moveTo>
                <a:lnTo>
                  <a:pt x="142982" y="27083"/>
                </a:lnTo>
                <a:lnTo>
                  <a:pt x="145869" y="27083"/>
                </a:lnTo>
                <a:lnTo>
                  <a:pt x="145869" y="24195"/>
                </a:lnTo>
                <a:close/>
                <a:moveTo>
                  <a:pt x="147359" y="24195"/>
                </a:moveTo>
                <a:lnTo>
                  <a:pt x="147359" y="27083"/>
                </a:lnTo>
                <a:lnTo>
                  <a:pt x="150246" y="27083"/>
                </a:lnTo>
                <a:lnTo>
                  <a:pt x="150246" y="24195"/>
                </a:lnTo>
                <a:close/>
                <a:moveTo>
                  <a:pt x="151401" y="24195"/>
                </a:moveTo>
                <a:lnTo>
                  <a:pt x="151401" y="27083"/>
                </a:lnTo>
                <a:lnTo>
                  <a:pt x="154289" y="27083"/>
                </a:lnTo>
                <a:lnTo>
                  <a:pt x="154289" y="24195"/>
                </a:lnTo>
                <a:close/>
                <a:moveTo>
                  <a:pt x="155383" y="24195"/>
                </a:moveTo>
                <a:lnTo>
                  <a:pt x="155383" y="27083"/>
                </a:lnTo>
                <a:lnTo>
                  <a:pt x="158271" y="27083"/>
                </a:lnTo>
                <a:lnTo>
                  <a:pt x="158271" y="24195"/>
                </a:lnTo>
                <a:close/>
                <a:moveTo>
                  <a:pt x="159335" y="24195"/>
                </a:moveTo>
                <a:lnTo>
                  <a:pt x="159335" y="27083"/>
                </a:lnTo>
                <a:lnTo>
                  <a:pt x="162253" y="27083"/>
                </a:lnTo>
                <a:lnTo>
                  <a:pt x="162253" y="24195"/>
                </a:lnTo>
                <a:close/>
                <a:moveTo>
                  <a:pt x="163438" y="24195"/>
                </a:moveTo>
                <a:lnTo>
                  <a:pt x="163438" y="27083"/>
                </a:lnTo>
                <a:lnTo>
                  <a:pt x="166326" y="27083"/>
                </a:lnTo>
                <a:lnTo>
                  <a:pt x="166326" y="24195"/>
                </a:lnTo>
                <a:close/>
                <a:moveTo>
                  <a:pt x="167997" y="24195"/>
                </a:moveTo>
                <a:lnTo>
                  <a:pt x="167997" y="27083"/>
                </a:lnTo>
                <a:lnTo>
                  <a:pt x="170885" y="27083"/>
                </a:lnTo>
                <a:lnTo>
                  <a:pt x="170885" y="24195"/>
                </a:lnTo>
                <a:close/>
                <a:moveTo>
                  <a:pt x="172040" y="24195"/>
                </a:moveTo>
                <a:lnTo>
                  <a:pt x="172040" y="27083"/>
                </a:lnTo>
                <a:lnTo>
                  <a:pt x="174928" y="27083"/>
                </a:lnTo>
                <a:lnTo>
                  <a:pt x="174928" y="24195"/>
                </a:lnTo>
                <a:close/>
                <a:moveTo>
                  <a:pt x="175991" y="24195"/>
                </a:moveTo>
                <a:lnTo>
                  <a:pt x="175991" y="27083"/>
                </a:lnTo>
                <a:lnTo>
                  <a:pt x="178879" y="27083"/>
                </a:lnTo>
                <a:lnTo>
                  <a:pt x="178879" y="24195"/>
                </a:lnTo>
                <a:close/>
                <a:moveTo>
                  <a:pt x="188606" y="24195"/>
                </a:moveTo>
                <a:lnTo>
                  <a:pt x="188606" y="27083"/>
                </a:lnTo>
                <a:lnTo>
                  <a:pt x="191493" y="27083"/>
                </a:lnTo>
                <a:lnTo>
                  <a:pt x="191493" y="24195"/>
                </a:lnTo>
                <a:close/>
                <a:moveTo>
                  <a:pt x="183" y="25928"/>
                </a:moveTo>
                <a:lnTo>
                  <a:pt x="183" y="28815"/>
                </a:lnTo>
                <a:lnTo>
                  <a:pt x="3070" y="28815"/>
                </a:lnTo>
                <a:lnTo>
                  <a:pt x="3070" y="25928"/>
                </a:lnTo>
                <a:close/>
                <a:moveTo>
                  <a:pt x="62950" y="26535"/>
                </a:moveTo>
                <a:lnTo>
                  <a:pt x="62950" y="29453"/>
                </a:lnTo>
                <a:lnTo>
                  <a:pt x="65837" y="29453"/>
                </a:lnTo>
                <a:lnTo>
                  <a:pt x="65837" y="26535"/>
                </a:lnTo>
                <a:close/>
                <a:moveTo>
                  <a:pt x="67266" y="26535"/>
                </a:moveTo>
                <a:lnTo>
                  <a:pt x="67266" y="29453"/>
                </a:lnTo>
                <a:lnTo>
                  <a:pt x="70154" y="29453"/>
                </a:lnTo>
                <a:lnTo>
                  <a:pt x="70154" y="26535"/>
                </a:lnTo>
                <a:close/>
                <a:moveTo>
                  <a:pt x="71552" y="26535"/>
                </a:moveTo>
                <a:lnTo>
                  <a:pt x="71552" y="29453"/>
                </a:lnTo>
                <a:lnTo>
                  <a:pt x="74439" y="29453"/>
                </a:lnTo>
                <a:lnTo>
                  <a:pt x="74439" y="26535"/>
                </a:lnTo>
                <a:close/>
                <a:moveTo>
                  <a:pt x="16809" y="28268"/>
                </a:moveTo>
                <a:lnTo>
                  <a:pt x="16809" y="31156"/>
                </a:lnTo>
                <a:lnTo>
                  <a:pt x="19697" y="31156"/>
                </a:lnTo>
                <a:lnTo>
                  <a:pt x="19697" y="28268"/>
                </a:lnTo>
                <a:close/>
                <a:moveTo>
                  <a:pt x="21125" y="28268"/>
                </a:moveTo>
                <a:lnTo>
                  <a:pt x="21125" y="31156"/>
                </a:lnTo>
                <a:lnTo>
                  <a:pt x="24013" y="31156"/>
                </a:lnTo>
                <a:lnTo>
                  <a:pt x="24013" y="28268"/>
                </a:lnTo>
                <a:close/>
                <a:moveTo>
                  <a:pt x="25411" y="28268"/>
                </a:moveTo>
                <a:lnTo>
                  <a:pt x="25411" y="31156"/>
                </a:lnTo>
                <a:lnTo>
                  <a:pt x="28299" y="31156"/>
                </a:lnTo>
                <a:lnTo>
                  <a:pt x="28299" y="28268"/>
                </a:lnTo>
                <a:close/>
                <a:moveTo>
                  <a:pt x="29788" y="28268"/>
                </a:moveTo>
                <a:lnTo>
                  <a:pt x="29788" y="31156"/>
                </a:lnTo>
                <a:lnTo>
                  <a:pt x="32676" y="31156"/>
                </a:lnTo>
                <a:lnTo>
                  <a:pt x="32676" y="28268"/>
                </a:lnTo>
                <a:close/>
                <a:moveTo>
                  <a:pt x="34165" y="28268"/>
                </a:moveTo>
                <a:lnTo>
                  <a:pt x="34165" y="31156"/>
                </a:lnTo>
                <a:lnTo>
                  <a:pt x="37053" y="31156"/>
                </a:lnTo>
                <a:lnTo>
                  <a:pt x="37053" y="28268"/>
                </a:lnTo>
                <a:close/>
                <a:moveTo>
                  <a:pt x="38542" y="28268"/>
                </a:moveTo>
                <a:lnTo>
                  <a:pt x="38542" y="31156"/>
                </a:lnTo>
                <a:lnTo>
                  <a:pt x="41430" y="31156"/>
                </a:lnTo>
                <a:lnTo>
                  <a:pt x="41430" y="28268"/>
                </a:lnTo>
                <a:close/>
                <a:moveTo>
                  <a:pt x="55320" y="28329"/>
                </a:moveTo>
                <a:lnTo>
                  <a:pt x="55320" y="31216"/>
                </a:lnTo>
                <a:lnTo>
                  <a:pt x="58208" y="31216"/>
                </a:lnTo>
                <a:lnTo>
                  <a:pt x="58208" y="28329"/>
                </a:lnTo>
                <a:close/>
                <a:moveTo>
                  <a:pt x="92190" y="28359"/>
                </a:moveTo>
                <a:lnTo>
                  <a:pt x="92190" y="31247"/>
                </a:lnTo>
                <a:lnTo>
                  <a:pt x="95078" y="31247"/>
                </a:lnTo>
                <a:lnTo>
                  <a:pt x="95078" y="28359"/>
                </a:lnTo>
                <a:close/>
                <a:moveTo>
                  <a:pt x="96567" y="28359"/>
                </a:moveTo>
                <a:lnTo>
                  <a:pt x="96567" y="31247"/>
                </a:lnTo>
                <a:lnTo>
                  <a:pt x="99455" y="31247"/>
                </a:lnTo>
                <a:lnTo>
                  <a:pt x="99455" y="28359"/>
                </a:lnTo>
                <a:close/>
                <a:moveTo>
                  <a:pt x="100944" y="28359"/>
                </a:moveTo>
                <a:lnTo>
                  <a:pt x="100944" y="31247"/>
                </a:lnTo>
                <a:lnTo>
                  <a:pt x="103832" y="31247"/>
                </a:lnTo>
                <a:lnTo>
                  <a:pt x="103832" y="28359"/>
                </a:lnTo>
                <a:close/>
                <a:moveTo>
                  <a:pt x="104987" y="28359"/>
                </a:moveTo>
                <a:lnTo>
                  <a:pt x="104987" y="31247"/>
                </a:lnTo>
                <a:lnTo>
                  <a:pt x="107875" y="31247"/>
                </a:lnTo>
                <a:lnTo>
                  <a:pt x="107875" y="28359"/>
                </a:lnTo>
                <a:close/>
                <a:moveTo>
                  <a:pt x="108938" y="28359"/>
                </a:moveTo>
                <a:lnTo>
                  <a:pt x="108938" y="31247"/>
                </a:lnTo>
                <a:lnTo>
                  <a:pt x="111826" y="31247"/>
                </a:lnTo>
                <a:lnTo>
                  <a:pt x="111826" y="28359"/>
                </a:lnTo>
                <a:close/>
                <a:moveTo>
                  <a:pt x="112920" y="28359"/>
                </a:moveTo>
                <a:lnTo>
                  <a:pt x="112920" y="31247"/>
                </a:lnTo>
                <a:lnTo>
                  <a:pt x="115808" y="31247"/>
                </a:lnTo>
                <a:lnTo>
                  <a:pt x="115808" y="28359"/>
                </a:lnTo>
                <a:close/>
                <a:moveTo>
                  <a:pt x="116993" y="28359"/>
                </a:moveTo>
                <a:lnTo>
                  <a:pt x="116993" y="31247"/>
                </a:lnTo>
                <a:lnTo>
                  <a:pt x="119881" y="31247"/>
                </a:lnTo>
                <a:lnTo>
                  <a:pt x="119881" y="28359"/>
                </a:lnTo>
                <a:close/>
                <a:moveTo>
                  <a:pt x="121188" y="28359"/>
                </a:moveTo>
                <a:lnTo>
                  <a:pt x="121188" y="31247"/>
                </a:lnTo>
                <a:lnTo>
                  <a:pt x="124076" y="31247"/>
                </a:lnTo>
                <a:lnTo>
                  <a:pt x="124076" y="28359"/>
                </a:lnTo>
                <a:close/>
                <a:moveTo>
                  <a:pt x="125474" y="28359"/>
                </a:moveTo>
                <a:lnTo>
                  <a:pt x="125474" y="31247"/>
                </a:lnTo>
                <a:lnTo>
                  <a:pt x="128361" y="31247"/>
                </a:lnTo>
                <a:lnTo>
                  <a:pt x="128361" y="28359"/>
                </a:lnTo>
                <a:close/>
                <a:moveTo>
                  <a:pt x="129851" y="28359"/>
                </a:moveTo>
                <a:lnTo>
                  <a:pt x="129851" y="31247"/>
                </a:lnTo>
                <a:lnTo>
                  <a:pt x="132738" y="31247"/>
                </a:lnTo>
                <a:lnTo>
                  <a:pt x="132738" y="28359"/>
                </a:lnTo>
                <a:close/>
                <a:moveTo>
                  <a:pt x="134228" y="28359"/>
                </a:moveTo>
                <a:lnTo>
                  <a:pt x="134228" y="31247"/>
                </a:lnTo>
                <a:lnTo>
                  <a:pt x="137115" y="31247"/>
                </a:lnTo>
                <a:lnTo>
                  <a:pt x="137115" y="28359"/>
                </a:lnTo>
                <a:close/>
                <a:moveTo>
                  <a:pt x="138605" y="28359"/>
                </a:moveTo>
                <a:lnTo>
                  <a:pt x="138605" y="31247"/>
                </a:lnTo>
                <a:lnTo>
                  <a:pt x="141492" y="31247"/>
                </a:lnTo>
                <a:lnTo>
                  <a:pt x="141492" y="28359"/>
                </a:lnTo>
                <a:close/>
                <a:moveTo>
                  <a:pt x="142982" y="28359"/>
                </a:moveTo>
                <a:lnTo>
                  <a:pt x="142982" y="31247"/>
                </a:lnTo>
                <a:lnTo>
                  <a:pt x="145869" y="31247"/>
                </a:lnTo>
                <a:lnTo>
                  <a:pt x="145869" y="28359"/>
                </a:lnTo>
                <a:close/>
                <a:moveTo>
                  <a:pt x="147359" y="28359"/>
                </a:moveTo>
                <a:lnTo>
                  <a:pt x="147359" y="31247"/>
                </a:lnTo>
                <a:lnTo>
                  <a:pt x="150246" y="31247"/>
                </a:lnTo>
                <a:lnTo>
                  <a:pt x="150246" y="28359"/>
                </a:lnTo>
                <a:close/>
                <a:moveTo>
                  <a:pt x="151401" y="28359"/>
                </a:moveTo>
                <a:lnTo>
                  <a:pt x="151401" y="31247"/>
                </a:lnTo>
                <a:lnTo>
                  <a:pt x="154289" y="31247"/>
                </a:lnTo>
                <a:lnTo>
                  <a:pt x="154289" y="28359"/>
                </a:lnTo>
                <a:close/>
                <a:moveTo>
                  <a:pt x="155383" y="28359"/>
                </a:moveTo>
                <a:lnTo>
                  <a:pt x="155383" y="31247"/>
                </a:lnTo>
                <a:lnTo>
                  <a:pt x="158271" y="31247"/>
                </a:lnTo>
                <a:lnTo>
                  <a:pt x="158271" y="28359"/>
                </a:lnTo>
                <a:close/>
                <a:moveTo>
                  <a:pt x="159335" y="28359"/>
                </a:moveTo>
                <a:lnTo>
                  <a:pt x="159335" y="31247"/>
                </a:lnTo>
                <a:lnTo>
                  <a:pt x="162253" y="31247"/>
                </a:lnTo>
                <a:lnTo>
                  <a:pt x="162253" y="28359"/>
                </a:lnTo>
                <a:close/>
                <a:moveTo>
                  <a:pt x="163438" y="28359"/>
                </a:moveTo>
                <a:lnTo>
                  <a:pt x="163438" y="31247"/>
                </a:lnTo>
                <a:lnTo>
                  <a:pt x="166326" y="31247"/>
                </a:lnTo>
                <a:lnTo>
                  <a:pt x="166326" y="28359"/>
                </a:lnTo>
                <a:close/>
                <a:moveTo>
                  <a:pt x="167997" y="28359"/>
                </a:moveTo>
                <a:lnTo>
                  <a:pt x="167997" y="31247"/>
                </a:lnTo>
                <a:lnTo>
                  <a:pt x="170885" y="31247"/>
                </a:lnTo>
                <a:lnTo>
                  <a:pt x="170885" y="28359"/>
                </a:lnTo>
                <a:close/>
                <a:moveTo>
                  <a:pt x="172040" y="28359"/>
                </a:moveTo>
                <a:lnTo>
                  <a:pt x="172040" y="31247"/>
                </a:lnTo>
                <a:lnTo>
                  <a:pt x="174928" y="31247"/>
                </a:lnTo>
                <a:lnTo>
                  <a:pt x="174928" y="28359"/>
                </a:lnTo>
                <a:close/>
                <a:moveTo>
                  <a:pt x="188606" y="28359"/>
                </a:moveTo>
                <a:lnTo>
                  <a:pt x="188606" y="31247"/>
                </a:lnTo>
                <a:lnTo>
                  <a:pt x="191493" y="31247"/>
                </a:lnTo>
                <a:lnTo>
                  <a:pt x="191493" y="28359"/>
                </a:lnTo>
                <a:close/>
                <a:moveTo>
                  <a:pt x="62950" y="30548"/>
                </a:moveTo>
                <a:lnTo>
                  <a:pt x="62950" y="33435"/>
                </a:lnTo>
                <a:lnTo>
                  <a:pt x="65837" y="33435"/>
                </a:lnTo>
                <a:lnTo>
                  <a:pt x="65837" y="30548"/>
                </a:lnTo>
                <a:close/>
                <a:moveTo>
                  <a:pt x="67266" y="30548"/>
                </a:moveTo>
                <a:lnTo>
                  <a:pt x="67266" y="33435"/>
                </a:lnTo>
                <a:lnTo>
                  <a:pt x="70154" y="33435"/>
                </a:lnTo>
                <a:lnTo>
                  <a:pt x="70154" y="30548"/>
                </a:lnTo>
                <a:close/>
                <a:moveTo>
                  <a:pt x="21125" y="32493"/>
                </a:moveTo>
                <a:lnTo>
                  <a:pt x="21125" y="35381"/>
                </a:lnTo>
                <a:lnTo>
                  <a:pt x="24013" y="35381"/>
                </a:lnTo>
                <a:lnTo>
                  <a:pt x="24013" y="32493"/>
                </a:lnTo>
                <a:close/>
                <a:moveTo>
                  <a:pt x="25411" y="32493"/>
                </a:moveTo>
                <a:lnTo>
                  <a:pt x="25411" y="35381"/>
                </a:lnTo>
                <a:lnTo>
                  <a:pt x="28299" y="35381"/>
                </a:lnTo>
                <a:lnTo>
                  <a:pt x="28299" y="32493"/>
                </a:lnTo>
                <a:close/>
                <a:moveTo>
                  <a:pt x="29788" y="32493"/>
                </a:moveTo>
                <a:lnTo>
                  <a:pt x="29788" y="35381"/>
                </a:lnTo>
                <a:lnTo>
                  <a:pt x="32676" y="35381"/>
                </a:lnTo>
                <a:lnTo>
                  <a:pt x="32676" y="32493"/>
                </a:lnTo>
                <a:close/>
                <a:moveTo>
                  <a:pt x="34165" y="32493"/>
                </a:moveTo>
                <a:lnTo>
                  <a:pt x="34165" y="35381"/>
                </a:lnTo>
                <a:lnTo>
                  <a:pt x="37053" y="35381"/>
                </a:lnTo>
                <a:lnTo>
                  <a:pt x="37053" y="32493"/>
                </a:lnTo>
                <a:close/>
                <a:moveTo>
                  <a:pt x="38542" y="32493"/>
                </a:moveTo>
                <a:lnTo>
                  <a:pt x="38542" y="35381"/>
                </a:lnTo>
                <a:lnTo>
                  <a:pt x="41430" y="35381"/>
                </a:lnTo>
                <a:lnTo>
                  <a:pt x="41430" y="32493"/>
                </a:lnTo>
                <a:close/>
                <a:moveTo>
                  <a:pt x="51339" y="32493"/>
                </a:moveTo>
                <a:lnTo>
                  <a:pt x="51339" y="35381"/>
                </a:lnTo>
                <a:lnTo>
                  <a:pt x="54226" y="35381"/>
                </a:lnTo>
                <a:lnTo>
                  <a:pt x="54226" y="32493"/>
                </a:lnTo>
                <a:close/>
                <a:moveTo>
                  <a:pt x="55320" y="32493"/>
                </a:moveTo>
                <a:lnTo>
                  <a:pt x="55320" y="35381"/>
                </a:lnTo>
                <a:lnTo>
                  <a:pt x="58208" y="35381"/>
                </a:lnTo>
                <a:lnTo>
                  <a:pt x="58208" y="32493"/>
                </a:lnTo>
                <a:close/>
                <a:moveTo>
                  <a:pt x="92190" y="32493"/>
                </a:moveTo>
                <a:lnTo>
                  <a:pt x="92190" y="35411"/>
                </a:lnTo>
                <a:lnTo>
                  <a:pt x="95078" y="35411"/>
                </a:lnTo>
                <a:lnTo>
                  <a:pt x="95078" y="32493"/>
                </a:lnTo>
                <a:close/>
                <a:moveTo>
                  <a:pt x="96567" y="32493"/>
                </a:moveTo>
                <a:lnTo>
                  <a:pt x="96567" y="35411"/>
                </a:lnTo>
                <a:lnTo>
                  <a:pt x="99455" y="35411"/>
                </a:lnTo>
                <a:lnTo>
                  <a:pt x="99455" y="32493"/>
                </a:lnTo>
                <a:close/>
                <a:moveTo>
                  <a:pt x="100944" y="32493"/>
                </a:moveTo>
                <a:lnTo>
                  <a:pt x="100944" y="35411"/>
                </a:lnTo>
                <a:lnTo>
                  <a:pt x="103832" y="35411"/>
                </a:lnTo>
                <a:lnTo>
                  <a:pt x="103832" y="32493"/>
                </a:lnTo>
                <a:close/>
                <a:moveTo>
                  <a:pt x="104987" y="32493"/>
                </a:moveTo>
                <a:lnTo>
                  <a:pt x="104987" y="35411"/>
                </a:lnTo>
                <a:lnTo>
                  <a:pt x="107875" y="35411"/>
                </a:lnTo>
                <a:lnTo>
                  <a:pt x="107875" y="32493"/>
                </a:lnTo>
                <a:close/>
                <a:moveTo>
                  <a:pt x="108938" y="32493"/>
                </a:moveTo>
                <a:lnTo>
                  <a:pt x="108938" y="35411"/>
                </a:lnTo>
                <a:lnTo>
                  <a:pt x="111826" y="35411"/>
                </a:lnTo>
                <a:lnTo>
                  <a:pt x="111826" y="32493"/>
                </a:lnTo>
                <a:close/>
                <a:moveTo>
                  <a:pt x="112920" y="32493"/>
                </a:moveTo>
                <a:lnTo>
                  <a:pt x="112920" y="35411"/>
                </a:lnTo>
                <a:lnTo>
                  <a:pt x="115808" y="35411"/>
                </a:lnTo>
                <a:lnTo>
                  <a:pt x="115808" y="32493"/>
                </a:lnTo>
                <a:close/>
                <a:moveTo>
                  <a:pt x="116993" y="32493"/>
                </a:moveTo>
                <a:lnTo>
                  <a:pt x="116993" y="35411"/>
                </a:lnTo>
                <a:lnTo>
                  <a:pt x="119881" y="35411"/>
                </a:lnTo>
                <a:lnTo>
                  <a:pt x="119881" y="32493"/>
                </a:lnTo>
                <a:close/>
                <a:moveTo>
                  <a:pt x="121188" y="32493"/>
                </a:moveTo>
                <a:lnTo>
                  <a:pt x="121188" y="35411"/>
                </a:lnTo>
                <a:lnTo>
                  <a:pt x="124076" y="35411"/>
                </a:lnTo>
                <a:lnTo>
                  <a:pt x="124076" y="32493"/>
                </a:lnTo>
                <a:close/>
                <a:moveTo>
                  <a:pt x="125474" y="32493"/>
                </a:moveTo>
                <a:lnTo>
                  <a:pt x="125474" y="35411"/>
                </a:lnTo>
                <a:lnTo>
                  <a:pt x="128361" y="35411"/>
                </a:lnTo>
                <a:lnTo>
                  <a:pt x="128361" y="32493"/>
                </a:lnTo>
                <a:close/>
                <a:moveTo>
                  <a:pt x="129851" y="32493"/>
                </a:moveTo>
                <a:lnTo>
                  <a:pt x="129851" y="35411"/>
                </a:lnTo>
                <a:lnTo>
                  <a:pt x="132738" y="35411"/>
                </a:lnTo>
                <a:lnTo>
                  <a:pt x="132738" y="32493"/>
                </a:lnTo>
                <a:close/>
                <a:moveTo>
                  <a:pt x="134228" y="32493"/>
                </a:moveTo>
                <a:lnTo>
                  <a:pt x="134228" y="35411"/>
                </a:lnTo>
                <a:lnTo>
                  <a:pt x="137115" y="35411"/>
                </a:lnTo>
                <a:lnTo>
                  <a:pt x="137115" y="32493"/>
                </a:lnTo>
                <a:close/>
                <a:moveTo>
                  <a:pt x="138605" y="32493"/>
                </a:moveTo>
                <a:lnTo>
                  <a:pt x="138605" y="35411"/>
                </a:lnTo>
                <a:lnTo>
                  <a:pt x="141492" y="35411"/>
                </a:lnTo>
                <a:lnTo>
                  <a:pt x="141492" y="32493"/>
                </a:lnTo>
                <a:close/>
                <a:moveTo>
                  <a:pt x="142982" y="32493"/>
                </a:moveTo>
                <a:lnTo>
                  <a:pt x="142982" y="35411"/>
                </a:lnTo>
                <a:lnTo>
                  <a:pt x="145869" y="35411"/>
                </a:lnTo>
                <a:lnTo>
                  <a:pt x="145869" y="32493"/>
                </a:lnTo>
                <a:close/>
                <a:moveTo>
                  <a:pt x="147359" y="32493"/>
                </a:moveTo>
                <a:lnTo>
                  <a:pt x="147359" y="35411"/>
                </a:lnTo>
                <a:lnTo>
                  <a:pt x="150246" y="35411"/>
                </a:lnTo>
                <a:lnTo>
                  <a:pt x="150246" y="32493"/>
                </a:lnTo>
                <a:close/>
                <a:moveTo>
                  <a:pt x="151401" y="32493"/>
                </a:moveTo>
                <a:lnTo>
                  <a:pt x="151401" y="35411"/>
                </a:lnTo>
                <a:lnTo>
                  <a:pt x="154289" y="35411"/>
                </a:lnTo>
                <a:lnTo>
                  <a:pt x="154289" y="32493"/>
                </a:lnTo>
                <a:close/>
                <a:moveTo>
                  <a:pt x="155383" y="32493"/>
                </a:moveTo>
                <a:lnTo>
                  <a:pt x="155383" y="35411"/>
                </a:lnTo>
                <a:lnTo>
                  <a:pt x="158271" y="35411"/>
                </a:lnTo>
                <a:lnTo>
                  <a:pt x="158271" y="32493"/>
                </a:lnTo>
                <a:close/>
                <a:moveTo>
                  <a:pt x="159335" y="32493"/>
                </a:moveTo>
                <a:lnTo>
                  <a:pt x="159335" y="35411"/>
                </a:lnTo>
                <a:lnTo>
                  <a:pt x="162253" y="35411"/>
                </a:lnTo>
                <a:lnTo>
                  <a:pt x="162253" y="32493"/>
                </a:lnTo>
                <a:close/>
                <a:moveTo>
                  <a:pt x="163438" y="32493"/>
                </a:moveTo>
                <a:lnTo>
                  <a:pt x="163438" y="35411"/>
                </a:lnTo>
                <a:lnTo>
                  <a:pt x="166326" y="35411"/>
                </a:lnTo>
                <a:lnTo>
                  <a:pt x="166326" y="32493"/>
                </a:lnTo>
                <a:close/>
                <a:moveTo>
                  <a:pt x="167997" y="32493"/>
                </a:moveTo>
                <a:lnTo>
                  <a:pt x="167997" y="35411"/>
                </a:lnTo>
                <a:lnTo>
                  <a:pt x="170885" y="35411"/>
                </a:lnTo>
                <a:lnTo>
                  <a:pt x="170885" y="32493"/>
                </a:lnTo>
                <a:close/>
                <a:moveTo>
                  <a:pt x="172040" y="32493"/>
                </a:moveTo>
                <a:lnTo>
                  <a:pt x="172040" y="35411"/>
                </a:lnTo>
                <a:lnTo>
                  <a:pt x="174928" y="35411"/>
                </a:lnTo>
                <a:lnTo>
                  <a:pt x="174928" y="32493"/>
                </a:lnTo>
                <a:close/>
                <a:moveTo>
                  <a:pt x="175991" y="32493"/>
                </a:moveTo>
                <a:lnTo>
                  <a:pt x="175991" y="35411"/>
                </a:lnTo>
                <a:lnTo>
                  <a:pt x="178879" y="35411"/>
                </a:lnTo>
                <a:lnTo>
                  <a:pt x="178879" y="32493"/>
                </a:lnTo>
                <a:close/>
                <a:moveTo>
                  <a:pt x="188606" y="32493"/>
                </a:moveTo>
                <a:lnTo>
                  <a:pt x="188606" y="35411"/>
                </a:lnTo>
                <a:lnTo>
                  <a:pt x="191493" y="35411"/>
                </a:lnTo>
                <a:lnTo>
                  <a:pt x="191493" y="32493"/>
                </a:lnTo>
                <a:close/>
                <a:moveTo>
                  <a:pt x="67266" y="34651"/>
                </a:moveTo>
                <a:lnTo>
                  <a:pt x="67266" y="37539"/>
                </a:lnTo>
                <a:lnTo>
                  <a:pt x="70154" y="37539"/>
                </a:lnTo>
                <a:lnTo>
                  <a:pt x="70154" y="34651"/>
                </a:lnTo>
                <a:close/>
                <a:moveTo>
                  <a:pt x="92190" y="36657"/>
                </a:moveTo>
                <a:lnTo>
                  <a:pt x="92190" y="39545"/>
                </a:lnTo>
                <a:lnTo>
                  <a:pt x="95078" y="39545"/>
                </a:lnTo>
                <a:lnTo>
                  <a:pt x="95078" y="36657"/>
                </a:lnTo>
                <a:close/>
                <a:moveTo>
                  <a:pt x="96567" y="36657"/>
                </a:moveTo>
                <a:lnTo>
                  <a:pt x="96567" y="39545"/>
                </a:lnTo>
                <a:lnTo>
                  <a:pt x="99455" y="39545"/>
                </a:lnTo>
                <a:lnTo>
                  <a:pt x="99455" y="36657"/>
                </a:lnTo>
                <a:close/>
                <a:moveTo>
                  <a:pt x="100944" y="36657"/>
                </a:moveTo>
                <a:lnTo>
                  <a:pt x="100944" y="39545"/>
                </a:lnTo>
                <a:lnTo>
                  <a:pt x="103832" y="39545"/>
                </a:lnTo>
                <a:lnTo>
                  <a:pt x="103832" y="36657"/>
                </a:lnTo>
                <a:close/>
                <a:moveTo>
                  <a:pt x="104987" y="36657"/>
                </a:moveTo>
                <a:lnTo>
                  <a:pt x="104987" y="39545"/>
                </a:lnTo>
                <a:lnTo>
                  <a:pt x="107875" y="39545"/>
                </a:lnTo>
                <a:lnTo>
                  <a:pt x="107875" y="36657"/>
                </a:lnTo>
                <a:close/>
                <a:moveTo>
                  <a:pt x="108938" y="36657"/>
                </a:moveTo>
                <a:lnTo>
                  <a:pt x="108938" y="39545"/>
                </a:lnTo>
                <a:lnTo>
                  <a:pt x="111826" y="39545"/>
                </a:lnTo>
                <a:lnTo>
                  <a:pt x="111826" y="36657"/>
                </a:lnTo>
                <a:close/>
                <a:moveTo>
                  <a:pt x="112920" y="36657"/>
                </a:moveTo>
                <a:lnTo>
                  <a:pt x="112920" y="39545"/>
                </a:lnTo>
                <a:lnTo>
                  <a:pt x="115808" y="39545"/>
                </a:lnTo>
                <a:lnTo>
                  <a:pt x="115808" y="36657"/>
                </a:lnTo>
                <a:close/>
                <a:moveTo>
                  <a:pt x="116993" y="36657"/>
                </a:moveTo>
                <a:lnTo>
                  <a:pt x="116993" y="39545"/>
                </a:lnTo>
                <a:lnTo>
                  <a:pt x="119881" y="39545"/>
                </a:lnTo>
                <a:lnTo>
                  <a:pt x="119881" y="36657"/>
                </a:lnTo>
                <a:close/>
                <a:moveTo>
                  <a:pt x="121188" y="36657"/>
                </a:moveTo>
                <a:lnTo>
                  <a:pt x="121188" y="39545"/>
                </a:lnTo>
                <a:lnTo>
                  <a:pt x="124076" y="39545"/>
                </a:lnTo>
                <a:lnTo>
                  <a:pt x="124076" y="36657"/>
                </a:lnTo>
                <a:close/>
                <a:moveTo>
                  <a:pt x="125474" y="36657"/>
                </a:moveTo>
                <a:lnTo>
                  <a:pt x="125474" y="39545"/>
                </a:lnTo>
                <a:lnTo>
                  <a:pt x="128361" y="39545"/>
                </a:lnTo>
                <a:lnTo>
                  <a:pt x="128361" y="36657"/>
                </a:lnTo>
                <a:close/>
                <a:moveTo>
                  <a:pt x="129851" y="36657"/>
                </a:moveTo>
                <a:lnTo>
                  <a:pt x="129851" y="39545"/>
                </a:lnTo>
                <a:lnTo>
                  <a:pt x="132738" y="39545"/>
                </a:lnTo>
                <a:lnTo>
                  <a:pt x="132738" y="36657"/>
                </a:lnTo>
                <a:close/>
                <a:moveTo>
                  <a:pt x="134228" y="36657"/>
                </a:moveTo>
                <a:lnTo>
                  <a:pt x="134228" y="39545"/>
                </a:lnTo>
                <a:lnTo>
                  <a:pt x="137115" y="39545"/>
                </a:lnTo>
                <a:lnTo>
                  <a:pt x="137115" y="36657"/>
                </a:lnTo>
                <a:close/>
                <a:moveTo>
                  <a:pt x="138605" y="36657"/>
                </a:moveTo>
                <a:lnTo>
                  <a:pt x="138605" y="39545"/>
                </a:lnTo>
                <a:lnTo>
                  <a:pt x="141492" y="39545"/>
                </a:lnTo>
                <a:lnTo>
                  <a:pt x="141492" y="36657"/>
                </a:lnTo>
                <a:close/>
                <a:moveTo>
                  <a:pt x="142982" y="36657"/>
                </a:moveTo>
                <a:lnTo>
                  <a:pt x="142982" y="39545"/>
                </a:lnTo>
                <a:lnTo>
                  <a:pt x="145869" y="39545"/>
                </a:lnTo>
                <a:lnTo>
                  <a:pt x="145869" y="36657"/>
                </a:lnTo>
                <a:close/>
                <a:moveTo>
                  <a:pt x="147359" y="36657"/>
                </a:moveTo>
                <a:lnTo>
                  <a:pt x="147359" y="39545"/>
                </a:lnTo>
                <a:lnTo>
                  <a:pt x="150246" y="39545"/>
                </a:lnTo>
                <a:lnTo>
                  <a:pt x="150246" y="36657"/>
                </a:lnTo>
                <a:close/>
                <a:moveTo>
                  <a:pt x="151401" y="36657"/>
                </a:moveTo>
                <a:lnTo>
                  <a:pt x="151401" y="39545"/>
                </a:lnTo>
                <a:lnTo>
                  <a:pt x="154289" y="39545"/>
                </a:lnTo>
                <a:lnTo>
                  <a:pt x="154289" y="36657"/>
                </a:lnTo>
                <a:close/>
                <a:moveTo>
                  <a:pt x="155383" y="36657"/>
                </a:moveTo>
                <a:lnTo>
                  <a:pt x="155383" y="39545"/>
                </a:lnTo>
                <a:lnTo>
                  <a:pt x="158271" y="39545"/>
                </a:lnTo>
                <a:lnTo>
                  <a:pt x="158271" y="36657"/>
                </a:lnTo>
                <a:close/>
                <a:moveTo>
                  <a:pt x="159335" y="36657"/>
                </a:moveTo>
                <a:lnTo>
                  <a:pt x="159335" y="39545"/>
                </a:lnTo>
                <a:lnTo>
                  <a:pt x="162253" y="39545"/>
                </a:lnTo>
                <a:lnTo>
                  <a:pt x="162253" y="36657"/>
                </a:lnTo>
                <a:close/>
                <a:moveTo>
                  <a:pt x="163438" y="36657"/>
                </a:moveTo>
                <a:lnTo>
                  <a:pt x="163438" y="39545"/>
                </a:lnTo>
                <a:lnTo>
                  <a:pt x="166326" y="39545"/>
                </a:lnTo>
                <a:lnTo>
                  <a:pt x="166326" y="36657"/>
                </a:lnTo>
                <a:close/>
                <a:moveTo>
                  <a:pt x="167997" y="36657"/>
                </a:moveTo>
                <a:lnTo>
                  <a:pt x="167997" y="39545"/>
                </a:lnTo>
                <a:lnTo>
                  <a:pt x="170885" y="39545"/>
                </a:lnTo>
                <a:lnTo>
                  <a:pt x="170885" y="36657"/>
                </a:lnTo>
                <a:close/>
                <a:moveTo>
                  <a:pt x="172040" y="36657"/>
                </a:moveTo>
                <a:lnTo>
                  <a:pt x="172040" y="39545"/>
                </a:lnTo>
                <a:lnTo>
                  <a:pt x="174928" y="39545"/>
                </a:lnTo>
                <a:lnTo>
                  <a:pt x="174928" y="36657"/>
                </a:lnTo>
                <a:close/>
                <a:moveTo>
                  <a:pt x="175991" y="36657"/>
                </a:moveTo>
                <a:lnTo>
                  <a:pt x="175991" y="39545"/>
                </a:lnTo>
                <a:lnTo>
                  <a:pt x="178879" y="39545"/>
                </a:lnTo>
                <a:lnTo>
                  <a:pt x="178879" y="36657"/>
                </a:lnTo>
                <a:close/>
                <a:moveTo>
                  <a:pt x="16809" y="36718"/>
                </a:moveTo>
                <a:lnTo>
                  <a:pt x="16809" y="39606"/>
                </a:lnTo>
                <a:lnTo>
                  <a:pt x="19697" y="39606"/>
                </a:lnTo>
                <a:lnTo>
                  <a:pt x="19697" y="36718"/>
                </a:lnTo>
                <a:close/>
                <a:moveTo>
                  <a:pt x="21125" y="36718"/>
                </a:moveTo>
                <a:lnTo>
                  <a:pt x="21125" y="39606"/>
                </a:lnTo>
                <a:lnTo>
                  <a:pt x="24013" y="39606"/>
                </a:lnTo>
                <a:lnTo>
                  <a:pt x="24013" y="36718"/>
                </a:lnTo>
                <a:close/>
                <a:moveTo>
                  <a:pt x="25411" y="36718"/>
                </a:moveTo>
                <a:lnTo>
                  <a:pt x="25411" y="39606"/>
                </a:lnTo>
                <a:lnTo>
                  <a:pt x="28299" y="39606"/>
                </a:lnTo>
                <a:lnTo>
                  <a:pt x="28299" y="36718"/>
                </a:lnTo>
                <a:close/>
                <a:moveTo>
                  <a:pt x="29788" y="36718"/>
                </a:moveTo>
                <a:lnTo>
                  <a:pt x="29788" y="39606"/>
                </a:lnTo>
                <a:lnTo>
                  <a:pt x="32676" y="39606"/>
                </a:lnTo>
                <a:lnTo>
                  <a:pt x="32676" y="36718"/>
                </a:lnTo>
                <a:close/>
                <a:moveTo>
                  <a:pt x="34165" y="36718"/>
                </a:moveTo>
                <a:lnTo>
                  <a:pt x="34165" y="39606"/>
                </a:lnTo>
                <a:lnTo>
                  <a:pt x="37053" y="39606"/>
                </a:lnTo>
                <a:lnTo>
                  <a:pt x="37053" y="36718"/>
                </a:lnTo>
                <a:close/>
                <a:moveTo>
                  <a:pt x="38542" y="36718"/>
                </a:moveTo>
                <a:lnTo>
                  <a:pt x="38542" y="39606"/>
                </a:lnTo>
                <a:lnTo>
                  <a:pt x="41430" y="39606"/>
                </a:lnTo>
                <a:lnTo>
                  <a:pt x="41430" y="36718"/>
                </a:lnTo>
                <a:close/>
                <a:moveTo>
                  <a:pt x="42919" y="36718"/>
                </a:moveTo>
                <a:lnTo>
                  <a:pt x="42919" y="39606"/>
                </a:lnTo>
                <a:lnTo>
                  <a:pt x="45807" y="39606"/>
                </a:lnTo>
                <a:lnTo>
                  <a:pt x="45807" y="36718"/>
                </a:lnTo>
                <a:close/>
                <a:moveTo>
                  <a:pt x="51339" y="36718"/>
                </a:moveTo>
                <a:lnTo>
                  <a:pt x="51339" y="39606"/>
                </a:lnTo>
                <a:lnTo>
                  <a:pt x="54226" y="39606"/>
                </a:lnTo>
                <a:lnTo>
                  <a:pt x="54226" y="36718"/>
                </a:lnTo>
                <a:close/>
                <a:moveTo>
                  <a:pt x="55320" y="36718"/>
                </a:moveTo>
                <a:lnTo>
                  <a:pt x="55320" y="39606"/>
                </a:lnTo>
                <a:lnTo>
                  <a:pt x="58208" y="39606"/>
                </a:lnTo>
                <a:lnTo>
                  <a:pt x="58208" y="36718"/>
                </a:lnTo>
                <a:close/>
                <a:moveTo>
                  <a:pt x="59272" y="36718"/>
                </a:moveTo>
                <a:lnTo>
                  <a:pt x="59272" y="39606"/>
                </a:lnTo>
                <a:lnTo>
                  <a:pt x="62159" y="39606"/>
                </a:lnTo>
                <a:lnTo>
                  <a:pt x="62159" y="36718"/>
                </a:lnTo>
                <a:close/>
                <a:moveTo>
                  <a:pt x="21125" y="40943"/>
                </a:moveTo>
                <a:lnTo>
                  <a:pt x="21125" y="43831"/>
                </a:lnTo>
                <a:lnTo>
                  <a:pt x="24013" y="43831"/>
                </a:lnTo>
                <a:lnTo>
                  <a:pt x="24013" y="40943"/>
                </a:lnTo>
                <a:close/>
                <a:moveTo>
                  <a:pt x="25411" y="40943"/>
                </a:moveTo>
                <a:lnTo>
                  <a:pt x="25411" y="43831"/>
                </a:lnTo>
                <a:lnTo>
                  <a:pt x="28299" y="43831"/>
                </a:lnTo>
                <a:lnTo>
                  <a:pt x="28299" y="40943"/>
                </a:lnTo>
                <a:close/>
                <a:moveTo>
                  <a:pt x="29788" y="40943"/>
                </a:moveTo>
                <a:lnTo>
                  <a:pt x="29788" y="43831"/>
                </a:lnTo>
                <a:lnTo>
                  <a:pt x="32676" y="43831"/>
                </a:lnTo>
                <a:lnTo>
                  <a:pt x="32676" y="40943"/>
                </a:lnTo>
                <a:close/>
                <a:moveTo>
                  <a:pt x="34165" y="40943"/>
                </a:moveTo>
                <a:lnTo>
                  <a:pt x="34165" y="43831"/>
                </a:lnTo>
                <a:lnTo>
                  <a:pt x="37053" y="43831"/>
                </a:lnTo>
                <a:lnTo>
                  <a:pt x="37053" y="40943"/>
                </a:lnTo>
                <a:close/>
                <a:moveTo>
                  <a:pt x="38542" y="40943"/>
                </a:moveTo>
                <a:lnTo>
                  <a:pt x="38542" y="43831"/>
                </a:lnTo>
                <a:lnTo>
                  <a:pt x="41430" y="43831"/>
                </a:lnTo>
                <a:lnTo>
                  <a:pt x="41430" y="40943"/>
                </a:lnTo>
                <a:close/>
                <a:moveTo>
                  <a:pt x="42919" y="40943"/>
                </a:moveTo>
                <a:lnTo>
                  <a:pt x="42919" y="43831"/>
                </a:lnTo>
                <a:lnTo>
                  <a:pt x="45807" y="43831"/>
                </a:lnTo>
                <a:lnTo>
                  <a:pt x="45807" y="40943"/>
                </a:lnTo>
                <a:close/>
                <a:moveTo>
                  <a:pt x="47296" y="40943"/>
                </a:moveTo>
                <a:lnTo>
                  <a:pt x="47296" y="43831"/>
                </a:lnTo>
                <a:lnTo>
                  <a:pt x="50184" y="43831"/>
                </a:lnTo>
                <a:lnTo>
                  <a:pt x="50184" y="40943"/>
                </a:lnTo>
                <a:close/>
                <a:moveTo>
                  <a:pt x="51339" y="40943"/>
                </a:moveTo>
                <a:lnTo>
                  <a:pt x="51339" y="43831"/>
                </a:lnTo>
                <a:lnTo>
                  <a:pt x="54226" y="43831"/>
                </a:lnTo>
                <a:lnTo>
                  <a:pt x="54226" y="40943"/>
                </a:lnTo>
                <a:close/>
                <a:moveTo>
                  <a:pt x="55320" y="40943"/>
                </a:moveTo>
                <a:lnTo>
                  <a:pt x="55320" y="43831"/>
                </a:lnTo>
                <a:lnTo>
                  <a:pt x="58208" y="43831"/>
                </a:lnTo>
                <a:lnTo>
                  <a:pt x="58208" y="40943"/>
                </a:lnTo>
                <a:close/>
                <a:moveTo>
                  <a:pt x="59272" y="40943"/>
                </a:moveTo>
                <a:lnTo>
                  <a:pt x="59272" y="43831"/>
                </a:lnTo>
                <a:lnTo>
                  <a:pt x="62159" y="43831"/>
                </a:lnTo>
                <a:lnTo>
                  <a:pt x="62159" y="40943"/>
                </a:lnTo>
                <a:close/>
                <a:moveTo>
                  <a:pt x="63345" y="40943"/>
                </a:moveTo>
                <a:lnTo>
                  <a:pt x="63345" y="43831"/>
                </a:lnTo>
                <a:lnTo>
                  <a:pt x="66263" y="43831"/>
                </a:lnTo>
                <a:lnTo>
                  <a:pt x="66263" y="40943"/>
                </a:lnTo>
                <a:close/>
                <a:moveTo>
                  <a:pt x="87722" y="40943"/>
                </a:moveTo>
                <a:lnTo>
                  <a:pt x="87722" y="43831"/>
                </a:lnTo>
                <a:lnTo>
                  <a:pt x="90610" y="43831"/>
                </a:lnTo>
                <a:lnTo>
                  <a:pt x="90610" y="40943"/>
                </a:lnTo>
                <a:close/>
                <a:moveTo>
                  <a:pt x="92099" y="40943"/>
                </a:moveTo>
                <a:lnTo>
                  <a:pt x="92099" y="43831"/>
                </a:lnTo>
                <a:lnTo>
                  <a:pt x="94987" y="43831"/>
                </a:lnTo>
                <a:lnTo>
                  <a:pt x="94987" y="40943"/>
                </a:lnTo>
                <a:close/>
                <a:moveTo>
                  <a:pt x="96476" y="40943"/>
                </a:moveTo>
                <a:lnTo>
                  <a:pt x="96476" y="43831"/>
                </a:lnTo>
                <a:lnTo>
                  <a:pt x="99364" y="43831"/>
                </a:lnTo>
                <a:lnTo>
                  <a:pt x="99364" y="40943"/>
                </a:lnTo>
                <a:close/>
                <a:moveTo>
                  <a:pt x="100853" y="40943"/>
                </a:moveTo>
                <a:lnTo>
                  <a:pt x="100853" y="43831"/>
                </a:lnTo>
                <a:lnTo>
                  <a:pt x="103741" y="43831"/>
                </a:lnTo>
                <a:lnTo>
                  <a:pt x="103741" y="40943"/>
                </a:lnTo>
                <a:close/>
                <a:moveTo>
                  <a:pt x="104896" y="40943"/>
                </a:moveTo>
                <a:lnTo>
                  <a:pt x="104896" y="43831"/>
                </a:lnTo>
                <a:lnTo>
                  <a:pt x="107783" y="43831"/>
                </a:lnTo>
                <a:lnTo>
                  <a:pt x="107783" y="40943"/>
                </a:lnTo>
                <a:close/>
                <a:moveTo>
                  <a:pt x="108878" y="40943"/>
                </a:moveTo>
                <a:lnTo>
                  <a:pt x="108878" y="43831"/>
                </a:lnTo>
                <a:lnTo>
                  <a:pt x="111765" y="43831"/>
                </a:lnTo>
                <a:lnTo>
                  <a:pt x="111765" y="40943"/>
                </a:lnTo>
                <a:close/>
                <a:moveTo>
                  <a:pt x="112829" y="40943"/>
                </a:moveTo>
                <a:lnTo>
                  <a:pt x="112829" y="43831"/>
                </a:lnTo>
                <a:lnTo>
                  <a:pt x="115717" y="43831"/>
                </a:lnTo>
                <a:lnTo>
                  <a:pt x="115717" y="40943"/>
                </a:lnTo>
                <a:close/>
                <a:moveTo>
                  <a:pt x="116902" y="40943"/>
                </a:moveTo>
                <a:lnTo>
                  <a:pt x="116902" y="43831"/>
                </a:lnTo>
                <a:lnTo>
                  <a:pt x="119820" y="43831"/>
                </a:lnTo>
                <a:lnTo>
                  <a:pt x="119820" y="40943"/>
                </a:lnTo>
                <a:close/>
                <a:moveTo>
                  <a:pt x="121097" y="40943"/>
                </a:moveTo>
                <a:lnTo>
                  <a:pt x="121097" y="43831"/>
                </a:lnTo>
                <a:lnTo>
                  <a:pt x="124015" y="43831"/>
                </a:lnTo>
                <a:lnTo>
                  <a:pt x="124015" y="40943"/>
                </a:lnTo>
                <a:close/>
                <a:moveTo>
                  <a:pt x="125413" y="40943"/>
                </a:moveTo>
                <a:lnTo>
                  <a:pt x="125413" y="43831"/>
                </a:lnTo>
                <a:lnTo>
                  <a:pt x="128301" y="43831"/>
                </a:lnTo>
                <a:lnTo>
                  <a:pt x="128301" y="40943"/>
                </a:lnTo>
                <a:close/>
                <a:moveTo>
                  <a:pt x="129790" y="40943"/>
                </a:moveTo>
                <a:lnTo>
                  <a:pt x="129790" y="43831"/>
                </a:lnTo>
                <a:lnTo>
                  <a:pt x="132678" y="43831"/>
                </a:lnTo>
                <a:lnTo>
                  <a:pt x="132678" y="40943"/>
                </a:lnTo>
                <a:close/>
                <a:moveTo>
                  <a:pt x="134167" y="40943"/>
                </a:moveTo>
                <a:lnTo>
                  <a:pt x="134167" y="43831"/>
                </a:lnTo>
                <a:lnTo>
                  <a:pt x="137054" y="43831"/>
                </a:lnTo>
                <a:lnTo>
                  <a:pt x="137054" y="40943"/>
                </a:lnTo>
                <a:close/>
                <a:moveTo>
                  <a:pt x="138544" y="40943"/>
                </a:moveTo>
                <a:lnTo>
                  <a:pt x="138544" y="43831"/>
                </a:lnTo>
                <a:lnTo>
                  <a:pt x="141431" y="43831"/>
                </a:lnTo>
                <a:lnTo>
                  <a:pt x="141431" y="40943"/>
                </a:lnTo>
                <a:close/>
                <a:moveTo>
                  <a:pt x="142921" y="40943"/>
                </a:moveTo>
                <a:lnTo>
                  <a:pt x="142921" y="43831"/>
                </a:lnTo>
                <a:lnTo>
                  <a:pt x="145808" y="43831"/>
                </a:lnTo>
                <a:lnTo>
                  <a:pt x="145808" y="40943"/>
                </a:lnTo>
                <a:close/>
                <a:moveTo>
                  <a:pt x="147298" y="40943"/>
                </a:moveTo>
                <a:lnTo>
                  <a:pt x="147298" y="43831"/>
                </a:lnTo>
                <a:lnTo>
                  <a:pt x="150185" y="43831"/>
                </a:lnTo>
                <a:lnTo>
                  <a:pt x="150185" y="40943"/>
                </a:lnTo>
                <a:close/>
                <a:moveTo>
                  <a:pt x="151340" y="40943"/>
                </a:moveTo>
                <a:lnTo>
                  <a:pt x="151340" y="43831"/>
                </a:lnTo>
                <a:lnTo>
                  <a:pt x="154228" y="43831"/>
                </a:lnTo>
                <a:lnTo>
                  <a:pt x="154228" y="40943"/>
                </a:lnTo>
                <a:close/>
                <a:moveTo>
                  <a:pt x="155292" y="40943"/>
                </a:moveTo>
                <a:lnTo>
                  <a:pt x="155292" y="43831"/>
                </a:lnTo>
                <a:lnTo>
                  <a:pt x="158210" y="43831"/>
                </a:lnTo>
                <a:lnTo>
                  <a:pt x="158210" y="40943"/>
                </a:lnTo>
                <a:close/>
                <a:moveTo>
                  <a:pt x="159274" y="40943"/>
                </a:moveTo>
                <a:lnTo>
                  <a:pt x="159274" y="43831"/>
                </a:lnTo>
                <a:lnTo>
                  <a:pt x="162161" y="43831"/>
                </a:lnTo>
                <a:lnTo>
                  <a:pt x="162161" y="40943"/>
                </a:lnTo>
                <a:close/>
                <a:moveTo>
                  <a:pt x="163347" y="40943"/>
                </a:moveTo>
                <a:lnTo>
                  <a:pt x="163347" y="43831"/>
                </a:lnTo>
                <a:lnTo>
                  <a:pt x="166234" y="43831"/>
                </a:lnTo>
                <a:lnTo>
                  <a:pt x="166234" y="40943"/>
                </a:lnTo>
                <a:close/>
                <a:moveTo>
                  <a:pt x="167906" y="40943"/>
                </a:moveTo>
                <a:lnTo>
                  <a:pt x="167906" y="43831"/>
                </a:lnTo>
                <a:lnTo>
                  <a:pt x="170794" y="43831"/>
                </a:lnTo>
                <a:lnTo>
                  <a:pt x="170794" y="40943"/>
                </a:lnTo>
                <a:close/>
                <a:moveTo>
                  <a:pt x="171949" y="40943"/>
                </a:moveTo>
                <a:lnTo>
                  <a:pt x="171949" y="43831"/>
                </a:lnTo>
                <a:lnTo>
                  <a:pt x="174836" y="43831"/>
                </a:lnTo>
                <a:lnTo>
                  <a:pt x="174836" y="40943"/>
                </a:lnTo>
                <a:close/>
                <a:moveTo>
                  <a:pt x="175931" y="40943"/>
                </a:moveTo>
                <a:lnTo>
                  <a:pt x="175931" y="43831"/>
                </a:lnTo>
                <a:lnTo>
                  <a:pt x="178818" y="43831"/>
                </a:lnTo>
                <a:lnTo>
                  <a:pt x="178818" y="40943"/>
                </a:lnTo>
                <a:close/>
                <a:moveTo>
                  <a:pt x="87813" y="45046"/>
                </a:moveTo>
                <a:lnTo>
                  <a:pt x="87813" y="47934"/>
                </a:lnTo>
                <a:lnTo>
                  <a:pt x="90701" y="47934"/>
                </a:lnTo>
                <a:lnTo>
                  <a:pt x="90701" y="45046"/>
                </a:lnTo>
                <a:close/>
                <a:moveTo>
                  <a:pt x="92190" y="45046"/>
                </a:moveTo>
                <a:lnTo>
                  <a:pt x="92190" y="47934"/>
                </a:lnTo>
                <a:lnTo>
                  <a:pt x="95078" y="47934"/>
                </a:lnTo>
                <a:lnTo>
                  <a:pt x="95078" y="45046"/>
                </a:lnTo>
                <a:close/>
                <a:moveTo>
                  <a:pt x="96567" y="45046"/>
                </a:moveTo>
                <a:lnTo>
                  <a:pt x="96567" y="47934"/>
                </a:lnTo>
                <a:lnTo>
                  <a:pt x="99455" y="47934"/>
                </a:lnTo>
                <a:lnTo>
                  <a:pt x="99455" y="45046"/>
                </a:lnTo>
                <a:close/>
                <a:moveTo>
                  <a:pt x="100944" y="45046"/>
                </a:moveTo>
                <a:lnTo>
                  <a:pt x="100944" y="47934"/>
                </a:lnTo>
                <a:lnTo>
                  <a:pt x="103832" y="47934"/>
                </a:lnTo>
                <a:lnTo>
                  <a:pt x="103832" y="45046"/>
                </a:lnTo>
                <a:close/>
                <a:moveTo>
                  <a:pt x="104987" y="45046"/>
                </a:moveTo>
                <a:lnTo>
                  <a:pt x="104987" y="47934"/>
                </a:lnTo>
                <a:lnTo>
                  <a:pt x="107875" y="47934"/>
                </a:lnTo>
                <a:lnTo>
                  <a:pt x="107875" y="45046"/>
                </a:lnTo>
                <a:close/>
                <a:moveTo>
                  <a:pt x="108938" y="45046"/>
                </a:moveTo>
                <a:lnTo>
                  <a:pt x="108938" y="47934"/>
                </a:lnTo>
                <a:lnTo>
                  <a:pt x="111826" y="47934"/>
                </a:lnTo>
                <a:lnTo>
                  <a:pt x="111826" y="45046"/>
                </a:lnTo>
                <a:close/>
                <a:moveTo>
                  <a:pt x="112920" y="45046"/>
                </a:moveTo>
                <a:lnTo>
                  <a:pt x="112920" y="47934"/>
                </a:lnTo>
                <a:lnTo>
                  <a:pt x="115808" y="47934"/>
                </a:lnTo>
                <a:lnTo>
                  <a:pt x="115808" y="45046"/>
                </a:lnTo>
                <a:close/>
                <a:moveTo>
                  <a:pt x="116993" y="45046"/>
                </a:moveTo>
                <a:lnTo>
                  <a:pt x="116993" y="47934"/>
                </a:lnTo>
                <a:lnTo>
                  <a:pt x="119881" y="47934"/>
                </a:lnTo>
                <a:lnTo>
                  <a:pt x="119881" y="45046"/>
                </a:lnTo>
                <a:close/>
                <a:moveTo>
                  <a:pt x="121188" y="45046"/>
                </a:moveTo>
                <a:lnTo>
                  <a:pt x="121188" y="47934"/>
                </a:lnTo>
                <a:lnTo>
                  <a:pt x="124076" y="47934"/>
                </a:lnTo>
                <a:lnTo>
                  <a:pt x="124076" y="45046"/>
                </a:lnTo>
                <a:close/>
                <a:moveTo>
                  <a:pt x="125474" y="45046"/>
                </a:moveTo>
                <a:lnTo>
                  <a:pt x="125474" y="47934"/>
                </a:lnTo>
                <a:lnTo>
                  <a:pt x="128361" y="47934"/>
                </a:lnTo>
                <a:lnTo>
                  <a:pt x="128361" y="45046"/>
                </a:lnTo>
                <a:close/>
                <a:moveTo>
                  <a:pt x="129851" y="45046"/>
                </a:moveTo>
                <a:lnTo>
                  <a:pt x="129851" y="47934"/>
                </a:lnTo>
                <a:lnTo>
                  <a:pt x="132738" y="47934"/>
                </a:lnTo>
                <a:lnTo>
                  <a:pt x="132738" y="45046"/>
                </a:lnTo>
                <a:close/>
                <a:moveTo>
                  <a:pt x="134228" y="45046"/>
                </a:moveTo>
                <a:lnTo>
                  <a:pt x="134228" y="47934"/>
                </a:lnTo>
                <a:lnTo>
                  <a:pt x="137115" y="47934"/>
                </a:lnTo>
                <a:lnTo>
                  <a:pt x="137115" y="45046"/>
                </a:lnTo>
                <a:close/>
                <a:moveTo>
                  <a:pt x="138605" y="45046"/>
                </a:moveTo>
                <a:lnTo>
                  <a:pt x="138605" y="47934"/>
                </a:lnTo>
                <a:lnTo>
                  <a:pt x="141492" y="47934"/>
                </a:lnTo>
                <a:lnTo>
                  <a:pt x="141492" y="45046"/>
                </a:lnTo>
                <a:close/>
                <a:moveTo>
                  <a:pt x="142982" y="45046"/>
                </a:moveTo>
                <a:lnTo>
                  <a:pt x="142982" y="47934"/>
                </a:lnTo>
                <a:lnTo>
                  <a:pt x="145869" y="47934"/>
                </a:lnTo>
                <a:lnTo>
                  <a:pt x="145869" y="45046"/>
                </a:lnTo>
                <a:close/>
                <a:moveTo>
                  <a:pt x="147359" y="45046"/>
                </a:moveTo>
                <a:lnTo>
                  <a:pt x="147359" y="47934"/>
                </a:lnTo>
                <a:lnTo>
                  <a:pt x="150246" y="47934"/>
                </a:lnTo>
                <a:lnTo>
                  <a:pt x="150246" y="45046"/>
                </a:lnTo>
                <a:close/>
                <a:moveTo>
                  <a:pt x="151401" y="45046"/>
                </a:moveTo>
                <a:lnTo>
                  <a:pt x="151401" y="47934"/>
                </a:lnTo>
                <a:lnTo>
                  <a:pt x="154289" y="47934"/>
                </a:lnTo>
                <a:lnTo>
                  <a:pt x="154289" y="45046"/>
                </a:lnTo>
                <a:close/>
                <a:moveTo>
                  <a:pt x="155383" y="45046"/>
                </a:moveTo>
                <a:lnTo>
                  <a:pt x="155383" y="47934"/>
                </a:lnTo>
                <a:lnTo>
                  <a:pt x="158271" y="47934"/>
                </a:lnTo>
                <a:lnTo>
                  <a:pt x="158271" y="45046"/>
                </a:lnTo>
                <a:close/>
                <a:moveTo>
                  <a:pt x="159335" y="45046"/>
                </a:moveTo>
                <a:lnTo>
                  <a:pt x="159335" y="47934"/>
                </a:lnTo>
                <a:lnTo>
                  <a:pt x="162253" y="47934"/>
                </a:lnTo>
                <a:lnTo>
                  <a:pt x="162253" y="45046"/>
                </a:lnTo>
                <a:close/>
                <a:moveTo>
                  <a:pt x="163438" y="45046"/>
                </a:moveTo>
                <a:lnTo>
                  <a:pt x="163438" y="47934"/>
                </a:lnTo>
                <a:lnTo>
                  <a:pt x="166326" y="47934"/>
                </a:lnTo>
                <a:lnTo>
                  <a:pt x="166326" y="45046"/>
                </a:lnTo>
                <a:close/>
                <a:moveTo>
                  <a:pt x="167997" y="45046"/>
                </a:moveTo>
                <a:lnTo>
                  <a:pt x="167997" y="47934"/>
                </a:lnTo>
                <a:lnTo>
                  <a:pt x="170885" y="47934"/>
                </a:lnTo>
                <a:lnTo>
                  <a:pt x="170885" y="45046"/>
                </a:lnTo>
                <a:close/>
                <a:moveTo>
                  <a:pt x="172040" y="45046"/>
                </a:moveTo>
                <a:lnTo>
                  <a:pt x="172040" y="47934"/>
                </a:lnTo>
                <a:lnTo>
                  <a:pt x="174928" y="47934"/>
                </a:lnTo>
                <a:lnTo>
                  <a:pt x="174928" y="45046"/>
                </a:lnTo>
                <a:close/>
                <a:moveTo>
                  <a:pt x="16809" y="45168"/>
                </a:moveTo>
                <a:lnTo>
                  <a:pt x="16809" y="48056"/>
                </a:lnTo>
                <a:lnTo>
                  <a:pt x="19697" y="48056"/>
                </a:lnTo>
                <a:lnTo>
                  <a:pt x="19697" y="45168"/>
                </a:lnTo>
                <a:close/>
                <a:moveTo>
                  <a:pt x="21125" y="45168"/>
                </a:moveTo>
                <a:lnTo>
                  <a:pt x="21125" y="48056"/>
                </a:lnTo>
                <a:lnTo>
                  <a:pt x="24013" y="48056"/>
                </a:lnTo>
                <a:lnTo>
                  <a:pt x="24013" y="45168"/>
                </a:lnTo>
                <a:close/>
                <a:moveTo>
                  <a:pt x="25411" y="45168"/>
                </a:moveTo>
                <a:lnTo>
                  <a:pt x="25411" y="48056"/>
                </a:lnTo>
                <a:lnTo>
                  <a:pt x="28299" y="48056"/>
                </a:lnTo>
                <a:lnTo>
                  <a:pt x="28299" y="45168"/>
                </a:lnTo>
                <a:close/>
                <a:moveTo>
                  <a:pt x="29788" y="45168"/>
                </a:moveTo>
                <a:lnTo>
                  <a:pt x="29788" y="48056"/>
                </a:lnTo>
                <a:lnTo>
                  <a:pt x="32676" y="48056"/>
                </a:lnTo>
                <a:lnTo>
                  <a:pt x="32676" y="45168"/>
                </a:lnTo>
                <a:close/>
                <a:moveTo>
                  <a:pt x="34165" y="45168"/>
                </a:moveTo>
                <a:lnTo>
                  <a:pt x="34165" y="48056"/>
                </a:lnTo>
                <a:lnTo>
                  <a:pt x="37053" y="48056"/>
                </a:lnTo>
                <a:lnTo>
                  <a:pt x="37053" y="45168"/>
                </a:lnTo>
                <a:close/>
                <a:moveTo>
                  <a:pt x="38542" y="45168"/>
                </a:moveTo>
                <a:lnTo>
                  <a:pt x="38542" y="48056"/>
                </a:lnTo>
                <a:lnTo>
                  <a:pt x="41430" y="48056"/>
                </a:lnTo>
                <a:lnTo>
                  <a:pt x="41430" y="45168"/>
                </a:lnTo>
                <a:close/>
                <a:moveTo>
                  <a:pt x="42919" y="45168"/>
                </a:moveTo>
                <a:lnTo>
                  <a:pt x="42919" y="48056"/>
                </a:lnTo>
                <a:lnTo>
                  <a:pt x="45807" y="48056"/>
                </a:lnTo>
                <a:lnTo>
                  <a:pt x="45807" y="45168"/>
                </a:lnTo>
                <a:close/>
                <a:moveTo>
                  <a:pt x="47296" y="45168"/>
                </a:moveTo>
                <a:lnTo>
                  <a:pt x="47296" y="48056"/>
                </a:lnTo>
                <a:lnTo>
                  <a:pt x="50184" y="48056"/>
                </a:lnTo>
                <a:lnTo>
                  <a:pt x="50184" y="45168"/>
                </a:lnTo>
                <a:close/>
                <a:moveTo>
                  <a:pt x="54865" y="45168"/>
                </a:moveTo>
                <a:lnTo>
                  <a:pt x="54865" y="48056"/>
                </a:lnTo>
                <a:lnTo>
                  <a:pt x="57752" y="48056"/>
                </a:lnTo>
                <a:lnTo>
                  <a:pt x="57752" y="45168"/>
                </a:lnTo>
                <a:close/>
                <a:moveTo>
                  <a:pt x="83436" y="49180"/>
                </a:moveTo>
                <a:lnTo>
                  <a:pt x="83436" y="52098"/>
                </a:lnTo>
                <a:lnTo>
                  <a:pt x="86324" y="52098"/>
                </a:lnTo>
                <a:lnTo>
                  <a:pt x="86324" y="49180"/>
                </a:lnTo>
                <a:close/>
                <a:moveTo>
                  <a:pt x="87813" y="49180"/>
                </a:moveTo>
                <a:lnTo>
                  <a:pt x="87813" y="52098"/>
                </a:lnTo>
                <a:lnTo>
                  <a:pt x="90701" y="52098"/>
                </a:lnTo>
                <a:lnTo>
                  <a:pt x="90701" y="49180"/>
                </a:lnTo>
                <a:close/>
                <a:moveTo>
                  <a:pt x="92190" y="49180"/>
                </a:moveTo>
                <a:lnTo>
                  <a:pt x="92190" y="52098"/>
                </a:lnTo>
                <a:lnTo>
                  <a:pt x="95078" y="52098"/>
                </a:lnTo>
                <a:lnTo>
                  <a:pt x="95078" y="49180"/>
                </a:lnTo>
                <a:close/>
                <a:moveTo>
                  <a:pt x="96567" y="49180"/>
                </a:moveTo>
                <a:lnTo>
                  <a:pt x="96567" y="52098"/>
                </a:lnTo>
                <a:lnTo>
                  <a:pt x="99455" y="52098"/>
                </a:lnTo>
                <a:lnTo>
                  <a:pt x="99455" y="49180"/>
                </a:lnTo>
                <a:close/>
                <a:moveTo>
                  <a:pt x="100944" y="49180"/>
                </a:moveTo>
                <a:lnTo>
                  <a:pt x="100944" y="52098"/>
                </a:lnTo>
                <a:lnTo>
                  <a:pt x="103832" y="52098"/>
                </a:lnTo>
                <a:lnTo>
                  <a:pt x="103832" y="49180"/>
                </a:lnTo>
                <a:close/>
                <a:moveTo>
                  <a:pt x="104987" y="49180"/>
                </a:moveTo>
                <a:lnTo>
                  <a:pt x="104987" y="52098"/>
                </a:lnTo>
                <a:lnTo>
                  <a:pt x="107875" y="52098"/>
                </a:lnTo>
                <a:lnTo>
                  <a:pt x="107875" y="49180"/>
                </a:lnTo>
                <a:close/>
                <a:moveTo>
                  <a:pt x="116993" y="49180"/>
                </a:moveTo>
                <a:lnTo>
                  <a:pt x="116993" y="52098"/>
                </a:lnTo>
                <a:lnTo>
                  <a:pt x="119881" y="52098"/>
                </a:lnTo>
                <a:lnTo>
                  <a:pt x="119881" y="49180"/>
                </a:lnTo>
                <a:close/>
                <a:moveTo>
                  <a:pt x="121188" y="49180"/>
                </a:moveTo>
                <a:lnTo>
                  <a:pt x="121188" y="52098"/>
                </a:lnTo>
                <a:lnTo>
                  <a:pt x="124076" y="52098"/>
                </a:lnTo>
                <a:lnTo>
                  <a:pt x="124076" y="49180"/>
                </a:lnTo>
                <a:close/>
                <a:moveTo>
                  <a:pt x="125474" y="49180"/>
                </a:moveTo>
                <a:lnTo>
                  <a:pt x="125474" y="52098"/>
                </a:lnTo>
                <a:lnTo>
                  <a:pt x="128361" y="52098"/>
                </a:lnTo>
                <a:lnTo>
                  <a:pt x="128361" y="49180"/>
                </a:lnTo>
                <a:close/>
                <a:moveTo>
                  <a:pt x="129851" y="49180"/>
                </a:moveTo>
                <a:lnTo>
                  <a:pt x="129851" y="52098"/>
                </a:lnTo>
                <a:lnTo>
                  <a:pt x="132738" y="52098"/>
                </a:lnTo>
                <a:lnTo>
                  <a:pt x="132738" y="49180"/>
                </a:lnTo>
                <a:close/>
                <a:moveTo>
                  <a:pt x="134228" y="49180"/>
                </a:moveTo>
                <a:lnTo>
                  <a:pt x="134228" y="52098"/>
                </a:lnTo>
                <a:lnTo>
                  <a:pt x="137115" y="52098"/>
                </a:lnTo>
                <a:lnTo>
                  <a:pt x="137115" y="49180"/>
                </a:lnTo>
                <a:close/>
                <a:moveTo>
                  <a:pt x="138605" y="49180"/>
                </a:moveTo>
                <a:lnTo>
                  <a:pt x="138605" y="52098"/>
                </a:lnTo>
                <a:lnTo>
                  <a:pt x="141492" y="52098"/>
                </a:lnTo>
                <a:lnTo>
                  <a:pt x="141492" y="49180"/>
                </a:lnTo>
                <a:close/>
                <a:moveTo>
                  <a:pt x="142982" y="49180"/>
                </a:moveTo>
                <a:lnTo>
                  <a:pt x="142982" y="52098"/>
                </a:lnTo>
                <a:lnTo>
                  <a:pt x="145869" y="52098"/>
                </a:lnTo>
                <a:lnTo>
                  <a:pt x="145869" y="49180"/>
                </a:lnTo>
                <a:close/>
                <a:moveTo>
                  <a:pt x="147359" y="49180"/>
                </a:moveTo>
                <a:lnTo>
                  <a:pt x="147359" y="52098"/>
                </a:lnTo>
                <a:lnTo>
                  <a:pt x="150246" y="52098"/>
                </a:lnTo>
                <a:lnTo>
                  <a:pt x="150246" y="49180"/>
                </a:lnTo>
                <a:close/>
                <a:moveTo>
                  <a:pt x="151401" y="49180"/>
                </a:moveTo>
                <a:lnTo>
                  <a:pt x="151401" y="52098"/>
                </a:lnTo>
                <a:lnTo>
                  <a:pt x="154289" y="52098"/>
                </a:lnTo>
                <a:lnTo>
                  <a:pt x="154289" y="49180"/>
                </a:lnTo>
                <a:close/>
                <a:moveTo>
                  <a:pt x="155383" y="49180"/>
                </a:moveTo>
                <a:lnTo>
                  <a:pt x="155383" y="52098"/>
                </a:lnTo>
                <a:lnTo>
                  <a:pt x="158271" y="52098"/>
                </a:lnTo>
                <a:lnTo>
                  <a:pt x="158271" y="49180"/>
                </a:lnTo>
                <a:close/>
                <a:moveTo>
                  <a:pt x="159335" y="49180"/>
                </a:moveTo>
                <a:lnTo>
                  <a:pt x="159335" y="52098"/>
                </a:lnTo>
                <a:lnTo>
                  <a:pt x="162253" y="52098"/>
                </a:lnTo>
                <a:lnTo>
                  <a:pt x="162253" y="49180"/>
                </a:lnTo>
                <a:close/>
                <a:moveTo>
                  <a:pt x="163438" y="49180"/>
                </a:moveTo>
                <a:lnTo>
                  <a:pt x="163438" y="52098"/>
                </a:lnTo>
                <a:lnTo>
                  <a:pt x="166326" y="52098"/>
                </a:lnTo>
                <a:lnTo>
                  <a:pt x="166326" y="49180"/>
                </a:lnTo>
                <a:close/>
                <a:moveTo>
                  <a:pt x="167997" y="49180"/>
                </a:moveTo>
                <a:lnTo>
                  <a:pt x="167997" y="52098"/>
                </a:lnTo>
                <a:lnTo>
                  <a:pt x="170885" y="52098"/>
                </a:lnTo>
                <a:lnTo>
                  <a:pt x="170885" y="49180"/>
                </a:lnTo>
                <a:close/>
                <a:moveTo>
                  <a:pt x="172040" y="49180"/>
                </a:moveTo>
                <a:lnTo>
                  <a:pt x="172040" y="52098"/>
                </a:lnTo>
                <a:lnTo>
                  <a:pt x="174928" y="52098"/>
                </a:lnTo>
                <a:lnTo>
                  <a:pt x="174928" y="49180"/>
                </a:lnTo>
                <a:close/>
                <a:moveTo>
                  <a:pt x="16809" y="49393"/>
                </a:moveTo>
                <a:lnTo>
                  <a:pt x="16809" y="52281"/>
                </a:lnTo>
                <a:lnTo>
                  <a:pt x="19697" y="52281"/>
                </a:lnTo>
                <a:lnTo>
                  <a:pt x="19697" y="49393"/>
                </a:lnTo>
                <a:close/>
                <a:moveTo>
                  <a:pt x="21125" y="49393"/>
                </a:moveTo>
                <a:lnTo>
                  <a:pt x="21125" y="52281"/>
                </a:lnTo>
                <a:lnTo>
                  <a:pt x="24013" y="52281"/>
                </a:lnTo>
                <a:lnTo>
                  <a:pt x="24013" y="49393"/>
                </a:lnTo>
                <a:close/>
                <a:moveTo>
                  <a:pt x="25411" y="49393"/>
                </a:moveTo>
                <a:lnTo>
                  <a:pt x="25411" y="52281"/>
                </a:lnTo>
                <a:lnTo>
                  <a:pt x="28299" y="52281"/>
                </a:lnTo>
                <a:lnTo>
                  <a:pt x="28299" y="49393"/>
                </a:lnTo>
                <a:close/>
                <a:moveTo>
                  <a:pt x="29788" y="49393"/>
                </a:moveTo>
                <a:lnTo>
                  <a:pt x="29788" y="52281"/>
                </a:lnTo>
                <a:lnTo>
                  <a:pt x="32676" y="52281"/>
                </a:lnTo>
                <a:lnTo>
                  <a:pt x="32676" y="49393"/>
                </a:lnTo>
                <a:close/>
                <a:moveTo>
                  <a:pt x="34165" y="49393"/>
                </a:moveTo>
                <a:lnTo>
                  <a:pt x="34165" y="52281"/>
                </a:lnTo>
                <a:lnTo>
                  <a:pt x="37053" y="52281"/>
                </a:lnTo>
                <a:lnTo>
                  <a:pt x="37053" y="49393"/>
                </a:lnTo>
                <a:close/>
                <a:moveTo>
                  <a:pt x="38542" y="49393"/>
                </a:moveTo>
                <a:lnTo>
                  <a:pt x="38542" y="52281"/>
                </a:lnTo>
                <a:lnTo>
                  <a:pt x="41430" y="52281"/>
                </a:lnTo>
                <a:lnTo>
                  <a:pt x="41430" y="49393"/>
                </a:lnTo>
                <a:close/>
                <a:moveTo>
                  <a:pt x="42919" y="49393"/>
                </a:moveTo>
                <a:lnTo>
                  <a:pt x="42919" y="52281"/>
                </a:lnTo>
                <a:lnTo>
                  <a:pt x="45807" y="52281"/>
                </a:lnTo>
                <a:lnTo>
                  <a:pt x="45807" y="49393"/>
                </a:lnTo>
                <a:close/>
                <a:moveTo>
                  <a:pt x="47296" y="49393"/>
                </a:moveTo>
                <a:lnTo>
                  <a:pt x="47296" y="52281"/>
                </a:lnTo>
                <a:lnTo>
                  <a:pt x="50184" y="52281"/>
                </a:lnTo>
                <a:lnTo>
                  <a:pt x="50184" y="49393"/>
                </a:lnTo>
                <a:close/>
                <a:moveTo>
                  <a:pt x="51339" y="49393"/>
                </a:moveTo>
                <a:lnTo>
                  <a:pt x="51339" y="52281"/>
                </a:lnTo>
                <a:lnTo>
                  <a:pt x="54226" y="52281"/>
                </a:lnTo>
                <a:lnTo>
                  <a:pt x="54226" y="49393"/>
                </a:lnTo>
                <a:close/>
                <a:moveTo>
                  <a:pt x="83436" y="53344"/>
                </a:moveTo>
                <a:lnTo>
                  <a:pt x="83436" y="56232"/>
                </a:lnTo>
                <a:lnTo>
                  <a:pt x="86324" y="56232"/>
                </a:lnTo>
                <a:lnTo>
                  <a:pt x="86324" y="53344"/>
                </a:lnTo>
                <a:close/>
                <a:moveTo>
                  <a:pt x="92190" y="53344"/>
                </a:moveTo>
                <a:lnTo>
                  <a:pt x="92190" y="56232"/>
                </a:lnTo>
                <a:lnTo>
                  <a:pt x="95078" y="56232"/>
                </a:lnTo>
                <a:lnTo>
                  <a:pt x="95078" y="53344"/>
                </a:lnTo>
                <a:close/>
                <a:moveTo>
                  <a:pt x="112920" y="53344"/>
                </a:moveTo>
                <a:lnTo>
                  <a:pt x="112920" y="56232"/>
                </a:lnTo>
                <a:lnTo>
                  <a:pt x="115808" y="56232"/>
                </a:lnTo>
                <a:lnTo>
                  <a:pt x="115808" y="53344"/>
                </a:lnTo>
                <a:close/>
                <a:moveTo>
                  <a:pt x="116993" y="53344"/>
                </a:moveTo>
                <a:lnTo>
                  <a:pt x="116993" y="56232"/>
                </a:lnTo>
                <a:lnTo>
                  <a:pt x="119881" y="56232"/>
                </a:lnTo>
                <a:lnTo>
                  <a:pt x="119881" y="53344"/>
                </a:lnTo>
                <a:close/>
                <a:moveTo>
                  <a:pt x="125474" y="53344"/>
                </a:moveTo>
                <a:lnTo>
                  <a:pt x="125474" y="56232"/>
                </a:lnTo>
                <a:lnTo>
                  <a:pt x="128361" y="56232"/>
                </a:lnTo>
                <a:lnTo>
                  <a:pt x="128361" y="53344"/>
                </a:lnTo>
                <a:close/>
                <a:moveTo>
                  <a:pt x="129851" y="53344"/>
                </a:moveTo>
                <a:lnTo>
                  <a:pt x="129851" y="56232"/>
                </a:lnTo>
                <a:lnTo>
                  <a:pt x="132738" y="56232"/>
                </a:lnTo>
                <a:lnTo>
                  <a:pt x="132738" y="53344"/>
                </a:lnTo>
                <a:close/>
                <a:moveTo>
                  <a:pt x="134228" y="53344"/>
                </a:moveTo>
                <a:lnTo>
                  <a:pt x="134228" y="56232"/>
                </a:lnTo>
                <a:lnTo>
                  <a:pt x="137115" y="56232"/>
                </a:lnTo>
                <a:lnTo>
                  <a:pt x="137115" y="53344"/>
                </a:lnTo>
                <a:close/>
                <a:moveTo>
                  <a:pt x="138605" y="53344"/>
                </a:moveTo>
                <a:lnTo>
                  <a:pt x="138605" y="56232"/>
                </a:lnTo>
                <a:lnTo>
                  <a:pt x="141492" y="56232"/>
                </a:lnTo>
                <a:lnTo>
                  <a:pt x="141492" y="53344"/>
                </a:lnTo>
                <a:close/>
                <a:moveTo>
                  <a:pt x="142982" y="53344"/>
                </a:moveTo>
                <a:lnTo>
                  <a:pt x="142982" y="56232"/>
                </a:lnTo>
                <a:lnTo>
                  <a:pt x="145869" y="56232"/>
                </a:lnTo>
                <a:lnTo>
                  <a:pt x="145869" y="53344"/>
                </a:lnTo>
                <a:close/>
                <a:moveTo>
                  <a:pt x="147359" y="53344"/>
                </a:moveTo>
                <a:lnTo>
                  <a:pt x="147359" y="56232"/>
                </a:lnTo>
                <a:lnTo>
                  <a:pt x="150246" y="56232"/>
                </a:lnTo>
                <a:lnTo>
                  <a:pt x="150246" y="53344"/>
                </a:lnTo>
                <a:close/>
                <a:moveTo>
                  <a:pt x="151401" y="53344"/>
                </a:moveTo>
                <a:lnTo>
                  <a:pt x="151401" y="56232"/>
                </a:lnTo>
                <a:lnTo>
                  <a:pt x="154289" y="56232"/>
                </a:lnTo>
                <a:lnTo>
                  <a:pt x="154289" y="53344"/>
                </a:lnTo>
                <a:close/>
                <a:moveTo>
                  <a:pt x="155383" y="53344"/>
                </a:moveTo>
                <a:lnTo>
                  <a:pt x="155383" y="56232"/>
                </a:lnTo>
                <a:lnTo>
                  <a:pt x="158271" y="56232"/>
                </a:lnTo>
                <a:lnTo>
                  <a:pt x="158271" y="53344"/>
                </a:lnTo>
                <a:close/>
                <a:moveTo>
                  <a:pt x="159335" y="53344"/>
                </a:moveTo>
                <a:lnTo>
                  <a:pt x="159335" y="56232"/>
                </a:lnTo>
                <a:lnTo>
                  <a:pt x="162253" y="56232"/>
                </a:lnTo>
                <a:lnTo>
                  <a:pt x="162253" y="53344"/>
                </a:lnTo>
                <a:close/>
                <a:moveTo>
                  <a:pt x="163438" y="53344"/>
                </a:moveTo>
                <a:lnTo>
                  <a:pt x="163438" y="56232"/>
                </a:lnTo>
                <a:lnTo>
                  <a:pt x="166326" y="56232"/>
                </a:lnTo>
                <a:lnTo>
                  <a:pt x="166326" y="53344"/>
                </a:lnTo>
                <a:close/>
                <a:moveTo>
                  <a:pt x="167997" y="53344"/>
                </a:moveTo>
                <a:lnTo>
                  <a:pt x="167997" y="56232"/>
                </a:lnTo>
                <a:lnTo>
                  <a:pt x="170885" y="56232"/>
                </a:lnTo>
                <a:lnTo>
                  <a:pt x="170885" y="53344"/>
                </a:lnTo>
                <a:close/>
                <a:moveTo>
                  <a:pt x="175566" y="53344"/>
                </a:moveTo>
                <a:lnTo>
                  <a:pt x="175566" y="56232"/>
                </a:lnTo>
                <a:lnTo>
                  <a:pt x="178453" y="56232"/>
                </a:lnTo>
                <a:lnTo>
                  <a:pt x="178453" y="53344"/>
                </a:lnTo>
                <a:close/>
                <a:moveTo>
                  <a:pt x="21125" y="53618"/>
                </a:moveTo>
                <a:lnTo>
                  <a:pt x="21125" y="56505"/>
                </a:lnTo>
                <a:lnTo>
                  <a:pt x="24013" y="56505"/>
                </a:lnTo>
                <a:lnTo>
                  <a:pt x="24013" y="53618"/>
                </a:lnTo>
                <a:close/>
                <a:moveTo>
                  <a:pt x="25411" y="53618"/>
                </a:moveTo>
                <a:lnTo>
                  <a:pt x="25411" y="56505"/>
                </a:lnTo>
                <a:lnTo>
                  <a:pt x="28299" y="56505"/>
                </a:lnTo>
                <a:lnTo>
                  <a:pt x="28299" y="53618"/>
                </a:lnTo>
                <a:close/>
                <a:moveTo>
                  <a:pt x="29788" y="53618"/>
                </a:moveTo>
                <a:lnTo>
                  <a:pt x="29788" y="56505"/>
                </a:lnTo>
                <a:lnTo>
                  <a:pt x="32676" y="56505"/>
                </a:lnTo>
                <a:lnTo>
                  <a:pt x="32676" y="53618"/>
                </a:lnTo>
                <a:close/>
                <a:moveTo>
                  <a:pt x="34165" y="53618"/>
                </a:moveTo>
                <a:lnTo>
                  <a:pt x="34165" y="56505"/>
                </a:lnTo>
                <a:lnTo>
                  <a:pt x="37053" y="56505"/>
                </a:lnTo>
                <a:lnTo>
                  <a:pt x="37053" y="53618"/>
                </a:lnTo>
                <a:close/>
                <a:moveTo>
                  <a:pt x="38542" y="53618"/>
                </a:moveTo>
                <a:lnTo>
                  <a:pt x="38542" y="56505"/>
                </a:lnTo>
                <a:lnTo>
                  <a:pt x="41430" y="56505"/>
                </a:lnTo>
                <a:lnTo>
                  <a:pt x="41430" y="53618"/>
                </a:lnTo>
                <a:close/>
                <a:moveTo>
                  <a:pt x="42919" y="53618"/>
                </a:moveTo>
                <a:lnTo>
                  <a:pt x="42919" y="56505"/>
                </a:lnTo>
                <a:lnTo>
                  <a:pt x="45807" y="56505"/>
                </a:lnTo>
                <a:lnTo>
                  <a:pt x="45807" y="53618"/>
                </a:lnTo>
                <a:close/>
                <a:moveTo>
                  <a:pt x="47296" y="53618"/>
                </a:moveTo>
                <a:lnTo>
                  <a:pt x="47296" y="56505"/>
                </a:lnTo>
                <a:lnTo>
                  <a:pt x="50184" y="56505"/>
                </a:lnTo>
                <a:lnTo>
                  <a:pt x="50184" y="53618"/>
                </a:lnTo>
                <a:close/>
                <a:moveTo>
                  <a:pt x="87813" y="53709"/>
                </a:moveTo>
                <a:lnTo>
                  <a:pt x="87813" y="56597"/>
                </a:lnTo>
                <a:lnTo>
                  <a:pt x="90701" y="56597"/>
                </a:lnTo>
                <a:lnTo>
                  <a:pt x="90701" y="53709"/>
                </a:lnTo>
                <a:close/>
                <a:moveTo>
                  <a:pt x="83436" y="57509"/>
                </a:moveTo>
                <a:lnTo>
                  <a:pt x="83436" y="60396"/>
                </a:lnTo>
                <a:lnTo>
                  <a:pt x="86324" y="60396"/>
                </a:lnTo>
                <a:lnTo>
                  <a:pt x="86324" y="57509"/>
                </a:lnTo>
                <a:close/>
                <a:moveTo>
                  <a:pt x="92190" y="57509"/>
                </a:moveTo>
                <a:lnTo>
                  <a:pt x="92190" y="60396"/>
                </a:lnTo>
                <a:lnTo>
                  <a:pt x="95078" y="60396"/>
                </a:lnTo>
                <a:lnTo>
                  <a:pt x="95078" y="57509"/>
                </a:lnTo>
                <a:close/>
                <a:moveTo>
                  <a:pt x="96567" y="57509"/>
                </a:moveTo>
                <a:lnTo>
                  <a:pt x="96567" y="60396"/>
                </a:lnTo>
                <a:lnTo>
                  <a:pt x="99455" y="60396"/>
                </a:lnTo>
                <a:lnTo>
                  <a:pt x="99455" y="57509"/>
                </a:lnTo>
                <a:close/>
                <a:moveTo>
                  <a:pt x="108938" y="57509"/>
                </a:moveTo>
                <a:lnTo>
                  <a:pt x="108938" y="60396"/>
                </a:lnTo>
                <a:lnTo>
                  <a:pt x="111826" y="60396"/>
                </a:lnTo>
                <a:lnTo>
                  <a:pt x="111826" y="57509"/>
                </a:lnTo>
                <a:close/>
                <a:moveTo>
                  <a:pt x="112920" y="57509"/>
                </a:moveTo>
                <a:lnTo>
                  <a:pt x="112920" y="60396"/>
                </a:lnTo>
                <a:lnTo>
                  <a:pt x="115808" y="60396"/>
                </a:lnTo>
                <a:lnTo>
                  <a:pt x="115808" y="57509"/>
                </a:lnTo>
                <a:close/>
                <a:moveTo>
                  <a:pt x="116993" y="57509"/>
                </a:moveTo>
                <a:lnTo>
                  <a:pt x="116993" y="60396"/>
                </a:lnTo>
                <a:lnTo>
                  <a:pt x="119881" y="60396"/>
                </a:lnTo>
                <a:lnTo>
                  <a:pt x="119881" y="57509"/>
                </a:lnTo>
                <a:close/>
                <a:moveTo>
                  <a:pt x="121188" y="57509"/>
                </a:moveTo>
                <a:lnTo>
                  <a:pt x="121188" y="60396"/>
                </a:lnTo>
                <a:lnTo>
                  <a:pt x="124076" y="60396"/>
                </a:lnTo>
                <a:lnTo>
                  <a:pt x="124076" y="57509"/>
                </a:lnTo>
                <a:close/>
                <a:moveTo>
                  <a:pt x="125474" y="57509"/>
                </a:moveTo>
                <a:lnTo>
                  <a:pt x="125474" y="60396"/>
                </a:lnTo>
                <a:lnTo>
                  <a:pt x="128361" y="60396"/>
                </a:lnTo>
                <a:lnTo>
                  <a:pt x="128361" y="57509"/>
                </a:lnTo>
                <a:close/>
                <a:moveTo>
                  <a:pt x="129851" y="57509"/>
                </a:moveTo>
                <a:lnTo>
                  <a:pt x="129851" y="60396"/>
                </a:lnTo>
                <a:lnTo>
                  <a:pt x="132738" y="60396"/>
                </a:lnTo>
                <a:lnTo>
                  <a:pt x="132738" y="57509"/>
                </a:lnTo>
                <a:close/>
                <a:moveTo>
                  <a:pt x="134228" y="57509"/>
                </a:moveTo>
                <a:lnTo>
                  <a:pt x="134228" y="60396"/>
                </a:lnTo>
                <a:lnTo>
                  <a:pt x="137115" y="60396"/>
                </a:lnTo>
                <a:lnTo>
                  <a:pt x="137115" y="57509"/>
                </a:lnTo>
                <a:close/>
                <a:moveTo>
                  <a:pt x="138605" y="57509"/>
                </a:moveTo>
                <a:lnTo>
                  <a:pt x="138605" y="60396"/>
                </a:lnTo>
                <a:lnTo>
                  <a:pt x="141492" y="60396"/>
                </a:lnTo>
                <a:lnTo>
                  <a:pt x="141492" y="57509"/>
                </a:lnTo>
                <a:close/>
                <a:moveTo>
                  <a:pt x="142982" y="57509"/>
                </a:moveTo>
                <a:lnTo>
                  <a:pt x="142982" y="60396"/>
                </a:lnTo>
                <a:lnTo>
                  <a:pt x="145869" y="60396"/>
                </a:lnTo>
                <a:lnTo>
                  <a:pt x="145869" y="57509"/>
                </a:lnTo>
                <a:close/>
                <a:moveTo>
                  <a:pt x="147359" y="57509"/>
                </a:moveTo>
                <a:lnTo>
                  <a:pt x="147359" y="60396"/>
                </a:lnTo>
                <a:lnTo>
                  <a:pt x="150246" y="60396"/>
                </a:lnTo>
                <a:lnTo>
                  <a:pt x="150246" y="57509"/>
                </a:lnTo>
                <a:close/>
                <a:moveTo>
                  <a:pt x="151401" y="57509"/>
                </a:moveTo>
                <a:lnTo>
                  <a:pt x="151401" y="60396"/>
                </a:lnTo>
                <a:lnTo>
                  <a:pt x="154289" y="60396"/>
                </a:lnTo>
                <a:lnTo>
                  <a:pt x="154289" y="57509"/>
                </a:lnTo>
                <a:close/>
                <a:moveTo>
                  <a:pt x="155383" y="57509"/>
                </a:moveTo>
                <a:lnTo>
                  <a:pt x="155383" y="60396"/>
                </a:lnTo>
                <a:lnTo>
                  <a:pt x="158271" y="60396"/>
                </a:lnTo>
                <a:lnTo>
                  <a:pt x="158271" y="57509"/>
                </a:lnTo>
                <a:close/>
                <a:moveTo>
                  <a:pt x="159335" y="57509"/>
                </a:moveTo>
                <a:lnTo>
                  <a:pt x="159335" y="60396"/>
                </a:lnTo>
                <a:lnTo>
                  <a:pt x="162253" y="60396"/>
                </a:lnTo>
                <a:lnTo>
                  <a:pt x="162253" y="57509"/>
                </a:lnTo>
                <a:close/>
                <a:moveTo>
                  <a:pt x="163438" y="57509"/>
                </a:moveTo>
                <a:lnTo>
                  <a:pt x="163438" y="60396"/>
                </a:lnTo>
                <a:lnTo>
                  <a:pt x="166326" y="60396"/>
                </a:lnTo>
                <a:lnTo>
                  <a:pt x="166326" y="57509"/>
                </a:lnTo>
                <a:close/>
                <a:moveTo>
                  <a:pt x="167997" y="57509"/>
                </a:moveTo>
                <a:lnTo>
                  <a:pt x="167997" y="60396"/>
                </a:lnTo>
                <a:lnTo>
                  <a:pt x="170885" y="60396"/>
                </a:lnTo>
                <a:lnTo>
                  <a:pt x="170885" y="57509"/>
                </a:lnTo>
                <a:close/>
                <a:moveTo>
                  <a:pt x="21125" y="57843"/>
                </a:moveTo>
                <a:lnTo>
                  <a:pt x="21125" y="60761"/>
                </a:lnTo>
                <a:lnTo>
                  <a:pt x="24013" y="60761"/>
                </a:lnTo>
                <a:lnTo>
                  <a:pt x="24013" y="57843"/>
                </a:lnTo>
                <a:close/>
                <a:moveTo>
                  <a:pt x="25411" y="57843"/>
                </a:moveTo>
                <a:lnTo>
                  <a:pt x="25411" y="60761"/>
                </a:lnTo>
                <a:lnTo>
                  <a:pt x="28299" y="60761"/>
                </a:lnTo>
                <a:lnTo>
                  <a:pt x="28299" y="57843"/>
                </a:lnTo>
                <a:close/>
                <a:moveTo>
                  <a:pt x="29788" y="57843"/>
                </a:moveTo>
                <a:lnTo>
                  <a:pt x="29788" y="60761"/>
                </a:lnTo>
                <a:lnTo>
                  <a:pt x="32676" y="60761"/>
                </a:lnTo>
                <a:lnTo>
                  <a:pt x="32676" y="57843"/>
                </a:lnTo>
                <a:close/>
                <a:moveTo>
                  <a:pt x="34165" y="57843"/>
                </a:moveTo>
                <a:lnTo>
                  <a:pt x="34165" y="60761"/>
                </a:lnTo>
                <a:lnTo>
                  <a:pt x="37053" y="60761"/>
                </a:lnTo>
                <a:lnTo>
                  <a:pt x="37053" y="57843"/>
                </a:lnTo>
                <a:close/>
                <a:moveTo>
                  <a:pt x="38542" y="57843"/>
                </a:moveTo>
                <a:lnTo>
                  <a:pt x="38542" y="60761"/>
                </a:lnTo>
                <a:lnTo>
                  <a:pt x="41430" y="60761"/>
                </a:lnTo>
                <a:lnTo>
                  <a:pt x="41430" y="57843"/>
                </a:lnTo>
                <a:close/>
                <a:moveTo>
                  <a:pt x="42919" y="57843"/>
                </a:moveTo>
                <a:lnTo>
                  <a:pt x="42919" y="60761"/>
                </a:lnTo>
                <a:lnTo>
                  <a:pt x="45807" y="60761"/>
                </a:lnTo>
                <a:lnTo>
                  <a:pt x="45807" y="57843"/>
                </a:lnTo>
                <a:close/>
                <a:moveTo>
                  <a:pt x="79059" y="61642"/>
                </a:moveTo>
                <a:lnTo>
                  <a:pt x="79059" y="64560"/>
                </a:lnTo>
                <a:lnTo>
                  <a:pt x="81947" y="64560"/>
                </a:lnTo>
                <a:lnTo>
                  <a:pt x="81947" y="61642"/>
                </a:lnTo>
                <a:close/>
                <a:moveTo>
                  <a:pt x="83436" y="61642"/>
                </a:moveTo>
                <a:lnTo>
                  <a:pt x="83436" y="64560"/>
                </a:lnTo>
                <a:lnTo>
                  <a:pt x="86324" y="64560"/>
                </a:lnTo>
                <a:lnTo>
                  <a:pt x="86324" y="61642"/>
                </a:lnTo>
                <a:close/>
                <a:moveTo>
                  <a:pt x="87813" y="61642"/>
                </a:moveTo>
                <a:lnTo>
                  <a:pt x="87813" y="64560"/>
                </a:lnTo>
                <a:lnTo>
                  <a:pt x="90701" y="64560"/>
                </a:lnTo>
                <a:lnTo>
                  <a:pt x="90701" y="61642"/>
                </a:lnTo>
                <a:close/>
                <a:moveTo>
                  <a:pt x="92190" y="61642"/>
                </a:moveTo>
                <a:lnTo>
                  <a:pt x="92190" y="64560"/>
                </a:lnTo>
                <a:lnTo>
                  <a:pt x="95078" y="64560"/>
                </a:lnTo>
                <a:lnTo>
                  <a:pt x="95078" y="61642"/>
                </a:lnTo>
                <a:close/>
                <a:moveTo>
                  <a:pt x="96567" y="61642"/>
                </a:moveTo>
                <a:lnTo>
                  <a:pt x="96567" y="64560"/>
                </a:lnTo>
                <a:lnTo>
                  <a:pt x="99455" y="64560"/>
                </a:lnTo>
                <a:lnTo>
                  <a:pt x="99455" y="61642"/>
                </a:lnTo>
                <a:close/>
                <a:moveTo>
                  <a:pt x="100944" y="61642"/>
                </a:moveTo>
                <a:lnTo>
                  <a:pt x="100944" y="64560"/>
                </a:lnTo>
                <a:lnTo>
                  <a:pt x="103832" y="64560"/>
                </a:lnTo>
                <a:lnTo>
                  <a:pt x="103832" y="61642"/>
                </a:lnTo>
                <a:close/>
                <a:moveTo>
                  <a:pt x="104987" y="61642"/>
                </a:moveTo>
                <a:lnTo>
                  <a:pt x="104987" y="64560"/>
                </a:lnTo>
                <a:lnTo>
                  <a:pt x="107875" y="64560"/>
                </a:lnTo>
                <a:lnTo>
                  <a:pt x="107875" y="61642"/>
                </a:lnTo>
                <a:close/>
                <a:moveTo>
                  <a:pt x="108938" y="61642"/>
                </a:moveTo>
                <a:lnTo>
                  <a:pt x="108938" y="64560"/>
                </a:lnTo>
                <a:lnTo>
                  <a:pt x="111826" y="64560"/>
                </a:lnTo>
                <a:lnTo>
                  <a:pt x="111826" y="61642"/>
                </a:lnTo>
                <a:close/>
                <a:moveTo>
                  <a:pt x="112920" y="61642"/>
                </a:moveTo>
                <a:lnTo>
                  <a:pt x="112920" y="64560"/>
                </a:lnTo>
                <a:lnTo>
                  <a:pt x="115808" y="64560"/>
                </a:lnTo>
                <a:lnTo>
                  <a:pt x="115808" y="61642"/>
                </a:lnTo>
                <a:close/>
                <a:moveTo>
                  <a:pt x="116993" y="61642"/>
                </a:moveTo>
                <a:lnTo>
                  <a:pt x="116993" y="64560"/>
                </a:lnTo>
                <a:lnTo>
                  <a:pt x="119881" y="64560"/>
                </a:lnTo>
                <a:lnTo>
                  <a:pt x="119881" y="61642"/>
                </a:lnTo>
                <a:close/>
                <a:moveTo>
                  <a:pt x="121188" y="61642"/>
                </a:moveTo>
                <a:lnTo>
                  <a:pt x="121188" y="64560"/>
                </a:lnTo>
                <a:lnTo>
                  <a:pt x="124076" y="64560"/>
                </a:lnTo>
                <a:lnTo>
                  <a:pt x="124076" y="61642"/>
                </a:lnTo>
                <a:close/>
                <a:moveTo>
                  <a:pt x="125474" y="61642"/>
                </a:moveTo>
                <a:lnTo>
                  <a:pt x="125474" y="64560"/>
                </a:lnTo>
                <a:lnTo>
                  <a:pt x="128361" y="64560"/>
                </a:lnTo>
                <a:lnTo>
                  <a:pt x="128361" y="61642"/>
                </a:lnTo>
                <a:close/>
                <a:moveTo>
                  <a:pt x="134228" y="61642"/>
                </a:moveTo>
                <a:lnTo>
                  <a:pt x="134228" y="64560"/>
                </a:lnTo>
                <a:lnTo>
                  <a:pt x="137115" y="64560"/>
                </a:lnTo>
                <a:lnTo>
                  <a:pt x="137115" y="61642"/>
                </a:lnTo>
                <a:close/>
                <a:moveTo>
                  <a:pt x="138605" y="61642"/>
                </a:moveTo>
                <a:lnTo>
                  <a:pt x="138605" y="64560"/>
                </a:lnTo>
                <a:lnTo>
                  <a:pt x="141492" y="64560"/>
                </a:lnTo>
                <a:lnTo>
                  <a:pt x="141492" y="61642"/>
                </a:lnTo>
                <a:close/>
                <a:moveTo>
                  <a:pt x="142982" y="61642"/>
                </a:moveTo>
                <a:lnTo>
                  <a:pt x="142982" y="64560"/>
                </a:lnTo>
                <a:lnTo>
                  <a:pt x="145869" y="64560"/>
                </a:lnTo>
                <a:lnTo>
                  <a:pt x="145869" y="61642"/>
                </a:lnTo>
                <a:close/>
                <a:moveTo>
                  <a:pt x="147359" y="61642"/>
                </a:moveTo>
                <a:lnTo>
                  <a:pt x="147359" y="64560"/>
                </a:lnTo>
                <a:lnTo>
                  <a:pt x="150246" y="64560"/>
                </a:lnTo>
                <a:lnTo>
                  <a:pt x="150246" y="61642"/>
                </a:lnTo>
                <a:close/>
                <a:moveTo>
                  <a:pt x="151401" y="61642"/>
                </a:moveTo>
                <a:lnTo>
                  <a:pt x="151401" y="64560"/>
                </a:lnTo>
                <a:lnTo>
                  <a:pt x="154289" y="64560"/>
                </a:lnTo>
                <a:lnTo>
                  <a:pt x="154289" y="61642"/>
                </a:lnTo>
                <a:close/>
                <a:moveTo>
                  <a:pt x="155383" y="61642"/>
                </a:moveTo>
                <a:lnTo>
                  <a:pt x="155383" y="64560"/>
                </a:lnTo>
                <a:lnTo>
                  <a:pt x="158271" y="64560"/>
                </a:lnTo>
                <a:lnTo>
                  <a:pt x="158271" y="61642"/>
                </a:lnTo>
                <a:close/>
                <a:moveTo>
                  <a:pt x="159335" y="61642"/>
                </a:moveTo>
                <a:lnTo>
                  <a:pt x="159335" y="64560"/>
                </a:lnTo>
                <a:lnTo>
                  <a:pt x="162253" y="64560"/>
                </a:lnTo>
                <a:lnTo>
                  <a:pt x="162253" y="61642"/>
                </a:lnTo>
                <a:close/>
                <a:moveTo>
                  <a:pt x="163438" y="61642"/>
                </a:moveTo>
                <a:lnTo>
                  <a:pt x="163438" y="64560"/>
                </a:lnTo>
                <a:lnTo>
                  <a:pt x="166326" y="64560"/>
                </a:lnTo>
                <a:lnTo>
                  <a:pt x="166326" y="61642"/>
                </a:lnTo>
                <a:close/>
                <a:moveTo>
                  <a:pt x="167997" y="61642"/>
                </a:moveTo>
                <a:lnTo>
                  <a:pt x="167997" y="64560"/>
                </a:lnTo>
                <a:lnTo>
                  <a:pt x="170885" y="64560"/>
                </a:lnTo>
                <a:lnTo>
                  <a:pt x="170885" y="61642"/>
                </a:lnTo>
                <a:close/>
                <a:moveTo>
                  <a:pt x="21125" y="62068"/>
                </a:moveTo>
                <a:lnTo>
                  <a:pt x="21125" y="64986"/>
                </a:lnTo>
                <a:lnTo>
                  <a:pt x="24013" y="64986"/>
                </a:lnTo>
                <a:lnTo>
                  <a:pt x="24013" y="62068"/>
                </a:lnTo>
                <a:close/>
                <a:moveTo>
                  <a:pt x="25411" y="62068"/>
                </a:moveTo>
                <a:lnTo>
                  <a:pt x="25411" y="64986"/>
                </a:lnTo>
                <a:lnTo>
                  <a:pt x="28299" y="64986"/>
                </a:lnTo>
                <a:lnTo>
                  <a:pt x="28299" y="62068"/>
                </a:lnTo>
                <a:close/>
                <a:moveTo>
                  <a:pt x="29788" y="62068"/>
                </a:moveTo>
                <a:lnTo>
                  <a:pt x="29788" y="64986"/>
                </a:lnTo>
                <a:lnTo>
                  <a:pt x="32676" y="64986"/>
                </a:lnTo>
                <a:lnTo>
                  <a:pt x="32676" y="62068"/>
                </a:lnTo>
                <a:close/>
                <a:moveTo>
                  <a:pt x="42919" y="62068"/>
                </a:moveTo>
                <a:lnTo>
                  <a:pt x="42919" y="64986"/>
                </a:lnTo>
                <a:lnTo>
                  <a:pt x="45807" y="64986"/>
                </a:lnTo>
                <a:lnTo>
                  <a:pt x="45807" y="62068"/>
                </a:lnTo>
                <a:close/>
                <a:moveTo>
                  <a:pt x="74743" y="65807"/>
                </a:moveTo>
                <a:lnTo>
                  <a:pt x="74743" y="68694"/>
                </a:lnTo>
                <a:lnTo>
                  <a:pt x="77631" y="68694"/>
                </a:lnTo>
                <a:lnTo>
                  <a:pt x="77631" y="65807"/>
                </a:lnTo>
                <a:close/>
                <a:moveTo>
                  <a:pt x="79059" y="65807"/>
                </a:moveTo>
                <a:lnTo>
                  <a:pt x="79059" y="68694"/>
                </a:lnTo>
                <a:lnTo>
                  <a:pt x="81947" y="68694"/>
                </a:lnTo>
                <a:lnTo>
                  <a:pt x="81947" y="65807"/>
                </a:lnTo>
                <a:close/>
                <a:moveTo>
                  <a:pt x="83436" y="65807"/>
                </a:moveTo>
                <a:lnTo>
                  <a:pt x="83436" y="68694"/>
                </a:lnTo>
                <a:lnTo>
                  <a:pt x="86324" y="68694"/>
                </a:lnTo>
                <a:lnTo>
                  <a:pt x="86324" y="65807"/>
                </a:lnTo>
                <a:close/>
                <a:moveTo>
                  <a:pt x="87813" y="65807"/>
                </a:moveTo>
                <a:lnTo>
                  <a:pt x="87813" y="68694"/>
                </a:lnTo>
                <a:lnTo>
                  <a:pt x="90701" y="68694"/>
                </a:lnTo>
                <a:lnTo>
                  <a:pt x="90701" y="65807"/>
                </a:lnTo>
                <a:close/>
                <a:moveTo>
                  <a:pt x="92190" y="65807"/>
                </a:moveTo>
                <a:lnTo>
                  <a:pt x="92190" y="68694"/>
                </a:lnTo>
                <a:lnTo>
                  <a:pt x="95078" y="68694"/>
                </a:lnTo>
                <a:lnTo>
                  <a:pt x="95078" y="65807"/>
                </a:lnTo>
                <a:close/>
                <a:moveTo>
                  <a:pt x="96567" y="65807"/>
                </a:moveTo>
                <a:lnTo>
                  <a:pt x="96567" y="68694"/>
                </a:lnTo>
                <a:lnTo>
                  <a:pt x="99455" y="68694"/>
                </a:lnTo>
                <a:lnTo>
                  <a:pt x="99455" y="65807"/>
                </a:lnTo>
                <a:close/>
                <a:moveTo>
                  <a:pt x="100944" y="65807"/>
                </a:moveTo>
                <a:lnTo>
                  <a:pt x="100944" y="68694"/>
                </a:lnTo>
                <a:lnTo>
                  <a:pt x="103832" y="68694"/>
                </a:lnTo>
                <a:lnTo>
                  <a:pt x="103832" y="65807"/>
                </a:lnTo>
                <a:close/>
                <a:moveTo>
                  <a:pt x="104987" y="65807"/>
                </a:moveTo>
                <a:lnTo>
                  <a:pt x="104987" y="68694"/>
                </a:lnTo>
                <a:lnTo>
                  <a:pt x="107875" y="68694"/>
                </a:lnTo>
                <a:lnTo>
                  <a:pt x="107875" y="65807"/>
                </a:lnTo>
                <a:close/>
                <a:moveTo>
                  <a:pt x="108938" y="65807"/>
                </a:moveTo>
                <a:lnTo>
                  <a:pt x="108938" y="68694"/>
                </a:lnTo>
                <a:lnTo>
                  <a:pt x="111826" y="68694"/>
                </a:lnTo>
                <a:lnTo>
                  <a:pt x="111826" y="65807"/>
                </a:lnTo>
                <a:close/>
                <a:moveTo>
                  <a:pt x="112920" y="65807"/>
                </a:moveTo>
                <a:lnTo>
                  <a:pt x="112920" y="68694"/>
                </a:lnTo>
                <a:lnTo>
                  <a:pt x="115808" y="68694"/>
                </a:lnTo>
                <a:lnTo>
                  <a:pt x="115808" y="65807"/>
                </a:lnTo>
                <a:close/>
                <a:moveTo>
                  <a:pt x="116993" y="65807"/>
                </a:moveTo>
                <a:lnTo>
                  <a:pt x="116993" y="68694"/>
                </a:lnTo>
                <a:lnTo>
                  <a:pt x="119881" y="68694"/>
                </a:lnTo>
                <a:lnTo>
                  <a:pt x="119881" y="65807"/>
                </a:lnTo>
                <a:close/>
                <a:moveTo>
                  <a:pt x="121188" y="65807"/>
                </a:moveTo>
                <a:lnTo>
                  <a:pt x="121188" y="68694"/>
                </a:lnTo>
                <a:lnTo>
                  <a:pt x="124076" y="68694"/>
                </a:lnTo>
                <a:lnTo>
                  <a:pt x="124076" y="65807"/>
                </a:lnTo>
                <a:close/>
                <a:moveTo>
                  <a:pt x="125474" y="65807"/>
                </a:moveTo>
                <a:lnTo>
                  <a:pt x="125474" y="68694"/>
                </a:lnTo>
                <a:lnTo>
                  <a:pt x="128361" y="68694"/>
                </a:lnTo>
                <a:lnTo>
                  <a:pt x="128361" y="65807"/>
                </a:lnTo>
                <a:close/>
                <a:moveTo>
                  <a:pt x="138605" y="65807"/>
                </a:moveTo>
                <a:lnTo>
                  <a:pt x="138605" y="68694"/>
                </a:lnTo>
                <a:lnTo>
                  <a:pt x="141492" y="68694"/>
                </a:lnTo>
                <a:lnTo>
                  <a:pt x="141492" y="65807"/>
                </a:lnTo>
                <a:close/>
                <a:moveTo>
                  <a:pt x="142982" y="65807"/>
                </a:moveTo>
                <a:lnTo>
                  <a:pt x="142982" y="68694"/>
                </a:lnTo>
                <a:lnTo>
                  <a:pt x="145869" y="68694"/>
                </a:lnTo>
                <a:lnTo>
                  <a:pt x="145869" y="65807"/>
                </a:lnTo>
                <a:close/>
                <a:moveTo>
                  <a:pt x="147359" y="65807"/>
                </a:moveTo>
                <a:lnTo>
                  <a:pt x="147359" y="68694"/>
                </a:lnTo>
                <a:lnTo>
                  <a:pt x="150246" y="68694"/>
                </a:lnTo>
                <a:lnTo>
                  <a:pt x="150246" y="65807"/>
                </a:lnTo>
                <a:close/>
                <a:moveTo>
                  <a:pt x="151401" y="65807"/>
                </a:moveTo>
                <a:lnTo>
                  <a:pt x="151401" y="68694"/>
                </a:lnTo>
                <a:lnTo>
                  <a:pt x="154289" y="68694"/>
                </a:lnTo>
                <a:lnTo>
                  <a:pt x="154289" y="65807"/>
                </a:lnTo>
                <a:close/>
                <a:moveTo>
                  <a:pt x="155383" y="65807"/>
                </a:moveTo>
                <a:lnTo>
                  <a:pt x="155383" y="68694"/>
                </a:lnTo>
                <a:lnTo>
                  <a:pt x="158271" y="68694"/>
                </a:lnTo>
                <a:lnTo>
                  <a:pt x="158271" y="65807"/>
                </a:lnTo>
                <a:close/>
                <a:moveTo>
                  <a:pt x="159335" y="65807"/>
                </a:moveTo>
                <a:lnTo>
                  <a:pt x="159335" y="68694"/>
                </a:lnTo>
                <a:lnTo>
                  <a:pt x="162253" y="68694"/>
                </a:lnTo>
                <a:lnTo>
                  <a:pt x="162253" y="65807"/>
                </a:lnTo>
                <a:close/>
                <a:moveTo>
                  <a:pt x="25411" y="66323"/>
                </a:moveTo>
                <a:lnTo>
                  <a:pt x="25411" y="69211"/>
                </a:lnTo>
                <a:lnTo>
                  <a:pt x="28299" y="69211"/>
                </a:lnTo>
                <a:lnTo>
                  <a:pt x="28299" y="66323"/>
                </a:lnTo>
                <a:close/>
                <a:moveTo>
                  <a:pt x="29788" y="66323"/>
                </a:moveTo>
                <a:lnTo>
                  <a:pt x="29788" y="69211"/>
                </a:lnTo>
                <a:lnTo>
                  <a:pt x="32676" y="69211"/>
                </a:lnTo>
                <a:lnTo>
                  <a:pt x="32676" y="66323"/>
                </a:lnTo>
                <a:close/>
                <a:moveTo>
                  <a:pt x="38542" y="66323"/>
                </a:moveTo>
                <a:lnTo>
                  <a:pt x="38542" y="69211"/>
                </a:lnTo>
                <a:lnTo>
                  <a:pt x="41430" y="69211"/>
                </a:lnTo>
                <a:lnTo>
                  <a:pt x="41430" y="66323"/>
                </a:lnTo>
                <a:close/>
                <a:moveTo>
                  <a:pt x="74743" y="69971"/>
                </a:moveTo>
                <a:lnTo>
                  <a:pt x="74743" y="72858"/>
                </a:lnTo>
                <a:lnTo>
                  <a:pt x="77631" y="72858"/>
                </a:lnTo>
                <a:lnTo>
                  <a:pt x="77631" y="69971"/>
                </a:lnTo>
                <a:close/>
                <a:moveTo>
                  <a:pt x="79059" y="69971"/>
                </a:moveTo>
                <a:lnTo>
                  <a:pt x="79059" y="72858"/>
                </a:lnTo>
                <a:lnTo>
                  <a:pt x="81947" y="72858"/>
                </a:lnTo>
                <a:lnTo>
                  <a:pt x="81947" y="69971"/>
                </a:lnTo>
                <a:close/>
                <a:moveTo>
                  <a:pt x="83436" y="69971"/>
                </a:moveTo>
                <a:lnTo>
                  <a:pt x="83436" y="72858"/>
                </a:lnTo>
                <a:lnTo>
                  <a:pt x="86324" y="72858"/>
                </a:lnTo>
                <a:lnTo>
                  <a:pt x="86324" y="69971"/>
                </a:lnTo>
                <a:close/>
                <a:moveTo>
                  <a:pt x="87813" y="69971"/>
                </a:moveTo>
                <a:lnTo>
                  <a:pt x="87813" y="72858"/>
                </a:lnTo>
                <a:lnTo>
                  <a:pt x="90701" y="72858"/>
                </a:lnTo>
                <a:lnTo>
                  <a:pt x="90701" y="69971"/>
                </a:lnTo>
                <a:close/>
                <a:moveTo>
                  <a:pt x="92190" y="69971"/>
                </a:moveTo>
                <a:lnTo>
                  <a:pt x="92190" y="72858"/>
                </a:lnTo>
                <a:lnTo>
                  <a:pt x="95078" y="72858"/>
                </a:lnTo>
                <a:lnTo>
                  <a:pt x="95078" y="69971"/>
                </a:lnTo>
                <a:close/>
                <a:moveTo>
                  <a:pt x="96567" y="69971"/>
                </a:moveTo>
                <a:lnTo>
                  <a:pt x="96567" y="72858"/>
                </a:lnTo>
                <a:lnTo>
                  <a:pt x="99455" y="72858"/>
                </a:lnTo>
                <a:lnTo>
                  <a:pt x="99455" y="69971"/>
                </a:lnTo>
                <a:close/>
                <a:moveTo>
                  <a:pt x="100944" y="69971"/>
                </a:moveTo>
                <a:lnTo>
                  <a:pt x="100944" y="72858"/>
                </a:lnTo>
                <a:lnTo>
                  <a:pt x="103832" y="72858"/>
                </a:lnTo>
                <a:lnTo>
                  <a:pt x="103832" y="69971"/>
                </a:lnTo>
                <a:close/>
                <a:moveTo>
                  <a:pt x="104987" y="69971"/>
                </a:moveTo>
                <a:lnTo>
                  <a:pt x="104987" y="72858"/>
                </a:lnTo>
                <a:lnTo>
                  <a:pt x="107875" y="72858"/>
                </a:lnTo>
                <a:lnTo>
                  <a:pt x="107875" y="69971"/>
                </a:lnTo>
                <a:close/>
                <a:moveTo>
                  <a:pt x="108938" y="69971"/>
                </a:moveTo>
                <a:lnTo>
                  <a:pt x="108938" y="72858"/>
                </a:lnTo>
                <a:lnTo>
                  <a:pt x="111826" y="72858"/>
                </a:lnTo>
                <a:lnTo>
                  <a:pt x="111826" y="69971"/>
                </a:lnTo>
                <a:close/>
                <a:moveTo>
                  <a:pt x="112920" y="69971"/>
                </a:moveTo>
                <a:lnTo>
                  <a:pt x="112920" y="72858"/>
                </a:lnTo>
                <a:lnTo>
                  <a:pt x="115808" y="72858"/>
                </a:lnTo>
                <a:lnTo>
                  <a:pt x="115808" y="69971"/>
                </a:lnTo>
                <a:close/>
                <a:moveTo>
                  <a:pt x="116993" y="69971"/>
                </a:moveTo>
                <a:lnTo>
                  <a:pt x="116993" y="72858"/>
                </a:lnTo>
                <a:lnTo>
                  <a:pt x="119881" y="72858"/>
                </a:lnTo>
                <a:lnTo>
                  <a:pt x="119881" y="69971"/>
                </a:lnTo>
                <a:close/>
                <a:moveTo>
                  <a:pt x="121188" y="69971"/>
                </a:moveTo>
                <a:lnTo>
                  <a:pt x="121188" y="72858"/>
                </a:lnTo>
                <a:lnTo>
                  <a:pt x="124076" y="72858"/>
                </a:lnTo>
                <a:lnTo>
                  <a:pt x="124076" y="69971"/>
                </a:lnTo>
                <a:close/>
                <a:moveTo>
                  <a:pt x="138605" y="69971"/>
                </a:moveTo>
                <a:lnTo>
                  <a:pt x="138605" y="72858"/>
                </a:lnTo>
                <a:lnTo>
                  <a:pt x="141492" y="72858"/>
                </a:lnTo>
                <a:lnTo>
                  <a:pt x="141492" y="69971"/>
                </a:lnTo>
                <a:close/>
                <a:moveTo>
                  <a:pt x="142982" y="69971"/>
                </a:moveTo>
                <a:lnTo>
                  <a:pt x="142982" y="72858"/>
                </a:lnTo>
                <a:lnTo>
                  <a:pt x="145869" y="72858"/>
                </a:lnTo>
                <a:lnTo>
                  <a:pt x="145869" y="69971"/>
                </a:lnTo>
                <a:close/>
                <a:moveTo>
                  <a:pt x="147359" y="69971"/>
                </a:moveTo>
                <a:lnTo>
                  <a:pt x="147359" y="72858"/>
                </a:lnTo>
                <a:lnTo>
                  <a:pt x="150246" y="72858"/>
                </a:lnTo>
                <a:lnTo>
                  <a:pt x="150246" y="69971"/>
                </a:lnTo>
                <a:close/>
                <a:moveTo>
                  <a:pt x="151401" y="69971"/>
                </a:moveTo>
                <a:lnTo>
                  <a:pt x="151401" y="72858"/>
                </a:lnTo>
                <a:lnTo>
                  <a:pt x="154289" y="72858"/>
                </a:lnTo>
                <a:lnTo>
                  <a:pt x="154289" y="69971"/>
                </a:lnTo>
                <a:close/>
                <a:moveTo>
                  <a:pt x="155383" y="69971"/>
                </a:moveTo>
                <a:lnTo>
                  <a:pt x="155383" y="72858"/>
                </a:lnTo>
                <a:lnTo>
                  <a:pt x="158271" y="72858"/>
                </a:lnTo>
                <a:lnTo>
                  <a:pt x="158271" y="69971"/>
                </a:lnTo>
                <a:close/>
                <a:moveTo>
                  <a:pt x="159335" y="69971"/>
                </a:moveTo>
                <a:lnTo>
                  <a:pt x="159335" y="72858"/>
                </a:lnTo>
                <a:lnTo>
                  <a:pt x="162253" y="72858"/>
                </a:lnTo>
                <a:lnTo>
                  <a:pt x="162253" y="69971"/>
                </a:lnTo>
                <a:close/>
                <a:moveTo>
                  <a:pt x="163438" y="69971"/>
                </a:moveTo>
                <a:lnTo>
                  <a:pt x="163438" y="72858"/>
                </a:lnTo>
                <a:lnTo>
                  <a:pt x="166326" y="72858"/>
                </a:lnTo>
                <a:lnTo>
                  <a:pt x="166326" y="69971"/>
                </a:lnTo>
                <a:close/>
                <a:moveTo>
                  <a:pt x="34165" y="70548"/>
                </a:moveTo>
                <a:lnTo>
                  <a:pt x="34165" y="73436"/>
                </a:lnTo>
                <a:lnTo>
                  <a:pt x="37053" y="73436"/>
                </a:lnTo>
                <a:lnTo>
                  <a:pt x="37053" y="70548"/>
                </a:lnTo>
                <a:close/>
                <a:moveTo>
                  <a:pt x="38542" y="70548"/>
                </a:moveTo>
                <a:lnTo>
                  <a:pt x="38542" y="73436"/>
                </a:lnTo>
                <a:lnTo>
                  <a:pt x="41430" y="73436"/>
                </a:lnTo>
                <a:lnTo>
                  <a:pt x="41430" y="70548"/>
                </a:lnTo>
                <a:close/>
                <a:moveTo>
                  <a:pt x="79059" y="74105"/>
                </a:moveTo>
                <a:lnTo>
                  <a:pt x="79059" y="77023"/>
                </a:lnTo>
                <a:lnTo>
                  <a:pt x="81947" y="77023"/>
                </a:lnTo>
                <a:lnTo>
                  <a:pt x="81947" y="74105"/>
                </a:lnTo>
                <a:close/>
                <a:moveTo>
                  <a:pt x="83436" y="74105"/>
                </a:moveTo>
                <a:lnTo>
                  <a:pt x="83436" y="77023"/>
                </a:lnTo>
                <a:lnTo>
                  <a:pt x="86324" y="77023"/>
                </a:lnTo>
                <a:lnTo>
                  <a:pt x="86324" y="74105"/>
                </a:lnTo>
                <a:close/>
                <a:moveTo>
                  <a:pt x="87813" y="74105"/>
                </a:moveTo>
                <a:lnTo>
                  <a:pt x="87813" y="77023"/>
                </a:lnTo>
                <a:lnTo>
                  <a:pt x="90701" y="77023"/>
                </a:lnTo>
                <a:lnTo>
                  <a:pt x="90701" y="74105"/>
                </a:lnTo>
                <a:close/>
                <a:moveTo>
                  <a:pt x="92190" y="74105"/>
                </a:moveTo>
                <a:lnTo>
                  <a:pt x="92190" y="77023"/>
                </a:lnTo>
                <a:lnTo>
                  <a:pt x="95078" y="77023"/>
                </a:lnTo>
                <a:lnTo>
                  <a:pt x="95078" y="74105"/>
                </a:lnTo>
                <a:close/>
                <a:moveTo>
                  <a:pt x="96567" y="74105"/>
                </a:moveTo>
                <a:lnTo>
                  <a:pt x="96567" y="77023"/>
                </a:lnTo>
                <a:lnTo>
                  <a:pt x="99455" y="77023"/>
                </a:lnTo>
                <a:lnTo>
                  <a:pt x="99455" y="74105"/>
                </a:lnTo>
                <a:close/>
                <a:moveTo>
                  <a:pt x="100944" y="74105"/>
                </a:moveTo>
                <a:lnTo>
                  <a:pt x="100944" y="77023"/>
                </a:lnTo>
                <a:lnTo>
                  <a:pt x="103832" y="77023"/>
                </a:lnTo>
                <a:lnTo>
                  <a:pt x="103832" y="74105"/>
                </a:lnTo>
                <a:close/>
                <a:moveTo>
                  <a:pt x="104987" y="74105"/>
                </a:moveTo>
                <a:lnTo>
                  <a:pt x="104987" y="77023"/>
                </a:lnTo>
                <a:lnTo>
                  <a:pt x="107875" y="77023"/>
                </a:lnTo>
                <a:lnTo>
                  <a:pt x="107875" y="74105"/>
                </a:lnTo>
                <a:close/>
                <a:moveTo>
                  <a:pt x="108938" y="74105"/>
                </a:moveTo>
                <a:lnTo>
                  <a:pt x="108938" y="77023"/>
                </a:lnTo>
                <a:lnTo>
                  <a:pt x="111826" y="77023"/>
                </a:lnTo>
                <a:lnTo>
                  <a:pt x="111826" y="74105"/>
                </a:lnTo>
                <a:close/>
                <a:moveTo>
                  <a:pt x="112920" y="74105"/>
                </a:moveTo>
                <a:lnTo>
                  <a:pt x="112920" y="77023"/>
                </a:lnTo>
                <a:lnTo>
                  <a:pt x="115808" y="77023"/>
                </a:lnTo>
                <a:lnTo>
                  <a:pt x="115808" y="74105"/>
                </a:lnTo>
                <a:close/>
                <a:moveTo>
                  <a:pt x="116993" y="74105"/>
                </a:moveTo>
                <a:lnTo>
                  <a:pt x="116993" y="77023"/>
                </a:lnTo>
                <a:lnTo>
                  <a:pt x="119881" y="77023"/>
                </a:lnTo>
                <a:lnTo>
                  <a:pt x="119881" y="74105"/>
                </a:lnTo>
                <a:close/>
                <a:moveTo>
                  <a:pt x="121188" y="74105"/>
                </a:moveTo>
                <a:lnTo>
                  <a:pt x="121188" y="77023"/>
                </a:lnTo>
                <a:lnTo>
                  <a:pt x="124076" y="77023"/>
                </a:lnTo>
                <a:lnTo>
                  <a:pt x="124076" y="74105"/>
                </a:lnTo>
                <a:close/>
                <a:moveTo>
                  <a:pt x="142982" y="74105"/>
                </a:moveTo>
                <a:lnTo>
                  <a:pt x="142982" y="77023"/>
                </a:lnTo>
                <a:lnTo>
                  <a:pt x="145869" y="77023"/>
                </a:lnTo>
                <a:lnTo>
                  <a:pt x="145869" y="74105"/>
                </a:lnTo>
                <a:close/>
                <a:moveTo>
                  <a:pt x="147359" y="74105"/>
                </a:moveTo>
                <a:lnTo>
                  <a:pt x="147359" y="77023"/>
                </a:lnTo>
                <a:lnTo>
                  <a:pt x="150246" y="77023"/>
                </a:lnTo>
                <a:lnTo>
                  <a:pt x="150246" y="74105"/>
                </a:lnTo>
                <a:close/>
                <a:moveTo>
                  <a:pt x="151401" y="74105"/>
                </a:moveTo>
                <a:lnTo>
                  <a:pt x="151401" y="77023"/>
                </a:lnTo>
                <a:lnTo>
                  <a:pt x="154289" y="77023"/>
                </a:lnTo>
                <a:lnTo>
                  <a:pt x="154289" y="74105"/>
                </a:lnTo>
                <a:close/>
                <a:moveTo>
                  <a:pt x="155383" y="74105"/>
                </a:moveTo>
                <a:lnTo>
                  <a:pt x="155383" y="77023"/>
                </a:lnTo>
                <a:lnTo>
                  <a:pt x="158271" y="77023"/>
                </a:lnTo>
                <a:lnTo>
                  <a:pt x="158271" y="74105"/>
                </a:lnTo>
                <a:close/>
                <a:moveTo>
                  <a:pt x="159335" y="74105"/>
                </a:moveTo>
                <a:lnTo>
                  <a:pt x="159335" y="77023"/>
                </a:lnTo>
                <a:lnTo>
                  <a:pt x="162253" y="77023"/>
                </a:lnTo>
                <a:lnTo>
                  <a:pt x="162253" y="74105"/>
                </a:lnTo>
                <a:close/>
                <a:moveTo>
                  <a:pt x="163438" y="74105"/>
                </a:moveTo>
                <a:lnTo>
                  <a:pt x="163438" y="77023"/>
                </a:lnTo>
                <a:lnTo>
                  <a:pt x="166326" y="77023"/>
                </a:lnTo>
                <a:lnTo>
                  <a:pt x="166326" y="74105"/>
                </a:lnTo>
                <a:close/>
                <a:moveTo>
                  <a:pt x="42919" y="74530"/>
                </a:moveTo>
                <a:lnTo>
                  <a:pt x="42919" y="77448"/>
                </a:lnTo>
                <a:lnTo>
                  <a:pt x="45807" y="77448"/>
                </a:lnTo>
                <a:lnTo>
                  <a:pt x="45807" y="74530"/>
                </a:lnTo>
                <a:close/>
                <a:moveTo>
                  <a:pt x="47296" y="74530"/>
                </a:moveTo>
                <a:lnTo>
                  <a:pt x="47296" y="77448"/>
                </a:lnTo>
                <a:lnTo>
                  <a:pt x="50184" y="77448"/>
                </a:lnTo>
                <a:lnTo>
                  <a:pt x="50184" y="74530"/>
                </a:lnTo>
                <a:close/>
                <a:moveTo>
                  <a:pt x="51643" y="74530"/>
                </a:moveTo>
                <a:lnTo>
                  <a:pt x="51643" y="77448"/>
                </a:lnTo>
                <a:lnTo>
                  <a:pt x="54530" y="77448"/>
                </a:lnTo>
                <a:lnTo>
                  <a:pt x="54530" y="74530"/>
                </a:lnTo>
                <a:close/>
                <a:moveTo>
                  <a:pt x="83436" y="78269"/>
                </a:moveTo>
                <a:lnTo>
                  <a:pt x="83436" y="81156"/>
                </a:lnTo>
                <a:lnTo>
                  <a:pt x="86324" y="81156"/>
                </a:lnTo>
                <a:lnTo>
                  <a:pt x="86324" y="78269"/>
                </a:lnTo>
                <a:close/>
                <a:moveTo>
                  <a:pt x="87813" y="78269"/>
                </a:moveTo>
                <a:lnTo>
                  <a:pt x="87813" y="81156"/>
                </a:lnTo>
                <a:lnTo>
                  <a:pt x="90701" y="81156"/>
                </a:lnTo>
                <a:lnTo>
                  <a:pt x="90701" y="78269"/>
                </a:lnTo>
                <a:close/>
                <a:moveTo>
                  <a:pt x="92190" y="78269"/>
                </a:moveTo>
                <a:lnTo>
                  <a:pt x="92190" y="81156"/>
                </a:lnTo>
                <a:lnTo>
                  <a:pt x="95078" y="81156"/>
                </a:lnTo>
                <a:lnTo>
                  <a:pt x="95078" y="78269"/>
                </a:lnTo>
                <a:close/>
                <a:moveTo>
                  <a:pt x="96567" y="78269"/>
                </a:moveTo>
                <a:lnTo>
                  <a:pt x="96567" y="81156"/>
                </a:lnTo>
                <a:lnTo>
                  <a:pt x="99455" y="81156"/>
                </a:lnTo>
                <a:lnTo>
                  <a:pt x="99455" y="78269"/>
                </a:lnTo>
                <a:close/>
                <a:moveTo>
                  <a:pt x="100944" y="78269"/>
                </a:moveTo>
                <a:lnTo>
                  <a:pt x="100944" y="81156"/>
                </a:lnTo>
                <a:lnTo>
                  <a:pt x="103832" y="81156"/>
                </a:lnTo>
                <a:lnTo>
                  <a:pt x="103832" y="78269"/>
                </a:lnTo>
                <a:close/>
                <a:moveTo>
                  <a:pt x="104987" y="78269"/>
                </a:moveTo>
                <a:lnTo>
                  <a:pt x="104987" y="81156"/>
                </a:lnTo>
                <a:lnTo>
                  <a:pt x="107875" y="81156"/>
                </a:lnTo>
                <a:lnTo>
                  <a:pt x="107875" y="78269"/>
                </a:lnTo>
                <a:close/>
                <a:moveTo>
                  <a:pt x="108938" y="78269"/>
                </a:moveTo>
                <a:lnTo>
                  <a:pt x="108938" y="81156"/>
                </a:lnTo>
                <a:lnTo>
                  <a:pt x="111826" y="81156"/>
                </a:lnTo>
                <a:lnTo>
                  <a:pt x="111826" y="78269"/>
                </a:lnTo>
                <a:close/>
                <a:moveTo>
                  <a:pt x="112920" y="78269"/>
                </a:moveTo>
                <a:lnTo>
                  <a:pt x="112920" y="81156"/>
                </a:lnTo>
                <a:lnTo>
                  <a:pt x="115808" y="81156"/>
                </a:lnTo>
                <a:lnTo>
                  <a:pt x="115808" y="78269"/>
                </a:lnTo>
                <a:close/>
                <a:moveTo>
                  <a:pt x="116993" y="78269"/>
                </a:moveTo>
                <a:lnTo>
                  <a:pt x="116993" y="81156"/>
                </a:lnTo>
                <a:lnTo>
                  <a:pt x="119881" y="81156"/>
                </a:lnTo>
                <a:lnTo>
                  <a:pt x="119881" y="78269"/>
                </a:lnTo>
                <a:close/>
                <a:moveTo>
                  <a:pt x="121188" y="78269"/>
                </a:moveTo>
                <a:lnTo>
                  <a:pt x="121188" y="81156"/>
                </a:lnTo>
                <a:lnTo>
                  <a:pt x="124076" y="81156"/>
                </a:lnTo>
                <a:lnTo>
                  <a:pt x="124076" y="78269"/>
                </a:lnTo>
                <a:close/>
                <a:moveTo>
                  <a:pt x="155383" y="78269"/>
                </a:moveTo>
                <a:lnTo>
                  <a:pt x="155383" y="81156"/>
                </a:lnTo>
                <a:lnTo>
                  <a:pt x="158271" y="81156"/>
                </a:lnTo>
                <a:lnTo>
                  <a:pt x="158271" y="78269"/>
                </a:lnTo>
                <a:close/>
                <a:moveTo>
                  <a:pt x="167997" y="78269"/>
                </a:moveTo>
                <a:lnTo>
                  <a:pt x="167997" y="81156"/>
                </a:lnTo>
                <a:lnTo>
                  <a:pt x="170885" y="81156"/>
                </a:lnTo>
                <a:lnTo>
                  <a:pt x="170885" y="78269"/>
                </a:lnTo>
                <a:close/>
                <a:moveTo>
                  <a:pt x="47266" y="78330"/>
                </a:moveTo>
                <a:lnTo>
                  <a:pt x="47266" y="81217"/>
                </a:lnTo>
                <a:lnTo>
                  <a:pt x="50153" y="81217"/>
                </a:lnTo>
                <a:lnTo>
                  <a:pt x="50153" y="78330"/>
                </a:lnTo>
                <a:close/>
                <a:moveTo>
                  <a:pt x="51643" y="78330"/>
                </a:moveTo>
                <a:lnTo>
                  <a:pt x="51643" y="81217"/>
                </a:lnTo>
                <a:lnTo>
                  <a:pt x="54530" y="81217"/>
                </a:lnTo>
                <a:lnTo>
                  <a:pt x="54530" y="78330"/>
                </a:lnTo>
                <a:close/>
                <a:moveTo>
                  <a:pt x="56020" y="78330"/>
                </a:moveTo>
                <a:lnTo>
                  <a:pt x="56020" y="81217"/>
                </a:lnTo>
                <a:lnTo>
                  <a:pt x="58907" y="81217"/>
                </a:lnTo>
                <a:lnTo>
                  <a:pt x="58907" y="78330"/>
                </a:lnTo>
                <a:close/>
                <a:moveTo>
                  <a:pt x="60397" y="78330"/>
                </a:moveTo>
                <a:lnTo>
                  <a:pt x="60397" y="81217"/>
                </a:lnTo>
                <a:lnTo>
                  <a:pt x="63284" y="81217"/>
                </a:lnTo>
                <a:lnTo>
                  <a:pt x="63284" y="78330"/>
                </a:lnTo>
                <a:close/>
                <a:moveTo>
                  <a:pt x="47266" y="82342"/>
                </a:moveTo>
                <a:lnTo>
                  <a:pt x="47266" y="85229"/>
                </a:lnTo>
                <a:lnTo>
                  <a:pt x="50153" y="85229"/>
                </a:lnTo>
                <a:lnTo>
                  <a:pt x="50153" y="82342"/>
                </a:lnTo>
                <a:close/>
                <a:moveTo>
                  <a:pt x="51643" y="82342"/>
                </a:moveTo>
                <a:lnTo>
                  <a:pt x="51643" y="85229"/>
                </a:lnTo>
                <a:lnTo>
                  <a:pt x="54530" y="85229"/>
                </a:lnTo>
                <a:lnTo>
                  <a:pt x="54530" y="82342"/>
                </a:lnTo>
                <a:close/>
                <a:moveTo>
                  <a:pt x="56020" y="82342"/>
                </a:moveTo>
                <a:lnTo>
                  <a:pt x="56020" y="85229"/>
                </a:lnTo>
                <a:lnTo>
                  <a:pt x="58907" y="85229"/>
                </a:lnTo>
                <a:lnTo>
                  <a:pt x="58907" y="82342"/>
                </a:lnTo>
                <a:close/>
                <a:moveTo>
                  <a:pt x="60397" y="82342"/>
                </a:moveTo>
                <a:lnTo>
                  <a:pt x="60397" y="85229"/>
                </a:lnTo>
                <a:lnTo>
                  <a:pt x="63284" y="85229"/>
                </a:lnTo>
                <a:lnTo>
                  <a:pt x="63284" y="82342"/>
                </a:lnTo>
                <a:close/>
                <a:moveTo>
                  <a:pt x="64774" y="82342"/>
                </a:moveTo>
                <a:lnTo>
                  <a:pt x="64774" y="85229"/>
                </a:lnTo>
                <a:lnTo>
                  <a:pt x="67661" y="85229"/>
                </a:lnTo>
                <a:lnTo>
                  <a:pt x="67661" y="82342"/>
                </a:lnTo>
                <a:close/>
                <a:moveTo>
                  <a:pt x="96476" y="82555"/>
                </a:moveTo>
                <a:lnTo>
                  <a:pt x="96476" y="85442"/>
                </a:lnTo>
                <a:lnTo>
                  <a:pt x="99364" y="85442"/>
                </a:lnTo>
                <a:lnTo>
                  <a:pt x="99364" y="82555"/>
                </a:lnTo>
                <a:close/>
                <a:moveTo>
                  <a:pt x="100853" y="82555"/>
                </a:moveTo>
                <a:lnTo>
                  <a:pt x="100853" y="85442"/>
                </a:lnTo>
                <a:lnTo>
                  <a:pt x="103741" y="85442"/>
                </a:lnTo>
                <a:lnTo>
                  <a:pt x="103741" y="82555"/>
                </a:lnTo>
                <a:close/>
                <a:moveTo>
                  <a:pt x="104896" y="82555"/>
                </a:moveTo>
                <a:lnTo>
                  <a:pt x="104896" y="85442"/>
                </a:lnTo>
                <a:lnTo>
                  <a:pt x="107783" y="85442"/>
                </a:lnTo>
                <a:lnTo>
                  <a:pt x="107783" y="82555"/>
                </a:lnTo>
                <a:close/>
                <a:moveTo>
                  <a:pt x="108878" y="82555"/>
                </a:moveTo>
                <a:lnTo>
                  <a:pt x="108878" y="85442"/>
                </a:lnTo>
                <a:lnTo>
                  <a:pt x="111765" y="85442"/>
                </a:lnTo>
                <a:lnTo>
                  <a:pt x="111765" y="82555"/>
                </a:lnTo>
                <a:close/>
                <a:moveTo>
                  <a:pt x="112829" y="82555"/>
                </a:moveTo>
                <a:lnTo>
                  <a:pt x="112829" y="85442"/>
                </a:lnTo>
                <a:lnTo>
                  <a:pt x="115717" y="85442"/>
                </a:lnTo>
                <a:lnTo>
                  <a:pt x="115717" y="82555"/>
                </a:lnTo>
                <a:close/>
                <a:moveTo>
                  <a:pt x="116902" y="82555"/>
                </a:moveTo>
                <a:lnTo>
                  <a:pt x="116902" y="85442"/>
                </a:lnTo>
                <a:lnTo>
                  <a:pt x="119820" y="85442"/>
                </a:lnTo>
                <a:lnTo>
                  <a:pt x="119820" y="82555"/>
                </a:lnTo>
                <a:close/>
                <a:moveTo>
                  <a:pt x="159274" y="82555"/>
                </a:moveTo>
                <a:lnTo>
                  <a:pt x="159274" y="85442"/>
                </a:lnTo>
                <a:lnTo>
                  <a:pt x="162161" y="85442"/>
                </a:lnTo>
                <a:lnTo>
                  <a:pt x="162161" y="82555"/>
                </a:lnTo>
                <a:close/>
                <a:moveTo>
                  <a:pt x="167906" y="82555"/>
                </a:moveTo>
                <a:lnTo>
                  <a:pt x="167906" y="85442"/>
                </a:lnTo>
                <a:lnTo>
                  <a:pt x="170794" y="85442"/>
                </a:lnTo>
                <a:lnTo>
                  <a:pt x="170794" y="82555"/>
                </a:lnTo>
                <a:close/>
                <a:moveTo>
                  <a:pt x="42889" y="86354"/>
                </a:moveTo>
                <a:lnTo>
                  <a:pt x="42889" y="89242"/>
                </a:lnTo>
                <a:lnTo>
                  <a:pt x="45776" y="89242"/>
                </a:lnTo>
                <a:lnTo>
                  <a:pt x="45776" y="86354"/>
                </a:lnTo>
                <a:close/>
                <a:moveTo>
                  <a:pt x="47266" y="86354"/>
                </a:moveTo>
                <a:lnTo>
                  <a:pt x="47266" y="89242"/>
                </a:lnTo>
                <a:lnTo>
                  <a:pt x="50153" y="89242"/>
                </a:lnTo>
                <a:lnTo>
                  <a:pt x="50153" y="86354"/>
                </a:lnTo>
                <a:close/>
                <a:moveTo>
                  <a:pt x="51643" y="86354"/>
                </a:moveTo>
                <a:lnTo>
                  <a:pt x="51643" y="89242"/>
                </a:lnTo>
                <a:lnTo>
                  <a:pt x="54530" y="89242"/>
                </a:lnTo>
                <a:lnTo>
                  <a:pt x="54530" y="86354"/>
                </a:lnTo>
                <a:close/>
                <a:moveTo>
                  <a:pt x="56020" y="86354"/>
                </a:moveTo>
                <a:lnTo>
                  <a:pt x="56020" y="89242"/>
                </a:lnTo>
                <a:lnTo>
                  <a:pt x="58907" y="89242"/>
                </a:lnTo>
                <a:lnTo>
                  <a:pt x="58907" y="86354"/>
                </a:lnTo>
                <a:close/>
                <a:moveTo>
                  <a:pt x="60397" y="86354"/>
                </a:moveTo>
                <a:lnTo>
                  <a:pt x="60397" y="89242"/>
                </a:lnTo>
                <a:lnTo>
                  <a:pt x="63284" y="89242"/>
                </a:lnTo>
                <a:lnTo>
                  <a:pt x="63284" y="86354"/>
                </a:lnTo>
                <a:close/>
                <a:moveTo>
                  <a:pt x="64774" y="86354"/>
                </a:moveTo>
                <a:lnTo>
                  <a:pt x="64774" y="89242"/>
                </a:lnTo>
                <a:lnTo>
                  <a:pt x="67661" y="89242"/>
                </a:lnTo>
                <a:lnTo>
                  <a:pt x="67661" y="86354"/>
                </a:lnTo>
                <a:close/>
                <a:moveTo>
                  <a:pt x="68907" y="86354"/>
                </a:moveTo>
                <a:lnTo>
                  <a:pt x="68907" y="89242"/>
                </a:lnTo>
                <a:lnTo>
                  <a:pt x="71825" y="89242"/>
                </a:lnTo>
                <a:lnTo>
                  <a:pt x="71825" y="86354"/>
                </a:lnTo>
                <a:close/>
                <a:moveTo>
                  <a:pt x="73072" y="86354"/>
                </a:moveTo>
                <a:lnTo>
                  <a:pt x="73072" y="89242"/>
                </a:lnTo>
                <a:lnTo>
                  <a:pt x="75959" y="89242"/>
                </a:lnTo>
                <a:lnTo>
                  <a:pt x="75959" y="86354"/>
                </a:lnTo>
                <a:close/>
                <a:moveTo>
                  <a:pt x="96476" y="86445"/>
                </a:moveTo>
                <a:lnTo>
                  <a:pt x="96476" y="89333"/>
                </a:lnTo>
                <a:lnTo>
                  <a:pt x="99364" y="89333"/>
                </a:lnTo>
                <a:lnTo>
                  <a:pt x="99364" y="86445"/>
                </a:lnTo>
                <a:close/>
                <a:moveTo>
                  <a:pt x="100853" y="86445"/>
                </a:moveTo>
                <a:lnTo>
                  <a:pt x="100853" y="89333"/>
                </a:lnTo>
                <a:lnTo>
                  <a:pt x="103741" y="89333"/>
                </a:lnTo>
                <a:lnTo>
                  <a:pt x="103741" y="86445"/>
                </a:lnTo>
                <a:close/>
                <a:moveTo>
                  <a:pt x="104896" y="86445"/>
                </a:moveTo>
                <a:lnTo>
                  <a:pt x="104896" y="89333"/>
                </a:lnTo>
                <a:lnTo>
                  <a:pt x="107783" y="89333"/>
                </a:lnTo>
                <a:lnTo>
                  <a:pt x="107783" y="86445"/>
                </a:lnTo>
                <a:close/>
                <a:moveTo>
                  <a:pt x="108878" y="86445"/>
                </a:moveTo>
                <a:lnTo>
                  <a:pt x="108878" y="89333"/>
                </a:lnTo>
                <a:lnTo>
                  <a:pt x="111765" y="89333"/>
                </a:lnTo>
                <a:lnTo>
                  <a:pt x="111765" y="86445"/>
                </a:lnTo>
                <a:close/>
                <a:moveTo>
                  <a:pt x="112829" y="86445"/>
                </a:moveTo>
                <a:lnTo>
                  <a:pt x="112829" y="89333"/>
                </a:lnTo>
                <a:lnTo>
                  <a:pt x="115717" y="89333"/>
                </a:lnTo>
                <a:lnTo>
                  <a:pt x="115717" y="86445"/>
                </a:lnTo>
                <a:close/>
                <a:moveTo>
                  <a:pt x="183985" y="86445"/>
                </a:moveTo>
                <a:lnTo>
                  <a:pt x="183985" y="89333"/>
                </a:lnTo>
                <a:lnTo>
                  <a:pt x="186873" y="89333"/>
                </a:lnTo>
                <a:lnTo>
                  <a:pt x="186873" y="86445"/>
                </a:lnTo>
                <a:close/>
                <a:moveTo>
                  <a:pt x="47266" y="90336"/>
                </a:moveTo>
                <a:lnTo>
                  <a:pt x="47266" y="93223"/>
                </a:lnTo>
                <a:lnTo>
                  <a:pt x="50153" y="93223"/>
                </a:lnTo>
                <a:lnTo>
                  <a:pt x="50153" y="90336"/>
                </a:lnTo>
                <a:close/>
                <a:moveTo>
                  <a:pt x="51643" y="90336"/>
                </a:moveTo>
                <a:lnTo>
                  <a:pt x="51643" y="93223"/>
                </a:lnTo>
                <a:lnTo>
                  <a:pt x="54530" y="93223"/>
                </a:lnTo>
                <a:lnTo>
                  <a:pt x="54530" y="90336"/>
                </a:lnTo>
                <a:close/>
                <a:moveTo>
                  <a:pt x="56020" y="90336"/>
                </a:moveTo>
                <a:lnTo>
                  <a:pt x="56020" y="93223"/>
                </a:lnTo>
                <a:lnTo>
                  <a:pt x="58907" y="93223"/>
                </a:lnTo>
                <a:lnTo>
                  <a:pt x="58907" y="90336"/>
                </a:lnTo>
                <a:close/>
                <a:moveTo>
                  <a:pt x="60397" y="90336"/>
                </a:moveTo>
                <a:lnTo>
                  <a:pt x="60397" y="93223"/>
                </a:lnTo>
                <a:lnTo>
                  <a:pt x="63284" y="93223"/>
                </a:lnTo>
                <a:lnTo>
                  <a:pt x="63284" y="90336"/>
                </a:lnTo>
                <a:close/>
                <a:moveTo>
                  <a:pt x="64774" y="90336"/>
                </a:moveTo>
                <a:lnTo>
                  <a:pt x="64774" y="93223"/>
                </a:lnTo>
                <a:lnTo>
                  <a:pt x="67661" y="93223"/>
                </a:lnTo>
                <a:lnTo>
                  <a:pt x="67661" y="90336"/>
                </a:lnTo>
                <a:close/>
                <a:moveTo>
                  <a:pt x="68907" y="90336"/>
                </a:moveTo>
                <a:lnTo>
                  <a:pt x="68907" y="93223"/>
                </a:lnTo>
                <a:lnTo>
                  <a:pt x="71825" y="93223"/>
                </a:lnTo>
                <a:lnTo>
                  <a:pt x="71825" y="90336"/>
                </a:lnTo>
                <a:close/>
                <a:moveTo>
                  <a:pt x="73072" y="90336"/>
                </a:moveTo>
                <a:lnTo>
                  <a:pt x="73072" y="93223"/>
                </a:lnTo>
                <a:lnTo>
                  <a:pt x="75959" y="93223"/>
                </a:lnTo>
                <a:lnTo>
                  <a:pt x="75959" y="90336"/>
                </a:lnTo>
                <a:close/>
                <a:moveTo>
                  <a:pt x="96476" y="90336"/>
                </a:moveTo>
                <a:lnTo>
                  <a:pt x="96476" y="93223"/>
                </a:lnTo>
                <a:lnTo>
                  <a:pt x="99364" y="93223"/>
                </a:lnTo>
                <a:lnTo>
                  <a:pt x="99364" y="90336"/>
                </a:lnTo>
                <a:close/>
                <a:moveTo>
                  <a:pt x="100853" y="90336"/>
                </a:moveTo>
                <a:lnTo>
                  <a:pt x="100853" y="93223"/>
                </a:lnTo>
                <a:lnTo>
                  <a:pt x="103741" y="93223"/>
                </a:lnTo>
                <a:lnTo>
                  <a:pt x="103741" y="90336"/>
                </a:lnTo>
                <a:close/>
                <a:moveTo>
                  <a:pt x="104896" y="90336"/>
                </a:moveTo>
                <a:lnTo>
                  <a:pt x="104896" y="93223"/>
                </a:lnTo>
                <a:lnTo>
                  <a:pt x="107783" y="93223"/>
                </a:lnTo>
                <a:lnTo>
                  <a:pt x="107783" y="90336"/>
                </a:lnTo>
                <a:close/>
                <a:moveTo>
                  <a:pt x="108878" y="90336"/>
                </a:moveTo>
                <a:lnTo>
                  <a:pt x="108878" y="93223"/>
                </a:lnTo>
                <a:lnTo>
                  <a:pt x="111765" y="93223"/>
                </a:lnTo>
                <a:lnTo>
                  <a:pt x="111765" y="90336"/>
                </a:lnTo>
                <a:close/>
                <a:moveTo>
                  <a:pt x="112829" y="90336"/>
                </a:moveTo>
                <a:lnTo>
                  <a:pt x="112829" y="93223"/>
                </a:lnTo>
                <a:lnTo>
                  <a:pt x="115717" y="93223"/>
                </a:lnTo>
                <a:lnTo>
                  <a:pt x="115717" y="90336"/>
                </a:lnTo>
                <a:close/>
                <a:moveTo>
                  <a:pt x="116902" y="90336"/>
                </a:moveTo>
                <a:lnTo>
                  <a:pt x="116902" y="93223"/>
                </a:lnTo>
                <a:lnTo>
                  <a:pt x="119820" y="93223"/>
                </a:lnTo>
                <a:lnTo>
                  <a:pt x="119820" y="90336"/>
                </a:lnTo>
                <a:close/>
                <a:moveTo>
                  <a:pt x="121097" y="90336"/>
                </a:moveTo>
                <a:lnTo>
                  <a:pt x="121097" y="93223"/>
                </a:lnTo>
                <a:lnTo>
                  <a:pt x="124015" y="93223"/>
                </a:lnTo>
                <a:lnTo>
                  <a:pt x="124015" y="90336"/>
                </a:lnTo>
                <a:close/>
                <a:moveTo>
                  <a:pt x="167906" y="90336"/>
                </a:moveTo>
                <a:lnTo>
                  <a:pt x="167906" y="93223"/>
                </a:lnTo>
                <a:lnTo>
                  <a:pt x="170794" y="93223"/>
                </a:lnTo>
                <a:lnTo>
                  <a:pt x="170794" y="90336"/>
                </a:lnTo>
                <a:close/>
                <a:moveTo>
                  <a:pt x="171949" y="90336"/>
                </a:moveTo>
                <a:lnTo>
                  <a:pt x="171949" y="93223"/>
                </a:lnTo>
                <a:lnTo>
                  <a:pt x="174836" y="93223"/>
                </a:lnTo>
                <a:lnTo>
                  <a:pt x="174836" y="90336"/>
                </a:lnTo>
                <a:close/>
                <a:moveTo>
                  <a:pt x="175931" y="90336"/>
                </a:moveTo>
                <a:lnTo>
                  <a:pt x="175931" y="93223"/>
                </a:lnTo>
                <a:lnTo>
                  <a:pt x="178818" y="93223"/>
                </a:lnTo>
                <a:lnTo>
                  <a:pt x="178818" y="90336"/>
                </a:lnTo>
                <a:close/>
                <a:moveTo>
                  <a:pt x="179882" y="90336"/>
                </a:moveTo>
                <a:lnTo>
                  <a:pt x="179882" y="93223"/>
                </a:lnTo>
                <a:lnTo>
                  <a:pt x="182800" y="93223"/>
                </a:lnTo>
                <a:lnTo>
                  <a:pt x="182800" y="90336"/>
                </a:lnTo>
                <a:close/>
                <a:moveTo>
                  <a:pt x="183985" y="90336"/>
                </a:moveTo>
                <a:lnTo>
                  <a:pt x="183985" y="93223"/>
                </a:lnTo>
                <a:lnTo>
                  <a:pt x="186873" y="93223"/>
                </a:lnTo>
                <a:lnTo>
                  <a:pt x="186873" y="90336"/>
                </a:lnTo>
                <a:close/>
                <a:moveTo>
                  <a:pt x="96476" y="94226"/>
                </a:moveTo>
                <a:lnTo>
                  <a:pt x="96476" y="97144"/>
                </a:lnTo>
                <a:lnTo>
                  <a:pt x="99364" y="97144"/>
                </a:lnTo>
                <a:lnTo>
                  <a:pt x="99364" y="94226"/>
                </a:lnTo>
                <a:close/>
                <a:moveTo>
                  <a:pt x="100853" y="94226"/>
                </a:moveTo>
                <a:lnTo>
                  <a:pt x="100853" y="97144"/>
                </a:lnTo>
                <a:lnTo>
                  <a:pt x="103741" y="97144"/>
                </a:lnTo>
                <a:lnTo>
                  <a:pt x="103741" y="94226"/>
                </a:lnTo>
                <a:close/>
                <a:moveTo>
                  <a:pt x="104896" y="94226"/>
                </a:moveTo>
                <a:lnTo>
                  <a:pt x="104896" y="97144"/>
                </a:lnTo>
                <a:lnTo>
                  <a:pt x="107783" y="97144"/>
                </a:lnTo>
                <a:lnTo>
                  <a:pt x="107783" y="94226"/>
                </a:lnTo>
                <a:close/>
                <a:moveTo>
                  <a:pt x="108878" y="94226"/>
                </a:moveTo>
                <a:lnTo>
                  <a:pt x="108878" y="97144"/>
                </a:lnTo>
                <a:lnTo>
                  <a:pt x="111765" y="97144"/>
                </a:lnTo>
                <a:lnTo>
                  <a:pt x="111765" y="94226"/>
                </a:lnTo>
                <a:close/>
                <a:moveTo>
                  <a:pt x="112829" y="94226"/>
                </a:moveTo>
                <a:lnTo>
                  <a:pt x="112829" y="97144"/>
                </a:lnTo>
                <a:lnTo>
                  <a:pt x="115717" y="97144"/>
                </a:lnTo>
                <a:lnTo>
                  <a:pt x="115717" y="94226"/>
                </a:lnTo>
                <a:close/>
                <a:moveTo>
                  <a:pt x="116902" y="94226"/>
                </a:moveTo>
                <a:lnTo>
                  <a:pt x="116902" y="97144"/>
                </a:lnTo>
                <a:lnTo>
                  <a:pt x="119820" y="97144"/>
                </a:lnTo>
                <a:lnTo>
                  <a:pt x="119820" y="94226"/>
                </a:lnTo>
                <a:close/>
                <a:moveTo>
                  <a:pt x="163347" y="94226"/>
                </a:moveTo>
                <a:lnTo>
                  <a:pt x="163347" y="97144"/>
                </a:lnTo>
                <a:lnTo>
                  <a:pt x="166234" y="97144"/>
                </a:lnTo>
                <a:lnTo>
                  <a:pt x="166234" y="94226"/>
                </a:lnTo>
                <a:close/>
                <a:moveTo>
                  <a:pt x="167906" y="94226"/>
                </a:moveTo>
                <a:lnTo>
                  <a:pt x="167906" y="97144"/>
                </a:lnTo>
                <a:lnTo>
                  <a:pt x="170794" y="97144"/>
                </a:lnTo>
                <a:lnTo>
                  <a:pt x="170794" y="94226"/>
                </a:lnTo>
                <a:close/>
                <a:moveTo>
                  <a:pt x="171949" y="94226"/>
                </a:moveTo>
                <a:lnTo>
                  <a:pt x="171949" y="97144"/>
                </a:lnTo>
                <a:lnTo>
                  <a:pt x="174836" y="97144"/>
                </a:lnTo>
                <a:lnTo>
                  <a:pt x="174836" y="94226"/>
                </a:lnTo>
                <a:close/>
                <a:moveTo>
                  <a:pt x="175931" y="94226"/>
                </a:moveTo>
                <a:lnTo>
                  <a:pt x="175931" y="97144"/>
                </a:lnTo>
                <a:lnTo>
                  <a:pt x="178818" y="97144"/>
                </a:lnTo>
                <a:lnTo>
                  <a:pt x="178818" y="94226"/>
                </a:lnTo>
                <a:close/>
                <a:moveTo>
                  <a:pt x="179882" y="94226"/>
                </a:moveTo>
                <a:lnTo>
                  <a:pt x="179882" y="97144"/>
                </a:lnTo>
                <a:lnTo>
                  <a:pt x="182800" y="97144"/>
                </a:lnTo>
                <a:lnTo>
                  <a:pt x="182800" y="94226"/>
                </a:lnTo>
                <a:close/>
                <a:moveTo>
                  <a:pt x="183985" y="94226"/>
                </a:moveTo>
                <a:lnTo>
                  <a:pt x="183985" y="97144"/>
                </a:lnTo>
                <a:lnTo>
                  <a:pt x="186873" y="97144"/>
                </a:lnTo>
                <a:lnTo>
                  <a:pt x="186873" y="94226"/>
                </a:lnTo>
                <a:close/>
                <a:moveTo>
                  <a:pt x="51643" y="94348"/>
                </a:moveTo>
                <a:lnTo>
                  <a:pt x="51643" y="97236"/>
                </a:lnTo>
                <a:lnTo>
                  <a:pt x="54530" y="97236"/>
                </a:lnTo>
                <a:lnTo>
                  <a:pt x="54530" y="94348"/>
                </a:lnTo>
                <a:close/>
                <a:moveTo>
                  <a:pt x="56020" y="94348"/>
                </a:moveTo>
                <a:lnTo>
                  <a:pt x="56020" y="97236"/>
                </a:lnTo>
                <a:lnTo>
                  <a:pt x="58907" y="97236"/>
                </a:lnTo>
                <a:lnTo>
                  <a:pt x="58907" y="94348"/>
                </a:lnTo>
                <a:close/>
                <a:moveTo>
                  <a:pt x="60397" y="94348"/>
                </a:moveTo>
                <a:lnTo>
                  <a:pt x="60397" y="97236"/>
                </a:lnTo>
                <a:lnTo>
                  <a:pt x="63284" y="97236"/>
                </a:lnTo>
                <a:lnTo>
                  <a:pt x="63284" y="94348"/>
                </a:lnTo>
                <a:close/>
                <a:moveTo>
                  <a:pt x="64774" y="94348"/>
                </a:moveTo>
                <a:lnTo>
                  <a:pt x="64774" y="97236"/>
                </a:lnTo>
                <a:lnTo>
                  <a:pt x="67661" y="97236"/>
                </a:lnTo>
                <a:lnTo>
                  <a:pt x="67661" y="94348"/>
                </a:lnTo>
                <a:close/>
                <a:moveTo>
                  <a:pt x="68907" y="94348"/>
                </a:moveTo>
                <a:lnTo>
                  <a:pt x="68907" y="97236"/>
                </a:lnTo>
                <a:lnTo>
                  <a:pt x="71825" y="97236"/>
                </a:lnTo>
                <a:lnTo>
                  <a:pt x="71825" y="94348"/>
                </a:lnTo>
                <a:close/>
                <a:moveTo>
                  <a:pt x="73072" y="94348"/>
                </a:moveTo>
                <a:lnTo>
                  <a:pt x="73072" y="97236"/>
                </a:lnTo>
                <a:lnTo>
                  <a:pt x="75959" y="97236"/>
                </a:lnTo>
                <a:lnTo>
                  <a:pt x="75959" y="94348"/>
                </a:lnTo>
                <a:close/>
                <a:moveTo>
                  <a:pt x="96476" y="98147"/>
                </a:moveTo>
                <a:lnTo>
                  <a:pt x="96476" y="101035"/>
                </a:lnTo>
                <a:lnTo>
                  <a:pt x="99364" y="101035"/>
                </a:lnTo>
                <a:lnTo>
                  <a:pt x="99364" y="98147"/>
                </a:lnTo>
                <a:close/>
                <a:moveTo>
                  <a:pt x="100853" y="98147"/>
                </a:moveTo>
                <a:lnTo>
                  <a:pt x="100853" y="101035"/>
                </a:lnTo>
                <a:lnTo>
                  <a:pt x="103741" y="101035"/>
                </a:lnTo>
                <a:lnTo>
                  <a:pt x="103741" y="98147"/>
                </a:lnTo>
                <a:close/>
                <a:moveTo>
                  <a:pt x="104896" y="98147"/>
                </a:moveTo>
                <a:lnTo>
                  <a:pt x="104896" y="101035"/>
                </a:lnTo>
                <a:lnTo>
                  <a:pt x="107783" y="101035"/>
                </a:lnTo>
                <a:lnTo>
                  <a:pt x="107783" y="98147"/>
                </a:lnTo>
                <a:close/>
                <a:moveTo>
                  <a:pt x="108878" y="98147"/>
                </a:moveTo>
                <a:lnTo>
                  <a:pt x="108878" y="101035"/>
                </a:lnTo>
                <a:lnTo>
                  <a:pt x="111765" y="101035"/>
                </a:lnTo>
                <a:lnTo>
                  <a:pt x="111765" y="98147"/>
                </a:lnTo>
                <a:close/>
                <a:moveTo>
                  <a:pt x="163347" y="98147"/>
                </a:moveTo>
                <a:lnTo>
                  <a:pt x="163347" y="101035"/>
                </a:lnTo>
                <a:lnTo>
                  <a:pt x="166234" y="101035"/>
                </a:lnTo>
                <a:lnTo>
                  <a:pt x="166234" y="98147"/>
                </a:lnTo>
                <a:close/>
                <a:moveTo>
                  <a:pt x="167906" y="98147"/>
                </a:moveTo>
                <a:lnTo>
                  <a:pt x="167906" y="101035"/>
                </a:lnTo>
                <a:lnTo>
                  <a:pt x="170794" y="101035"/>
                </a:lnTo>
                <a:lnTo>
                  <a:pt x="170794" y="98147"/>
                </a:lnTo>
                <a:close/>
                <a:moveTo>
                  <a:pt x="171949" y="98147"/>
                </a:moveTo>
                <a:lnTo>
                  <a:pt x="171949" y="101035"/>
                </a:lnTo>
                <a:lnTo>
                  <a:pt x="174836" y="101035"/>
                </a:lnTo>
                <a:lnTo>
                  <a:pt x="174836" y="98147"/>
                </a:lnTo>
                <a:close/>
                <a:moveTo>
                  <a:pt x="175931" y="98147"/>
                </a:moveTo>
                <a:lnTo>
                  <a:pt x="175931" y="101035"/>
                </a:lnTo>
                <a:lnTo>
                  <a:pt x="178818" y="101035"/>
                </a:lnTo>
                <a:lnTo>
                  <a:pt x="178818" y="98147"/>
                </a:lnTo>
                <a:close/>
                <a:moveTo>
                  <a:pt x="179882" y="98147"/>
                </a:moveTo>
                <a:lnTo>
                  <a:pt x="179882" y="101035"/>
                </a:lnTo>
                <a:lnTo>
                  <a:pt x="182800" y="101035"/>
                </a:lnTo>
                <a:lnTo>
                  <a:pt x="182800" y="98147"/>
                </a:lnTo>
                <a:close/>
                <a:moveTo>
                  <a:pt x="183985" y="98147"/>
                </a:moveTo>
                <a:lnTo>
                  <a:pt x="183985" y="101035"/>
                </a:lnTo>
                <a:lnTo>
                  <a:pt x="186873" y="101035"/>
                </a:lnTo>
                <a:lnTo>
                  <a:pt x="186873" y="98147"/>
                </a:lnTo>
                <a:close/>
                <a:moveTo>
                  <a:pt x="188545" y="98147"/>
                </a:moveTo>
                <a:lnTo>
                  <a:pt x="188545" y="101035"/>
                </a:lnTo>
                <a:lnTo>
                  <a:pt x="191432" y="101035"/>
                </a:lnTo>
                <a:lnTo>
                  <a:pt x="191432" y="98147"/>
                </a:lnTo>
                <a:close/>
                <a:moveTo>
                  <a:pt x="51643" y="98360"/>
                </a:moveTo>
                <a:lnTo>
                  <a:pt x="51643" y="101248"/>
                </a:lnTo>
                <a:lnTo>
                  <a:pt x="54530" y="101248"/>
                </a:lnTo>
                <a:lnTo>
                  <a:pt x="54530" y="98360"/>
                </a:lnTo>
                <a:close/>
                <a:moveTo>
                  <a:pt x="56020" y="98360"/>
                </a:moveTo>
                <a:lnTo>
                  <a:pt x="56020" y="101248"/>
                </a:lnTo>
                <a:lnTo>
                  <a:pt x="58907" y="101248"/>
                </a:lnTo>
                <a:lnTo>
                  <a:pt x="58907" y="98360"/>
                </a:lnTo>
                <a:close/>
                <a:moveTo>
                  <a:pt x="60397" y="98360"/>
                </a:moveTo>
                <a:lnTo>
                  <a:pt x="60397" y="101248"/>
                </a:lnTo>
                <a:lnTo>
                  <a:pt x="63284" y="101248"/>
                </a:lnTo>
                <a:lnTo>
                  <a:pt x="63284" y="98360"/>
                </a:lnTo>
                <a:close/>
                <a:moveTo>
                  <a:pt x="64774" y="98360"/>
                </a:moveTo>
                <a:lnTo>
                  <a:pt x="64774" y="101248"/>
                </a:lnTo>
                <a:lnTo>
                  <a:pt x="67661" y="101248"/>
                </a:lnTo>
                <a:lnTo>
                  <a:pt x="67661" y="98360"/>
                </a:lnTo>
                <a:close/>
                <a:moveTo>
                  <a:pt x="68907" y="98360"/>
                </a:moveTo>
                <a:lnTo>
                  <a:pt x="68907" y="101248"/>
                </a:lnTo>
                <a:lnTo>
                  <a:pt x="71825" y="101248"/>
                </a:lnTo>
                <a:lnTo>
                  <a:pt x="71825" y="98360"/>
                </a:lnTo>
                <a:close/>
                <a:moveTo>
                  <a:pt x="100853" y="102038"/>
                </a:moveTo>
                <a:lnTo>
                  <a:pt x="100853" y="104926"/>
                </a:lnTo>
                <a:lnTo>
                  <a:pt x="103741" y="104926"/>
                </a:lnTo>
                <a:lnTo>
                  <a:pt x="103741" y="102038"/>
                </a:lnTo>
                <a:close/>
                <a:moveTo>
                  <a:pt x="104896" y="102038"/>
                </a:moveTo>
                <a:lnTo>
                  <a:pt x="104896" y="104926"/>
                </a:lnTo>
                <a:lnTo>
                  <a:pt x="107783" y="104926"/>
                </a:lnTo>
                <a:lnTo>
                  <a:pt x="107783" y="102038"/>
                </a:lnTo>
                <a:close/>
                <a:moveTo>
                  <a:pt x="108878" y="102038"/>
                </a:moveTo>
                <a:lnTo>
                  <a:pt x="108878" y="104926"/>
                </a:lnTo>
                <a:lnTo>
                  <a:pt x="111765" y="104926"/>
                </a:lnTo>
                <a:lnTo>
                  <a:pt x="111765" y="102038"/>
                </a:lnTo>
                <a:close/>
                <a:moveTo>
                  <a:pt x="163347" y="102038"/>
                </a:moveTo>
                <a:lnTo>
                  <a:pt x="163347" y="104926"/>
                </a:lnTo>
                <a:lnTo>
                  <a:pt x="166234" y="104926"/>
                </a:lnTo>
                <a:lnTo>
                  <a:pt x="166234" y="102038"/>
                </a:lnTo>
                <a:close/>
                <a:moveTo>
                  <a:pt x="167906" y="102038"/>
                </a:moveTo>
                <a:lnTo>
                  <a:pt x="167906" y="104926"/>
                </a:lnTo>
                <a:lnTo>
                  <a:pt x="170794" y="104926"/>
                </a:lnTo>
                <a:lnTo>
                  <a:pt x="170794" y="102038"/>
                </a:lnTo>
                <a:close/>
                <a:moveTo>
                  <a:pt x="171949" y="102038"/>
                </a:moveTo>
                <a:lnTo>
                  <a:pt x="171949" y="104926"/>
                </a:lnTo>
                <a:lnTo>
                  <a:pt x="174836" y="104926"/>
                </a:lnTo>
                <a:lnTo>
                  <a:pt x="174836" y="102038"/>
                </a:lnTo>
                <a:close/>
                <a:moveTo>
                  <a:pt x="175931" y="102038"/>
                </a:moveTo>
                <a:lnTo>
                  <a:pt x="175931" y="104926"/>
                </a:lnTo>
                <a:lnTo>
                  <a:pt x="178818" y="104926"/>
                </a:lnTo>
                <a:lnTo>
                  <a:pt x="178818" y="102038"/>
                </a:lnTo>
                <a:close/>
                <a:moveTo>
                  <a:pt x="179882" y="102038"/>
                </a:moveTo>
                <a:lnTo>
                  <a:pt x="179882" y="104926"/>
                </a:lnTo>
                <a:lnTo>
                  <a:pt x="182800" y="104926"/>
                </a:lnTo>
                <a:lnTo>
                  <a:pt x="182800" y="102038"/>
                </a:lnTo>
                <a:close/>
                <a:moveTo>
                  <a:pt x="183985" y="102038"/>
                </a:moveTo>
                <a:lnTo>
                  <a:pt x="183985" y="104926"/>
                </a:lnTo>
                <a:lnTo>
                  <a:pt x="186873" y="104926"/>
                </a:lnTo>
                <a:lnTo>
                  <a:pt x="186873" y="102038"/>
                </a:lnTo>
                <a:close/>
                <a:moveTo>
                  <a:pt x="188545" y="102038"/>
                </a:moveTo>
                <a:lnTo>
                  <a:pt x="188545" y="104926"/>
                </a:lnTo>
                <a:lnTo>
                  <a:pt x="191432" y="104926"/>
                </a:lnTo>
                <a:lnTo>
                  <a:pt x="191432" y="102038"/>
                </a:lnTo>
                <a:close/>
                <a:moveTo>
                  <a:pt x="51643" y="102372"/>
                </a:moveTo>
                <a:lnTo>
                  <a:pt x="51643" y="105260"/>
                </a:lnTo>
                <a:lnTo>
                  <a:pt x="54530" y="105260"/>
                </a:lnTo>
                <a:lnTo>
                  <a:pt x="54530" y="102372"/>
                </a:lnTo>
                <a:close/>
                <a:moveTo>
                  <a:pt x="56020" y="102372"/>
                </a:moveTo>
                <a:lnTo>
                  <a:pt x="56020" y="105260"/>
                </a:lnTo>
                <a:lnTo>
                  <a:pt x="58907" y="105260"/>
                </a:lnTo>
                <a:lnTo>
                  <a:pt x="58907" y="102372"/>
                </a:lnTo>
                <a:close/>
                <a:moveTo>
                  <a:pt x="60397" y="102372"/>
                </a:moveTo>
                <a:lnTo>
                  <a:pt x="60397" y="105260"/>
                </a:lnTo>
                <a:lnTo>
                  <a:pt x="63284" y="105260"/>
                </a:lnTo>
                <a:lnTo>
                  <a:pt x="63284" y="102372"/>
                </a:lnTo>
                <a:close/>
                <a:moveTo>
                  <a:pt x="64774" y="102372"/>
                </a:moveTo>
                <a:lnTo>
                  <a:pt x="64774" y="105260"/>
                </a:lnTo>
                <a:lnTo>
                  <a:pt x="67661" y="105260"/>
                </a:lnTo>
                <a:lnTo>
                  <a:pt x="67661" y="102372"/>
                </a:lnTo>
                <a:close/>
                <a:moveTo>
                  <a:pt x="100853" y="105929"/>
                </a:moveTo>
                <a:lnTo>
                  <a:pt x="100853" y="108816"/>
                </a:lnTo>
                <a:lnTo>
                  <a:pt x="103741" y="108816"/>
                </a:lnTo>
                <a:lnTo>
                  <a:pt x="103741" y="105929"/>
                </a:lnTo>
                <a:close/>
                <a:moveTo>
                  <a:pt x="104896" y="105929"/>
                </a:moveTo>
                <a:lnTo>
                  <a:pt x="104896" y="108816"/>
                </a:lnTo>
                <a:lnTo>
                  <a:pt x="107783" y="108816"/>
                </a:lnTo>
                <a:lnTo>
                  <a:pt x="107783" y="105929"/>
                </a:lnTo>
                <a:close/>
                <a:moveTo>
                  <a:pt x="163347" y="105929"/>
                </a:moveTo>
                <a:lnTo>
                  <a:pt x="163347" y="108816"/>
                </a:lnTo>
                <a:lnTo>
                  <a:pt x="166234" y="108816"/>
                </a:lnTo>
                <a:lnTo>
                  <a:pt x="166234" y="105929"/>
                </a:lnTo>
                <a:close/>
                <a:moveTo>
                  <a:pt x="179882" y="105929"/>
                </a:moveTo>
                <a:lnTo>
                  <a:pt x="179882" y="108816"/>
                </a:lnTo>
                <a:lnTo>
                  <a:pt x="182800" y="108816"/>
                </a:lnTo>
                <a:lnTo>
                  <a:pt x="182800" y="105929"/>
                </a:lnTo>
                <a:close/>
                <a:moveTo>
                  <a:pt x="183985" y="105929"/>
                </a:moveTo>
                <a:lnTo>
                  <a:pt x="183985" y="108816"/>
                </a:lnTo>
                <a:lnTo>
                  <a:pt x="186873" y="108816"/>
                </a:lnTo>
                <a:lnTo>
                  <a:pt x="186873" y="105929"/>
                </a:lnTo>
                <a:close/>
                <a:moveTo>
                  <a:pt x="51643" y="106354"/>
                </a:moveTo>
                <a:lnTo>
                  <a:pt x="51643" y="109272"/>
                </a:lnTo>
                <a:lnTo>
                  <a:pt x="54530" y="109272"/>
                </a:lnTo>
                <a:lnTo>
                  <a:pt x="54530" y="106354"/>
                </a:lnTo>
                <a:close/>
                <a:moveTo>
                  <a:pt x="56020" y="106354"/>
                </a:moveTo>
                <a:lnTo>
                  <a:pt x="56020" y="109272"/>
                </a:lnTo>
                <a:lnTo>
                  <a:pt x="58907" y="109272"/>
                </a:lnTo>
                <a:lnTo>
                  <a:pt x="58907" y="106354"/>
                </a:lnTo>
                <a:close/>
                <a:moveTo>
                  <a:pt x="60397" y="106354"/>
                </a:moveTo>
                <a:lnTo>
                  <a:pt x="60397" y="109272"/>
                </a:lnTo>
                <a:lnTo>
                  <a:pt x="63284" y="109272"/>
                </a:lnTo>
                <a:lnTo>
                  <a:pt x="63284" y="106354"/>
                </a:lnTo>
                <a:close/>
                <a:moveTo>
                  <a:pt x="64774" y="106354"/>
                </a:moveTo>
                <a:lnTo>
                  <a:pt x="64774" y="109272"/>
                </a:lnTo>
                <a:lnTo>
                  <a:pt x="67661" y="109272"/>
                </a:lnTo>
                <a:lnTo>
                  <a:pt x="67661" y="106354"/>
                </a:lnTo>
                <a:close/>
                <a:moveTo>
                  <a:pt x="51643" y="110366"/>
                </a:moveTo>
                <a:lnTo>
                  <a:pt x="51643" y="113254"/>
                </a:lnTo>
                <a:lnTo>
                  <a:pt x="54530" y="113254"/>
                </a:lnTo>
                <a:lnTo>
                  <a:pt x="54530" y="110366"/>
                </a:lnTo>
                <a:close/>
                <a:moveTo>
                  <a:pt x="56020" y="110366"/>
                </a:moveTo>
                <a:lnTo>
                  <a:pt x="56020" y="113254"/>
                </a:lnTo>
                <a:lnTo>
                  <a:pt x="58907" y="113254"/>
                </a:lnTo>
                <a:lnTo>
                  <a:pt x="58907" y="110366"/>
                </a:lnTo>
                <a:close/>
                <a:moveTo>
                  <a:pt x="60397" y="110366"/>
                </a:moveTo>
                <a:lnTo>
                  <a:pt x="60397" y="113254"/>
                </a:lnTo>
                <a:lnTo>
                  <a:pt x="63284" y="113254"/>
                </a:lnTo>
                <a:lnTo>
                  <a:pt x="63284" y="110366"/>
                </a:lnTo>
                <a:close/>
                <a:moveTo>
                  <a:pt x="179882" y="113710"/>
                </a:moveTo>
                <a:lnTo>
                  <a:pt x="179882" y="116598"/>
                </a:lnTo>
                <a:lnTo>
                  <a:pt x="182800" y="116598"/>
                </a:lnTo>
                <a:lnTo>
                  <a:pt x="182800" y="113710"/>
                </a:lnTo>
                <a:close/>
                <a:moveTo>
                  <a:pt x="183985" y="113710"/>
                </a:moveTo>
                <a:lnTo>
                  <a:pt x="183985" y="116598"/>
                </a:lnTo>
                <a:lnTo>
                  <a:pt x="186873" y="116598"/>
                </a:lnTo>
                <a:lnTo>
                  <a:pt x="186873" y="113710"/>
                </a:lnTo>
                <a:close/>
                <a:moveTo>
                  <a:pt x="51643" y="114379"/>
                </a:moveTo>
                <a:lnTo>
                  <a:pt x="51643" y="117266"/>
                </a:lnTo>
                <a:lnTo>
                  <a:pt x="54530" y="117266"/>
                </a:lnTo>
                <a:lnTo>
                  <a:pt x="54530" y="114379"/>
                </a:lnTo>
                <a:close/>
                <a:moveTo>
                  <a:pt x="56020" y="114379"/>
                </a:moveTo>
                <a:lnTo>
                  <a:pt x="56020" y="117266"/>
                </a:lnTo>
                <a:lnTo>
                  <a:pt x="58907" y="117266"/>
                </a:lnTo>
                <a:lnTo>
                  <a:pt x="58907" y="114379"/>
                </a:lnTo>
                <a:close/>
                <a:moveTo>
                  <a:pt x="51643" y="118391"/>
                </a:moveTo>
                <a:lnTo>
                  <a:pt x="51643" y="121278"/>
                </a:lnTo>
                <a:lnTo>
                  <a:pt x="54530" y="121278"/>
                </a:lnTo>
                <a:lnTo>
                  <a:pt x="54530" y="118391"/>
                </a:lnTo>
                <a:close/>
                <a:moveTo>
                  <a:pt x="56020" y="118391"/>
                </a:moveTo>
                <a:lnTo>
                  <a:pt x="56020" y="121278"/>
                </a:lnTo>
                <a:lnTo>
                  <a:pt x="58907" y="121278"/>
                </a:lnTo>
                <a:lnTo>
                  <a:pt x="58907" y="118391"/>
                </a:lnTo>
                <a:close/>
                <a:moveTo>
                  <a:pt x="56020" y="122403"/>
                </a:moveTo>
                <a:lnTo>
                  <a:pt x="56020" y="125291"/>
                </a:lnTo>
                <a:lnTo>
                  <a:pt x="58907" y="125291"/>
                </a:lnTo>
                <a:lnTo>
                  <a:pt x="58907" y="122403"/>
                </a:lnTo>
                <a:close/>
                <a:moveTo>
                  <a:pt x="56020" y="126385"/>
                </a:moveTo>
                <a:lnTo>
                  <a:pt x="56020" y="129303"/>
                </a:lnTo>
                <a:lnTo>
                  <a:pt x="58907" y="129303"/>
                </a:lnTo>
                <a:lnTo>
                  <a:pt x="58907" y="1263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5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OBJECTIVES</a:t>
            </a:r>
            <a:endParaRPr dirty="0">
              <a:solidFill>
                <a:schemeClr val="accent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36" name="Google Shape;2336;p54"/>
          <p:cNvSpPr txBox="1"/>
          <p:nvPr/>
        </p:nvSpPr>
        <p:spPr>
          <a:xfrm>
            <a:off x="1" y="1592125"/>
            <a:ext cx="2222016" cy="102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"/>
                <a:ea typeface="Orbitron"/>
                <a:cs typeface="Times"/>
                <a:sym typeface="Orbitron"/>
              </a:rPr>
              <a:t>Automate Seat Allocation</a:t>
            </a:r>
            <a:endParaRPr sz="2400" b="1" dirty="0">
              <a:solidFill>
                <a:schemeClr val="accent1"/>
              </a:solidFill>
              <a:latin typeface="Times" panose="02020603050405020304" pitchFamily="18" charset="0"/>
              <a:ea typeface="Orbitron"/>
              <a:cs typeface="Times" panose="02020603050405020304" pitchFamily="18" charset="0"/>
              <a:sym typeface="Orbitron"/>
            </a:endParaRPr>
          </a:p>
        </p:txBody>
      </p:sp>
      <p:sp>
        <p:nvSpPr>
          <p:cNvPr id="2338" name="Google Shape;2338;p54"/>
          <p:cNvSpPr txBox="1"/>
          <p:nvPr/>
        </p:nvSpPr>
        <p:spPr>
          <a:xfrm>
            <a:off x="159488" y="3196975"/>
            <a:ext cx="18253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b="1" dirty="0">
                <a:solidFill>
                  <a:schemeClr val="accent1"/>
                </a:solidFill>
                <a:latin typeface="Times"/>
                <a:cs typeface="Times"/>
                <a:sym typeface="Orbitron"/>
              </a:rPr>
              <a:t>Enhance security &amp; Integrity</a:t>
            </a:r>
            <a:endParaRPr lang="en-US" dirty="0"/>
          </a:p>
        </p:txBody>
      </p:sp>
      <p:sp>
        <p:nvSpPr>
          <p:cNvPr id="2340" name="Google Shape;2340;p54"/>
          <p:cNvSpPr txBox="1"/>
          <p:nvPr/>
        </p:nvSpPr>
        <p:spPr>
          <a:xfrm>
            <a:off x="6857275" y="1458499"/>
            <a:ext cx="183629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2400" b="1" dirty="0">
                <a:solidFill>
                  <a:schemeClr val="accent1"/>
                </a:solidFill>
                <a:latin typeface="Times"/>
                <a:cs typeface="Times"/>
                <a:sym typeface="Orbitron"/>
              </a:rPr>
              <a:t>Optimize </a:t>
            </a:r>
            <a:r>
              <a:rPr lang="en" sz="2400" b="1">
                <a:solidFill>
                  <a:schemeClr val="accent1"/>
                </a:solidFill>
                <a:latin typeface="Times"/>
                <a:cs typeface="Times"/>
                <a:sym typeface="Orbitron"/>
              </a:rPr>
              <a:t>Resource Utilization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42" name="Google Shape;2342;p54"/>
          <p:cNvSpPr txBox="1"/>
          <p:nvPr/>
        </p:nvSpPr>
        <p:spPr>
          <a:xfrm>
            <a:off x="7159199" y="3196975"/>
            <a:ext cx="171898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2400" b="1" dirty="0">
                <a:solidFill>
                  <a:schemeClr val="accent1"/>
                </a:solidFill>
                <a:latin typeface="Times"/>
                <a:cs typeface="Times"/>
                <a:sym typeface="Orbitron"/>
              </a:rPr>
              <a:t>Improve Candidate Experience</a:t>
            </a:r>
            <a:endParaRPr lang="en-US" dirty="0"/>
          </a:p>
        </p:txBody>
      </p:sp>
      <p:cxnSp>
        <p:nvCxnSpPr>
          <p:cNvPr id="2344" name="Google Shape;2344;p54"/>
          <p:cNvCxnSpPr>
            <a:stCxn id="2336" idx="3"/>
          </p:cNvCxnSpPr>
          <p:nvPr/>
        </p:nvCxnSpPr>
        <p:spPr>
          <a:xfrm>
            <a:off x="2222017" y="2104812"/>
            <a:ext cx="1111308" cy="543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5" name="Google Shape;2345;p54"/>
          <p:cNvCxnSpPr>
            <a:stCxn id="2338" idx="3"/>
          </p:cNvCxnSpPr>
          <p:nvPr/>
        </p:nvCxnSpPr>
        <p:spPr>
          <a:xfrm>
            <a:off x="1984800" y="3460825"/>
            <a:ext cx="1781100" cy="24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6" name="Google Shape;2346;p54"/>
          <p:cNvCxnSpPr>
            <a:stCxn id="2340" idx="1"/>
          </p:cNvCxnSpPr>
          <p:nvPr/>
        </p:nvCxnSpPr>
        <p:spPr>
          <a:xfrm rot="10800000" flipV="1">
            <a:off x="5233375" y="1722349"/>
            <a:ext cx="1623900" cy="451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7" name="Google Shape;2347;p54"/>
          <p:cNvCxnSpPr>
            <a:stCxn id="2342" idx="1"/>
          </p:cNvCxnSpPr>
          <p:nvPr/>
        </p:nvCxnSpPr>
        <p:spPr>
          <a:xfrm rot="10800000">
            <a:off x="4596907" y="2714725"/>
            <a:ext cx="2562293" cy="74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55"/>
          <p:cNvSpPr txBox="1">
            <a:spLocks noGrp="1"/>
          </p:cNvSpPr>
          <p:nvPr>
            <p:ph type="title"/>
          </p:nvPr>
        </p:nvSpPr>
        <p:spPr>
          <a:xfrm>
            <a:off x="804445" y="1906171"/>
            <a:ext cx="6002324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Times" panose="02020603050405020304" pitchFamily="18" charset="0"/>
                <a:cs typeface="Times" panose="02020603050405020304" pitchFamily="18" charset="0"/>
              </a:rPr>
              <a:t>SYSTEM FLOW</a:t>
            </a:r>
            <a:endParaRPr sz="8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54" name="Google Shape;2354;p55"/>
          <p:cNvSpPr/>
          <p:nvPr/>
        </p:nvSpPr>
        <p:spPr>
          <a:xfrm flipH="1">
            <a:off x="2872985" y="4165977"/>
            <a:ext cx="318558" cy="112522"/>
          </a:xfrm>
          <a:custGeom>
            <a:avLst/>
            <a:gdLst/>
            <a:ahLst/>
            <a:cxnLst/>
            <a:rect l="l" t="t" r="r" b="b"/>
            <a:pathLst>
              <a:path w="14144" h="4996" extrusionOk="0">
                <a:moveTo>
                  <a:pt x="13918" y="0"/>
                </a:moveTo>
                <a:cubicBezTo>
                  <a:pt x="13894" y="0"/>
                  <a:pt x="13869" y="5"/>
                  <a:pt x="13844" y="13"/>
                </a:cubicBezTo>
                <a:lnTo>
                  <a:pt x="167" y="4583"/>
                </a:lnTo>
                <a:cubicBezTo>
                  <a:pt x="101" y="4583"/>
                  <a:pt x="34" y="4616"/>
                  <a:pt x="34" y="4683"/>
                </a:cubicBezTo>
                <a:cubicBezTo>
                  <a:pt x="34" y="4716"/>
                  <a:pt x="1" y="4750"/>
                  <a:pt x="34" y="4850"/>
                </a:cubicBezTo>
                <a:cubicBezTo>
                  <a:pt x="85" y="4952"/>
                  <a:pt x="155" y="4995"/>
                  <a:pt x="230" y="4995"/>
                </a:cubicBezTo>
                <a:cubicBezTo>
                  <a:pt x="254" y="4995"/>
                  <a:pt x="277" y="4991"/>
                  <a:pt x="301" y="4983"/>
                </a:cubicBezTo>
                <a:lnTo>
                  <a:pt x="13977" y="380"/>
                </a:lnTo>
                <a:cubicBezTo>
                  <a:pt x="14111" y="346"/>
                  <a:pt x="14144" y="213"/>
                  <a:pt x="14111" y="113"/>
                </a:cubicBezTo>
                <a:cubicBezTo>
                  <a:pt x="14061" y="38"/>
                  <a:pt x="13992" y="0"/>
                  <a:pt x="13918" y="0"/>
                </a:cubicBezTo>
                <a:close/>
              </a:path>
            </a:pathLst>
          </a:custGeom>
          <a:solidFill>
            <a:srgbClr val="090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5" name="Google Shape;2355;p55"/>
          <p:cNvGrpSpPr/>
          <p:nvPr/>
        </p:nvGrpSpPr>
        <p:grpSpPr>
          <a:xfrm>
            <a:off x="3814997" y="1420528"/>
            <a:ext cx="5016972" cy="3722975"/>
            <a:chOff x="3814997" y="1420528"/>
            <a:chExt cx="5016972" cy="3722975"/>
          </a:xfrm>
        </p:grpSpPr>
        <p:sp>
          <p:nvSpPr>
            <p:cNvPr id="2356" name="Google Shape;2356;p55"/>
            <p:cNvSpPr/>
            <p:nvPr/>
          </p:nvSpPr>
          <p:spPr>
            <a:xfrm flipH="1">
              <a:off x="6223804" y="2492200"/>
              <a:ext cx="647634" cy="563490"/>
            </a:xfrm>
            <a:custGeom>
              <a:avLst/>
              <a:gdLst/>
              <a:ahLst/>
              <a:cxnLst/>
              <a:rect l="l" t="t" r="r" b="b"/>
              <a:pathLst>
                <a:path w="28755" h="25019" extrusionOk="0">
                  <a:moveTo>
                    <a:pt x="5438" y="0"/>
                  </a:moveTo>
                  <a:cubicBezTo>
                    <a:pt x="2435" y="0"/>
                    <a:pt x="0" y="2435"/>
                    <a:pt x="0" y="5404"/>
                  </a:cubicBezTo>
                  <a:lnTo>
                    <a:pt x="0" y="19581"/>
                  </a:lnTo>
                  <a:cubicBezTo>
                    <a:pt x="0" y="22616"/>
                    <a:pt x="2435" y="25018"/>
                    <a:pt x="5438" y="25018"/>
                  </a:cubicBezTo>
                  <a:lnTo>
                    <a:pt x="23284" y="25018"/>
                  </a:lnTo>
                  <a:cubicBezTo>
                    <a:pt x="26286" y="25018"/>
                    <a:pt x="28754" y="22616"/>
                    <a:pt x="28687" y="19581"/>
                  </a:cubicBezTo>
                  <a:lnTo>
                    <a:pt x="28687" y="5404"/>
                  </a:lnTo>
                  <a:cubicBezTo>
                    <a:pt x="28687" y="2435"/>
                    <a:pt x="26286" y="0"/>
                    <a:pt x="23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 flipH="1">
              <a:off x="6534840" y="2603664"/>
              <a:ext cx="226171" cy="376148"/>
            </a:xfrm>
            <a:custGeom>
              <a:avLst/>
              <a:gdLst/>
              <a:ahLst/>
              <a:cxnLst/>
              <a:rect l="l" t="t" r="r" b="b"/>
              <a:pathLst>
                <a:path w="10042" h="16701" extrusionOk="0">
                  <a:moveTo>
                    <a:pt x="4122" y="1"/>
                  </a:moveTo>
                  <a:cubicBezTo>
                    <a:pt x="3871" y="1"/>
                    <a:pt x="3619" y="29"/>
                    <a:pt x="3370" y="88"/>
                  </a:cubicBezTo>
                  <a:cubicBezTo>
                    <a:pt x="1068" y="655"/>
                    <a:pt x="1" y="3524"/>
                    <a:pt x="601" y="5826"/>
                  </a:cubicBezTo>
                  <a:cubicBezTo>
                    <a:pt x="1235" y="8094"/>
                    <a:pt x="3003" y="9862"/>
                    <a:pt x="4771" y="11396"/>
                  </a:cubicBezTo>
                  <a:cubicBezTo>
                    <a:pt x="6539" y="12931"/>
                    <a:pt x="9074" y="14532"/>
                    <a:pt x="10041" y="16700"/>
                  </a:cubicBezTo>
                  <a:lnTo>
                    <a:pt x="9908" y="5892"/>
                  </a:lnTo>
                  <a:cubicBezTo>
                    <a:pt x="9341" y="4425"/>
                    <a:pt x="8707" y="2890"/>
                    <a:pt x="7606" y="1723"/>
                  </a:cubicBezTo>
                  <a:cubicBezTo>
                    <a:pt x="6712" y="745"/>
                    <a:pt x="5420" y="1"/>
                    <a:pt x="4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 flipH="1">
              <a:off x="6320410" y="2603619"/>
              <a:ext cx="223919" cy="376193"/>
            </a:xfrm>
            <a:custGeom>
              <a:avLst/>
              <a:gdLst/>
              <a:ahLst/>
              <a:cxnLst/>
              <a:rect l="l" t="t" r="r" b="b"/>
              <a:pathLst>
                <a:path w="9942" h="16703" extrusionOk="0">
                  <a:moveTo>
                    <a:pt x="5766" y="0"/>
                  </a:moveTo>
                  <a:cubicBezTo>
                    <a:pt x="4468" y="0"/>
                    <a:pt x="3165" y="723"/>
                    <a:pt x="2303" y="1725"/>
                  </a:cubicBezTo>
                  <a:cubicBezTo>
                    <a:pt x="1202" y="2892"/>
                    <a:pt x="635" y="4427"/>
                    <a:pt x="1" y="5894"/>
                  </a:cubicBezTo>
                  <a:lnTo>
                    <a:pt x="134" y="16702"/>
                  </a:lnTo>
                  <a:cubicBezTo>
                    <a:pt x="1102" y="14534"/>
                    <a:pt x="3370" y="12966"/>
                    <a:pt x="5171" y="11398"/>
                  </a:cubicBezTo>
                  <a:cubicBezTo>
                    <a:pt x="6939" y="9864"/>
                    <a:pt x="8707" y="8096"/>
                    <a:pt x="9341" y="5828"/>
                  </a:cubicBezTo>
                  <a:cubicBezTo>
                    <a:pt x="9941" y="3559"/>
                    <a:pt x="8841" y="691"/>
                    <a:pt x="6539" y="90"/>
                  </a:cubicBezTo>
                  <a:cubicBezTo>
                    <a:pt x="6284" y="29"/>
                    <a:pt x="6025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5164400" y="2730108"/>
              <a:ext cx="833197" cy="1374886"/>
            </a:xfrm>
            <a:custGeom>
              <a:avLst/>
              <a:gdLst/>
              <a:ahLst/>
              <a:cxnLst/>
              <a:rect l="l" t="t" r="r" b="b"/>
              <a:pathLst>
                <a:path w="36994" h="61045" extrusionOk="0">
                  <a:moveTo>
                    <a:pt x="5004" y="1"/>
                  </a:moveTo>
                  <a:cubicBezTo>
                    <a:pt x="2268" y="1"/>
                    <a:pt x="0" y="2236"/>
                    <a:pt x="0" y="5004"/>
                  </a:cubicBezTo>
                  <a:lnTo>
                    <a:pt x="0" y="56041"/>
                  </a:lnTo>
                  <a:cubicBezTo>
                    <a:pt x="0" y="58810"/>
                    <a:pt x="2202" y="61045"/>
                    <a:pt x="5004" y="61045"/>
                  </a:cubicBezTo>
                  <a:lnTo>
                    <a:pt x="31990" y="61045"/>
                  </a:lnTo>
                  <a:cubicBezTo>
                    <a:pt x="34792" y="61045"/>
                    <a:pt x="36993" y="58810"/>
                    <a:pt x="36993" y="56008"/>
                  </a:cubicBezTo>
                  <a:lnTo>
                    <a:pt x="36993" y="5004"/>
                  </a:lnTo>
                  <a:cubicBezTo>
                    <a:pt x="36993" y="2269"/>
                    <a:pt x="34792" y="1"/>
                    <a:pt x="3199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 flipH="1">
              <a:off x="7778539" y="1461114"/>
              <a:ext cx="920359" cy="1311012"/>
            </a:xfrm>
            <a:custGeom>
              <a:avLst/>
              <a:gdLst/>
              <a:ahLst/>
              <a:cxnLst/>
              <a:rect l="l" t="t" r="r" b="b"/>
              <a:pathLst>
                <a:path w="40864" h="58209" extrusionOk="0">
                  <a:moveTo>
                    <a:pt x="3804" y="0"/>
                  </a:moveTo>
                  <a:cubicBezTo>
                    <a:pt x="1702" y="0"/>
                    <a:pt x="1" y="1701"/>
                    <a:pt x="1" y="3803"/>
                  </a:cubicBezTo>
                  <a:lnTo>
                    <a:pt x="1" y="54406"/>
                  </a:lnTo>
                  <a:cubicBezTo>
                    <a:pt x="1" y="56507"/>
                    <a:pt x="1702" y="58209"/>
                    <a:pt x="3804" y="58209"/>
                  </a:cubicBezTo>
                  <a:lnTo>
                    <a:pt x="37061" y="58209"/>
                  </a:lnTo>
                  <a:cubicBezTo>
                    <a:pt x="39195" y="58209"/>
                    <a:pt x="40863" y="56507"/>
                    <a:pt x="40863" y="54406"/>
                  </a:cubicBezTo>
                  <a:lnTo>
                    <a:pt x="40863" y="3803"/>
                  </a:lnTo>
                  <a:cubicBezTo>
                    <a:pt x="40863" y="1701"/>
                    <a:pt x="39162" y="0"/>
                    <a:pt x="3706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 flipH="1">
              <a:off x="7816106" y="1420528"/>
              <a:ext cx="921103" cy="1311035"/>
            </a:xfrm>
            <a:custGeom>
              <a:avLst/>
              <a:gdLst/>
              <a:ahLst/>
              <a:cxnLst/>
              <a:rect l="l" t="t" r="r" b="b"/>
              <a:pathLst>
                <a:path w="40897" h="58210" extrusionOk="0">
                  <a:moveTo>
                    <a:pt x="3803" y="1"/>
                  </a:moveTo>
                  <a:cubicBezTo>
                    <a:pt x="1702" y="1"/>
                    <a:pt x="1" y="1702"/>
                    <a:pt x="1" y="3804"/>
                  </a:cubicBezTo>
                  <a:lnTo>
                    <a:pt x="1" y="54407"/>
                  </a:lnTo>
                  <a:cubicBezTo>
                    <a:pt x="1" y="56508"/>
                    <a:pt x="1702" y="58209"/>
                    <a:pt x="3803" y="58209"/>
                  </a:cubicBezTo>
                  <a:lnTo>
                    <a:pt x="37094" y="58209"/>
                  </a:lnTo>
                  <a:cubicBezTo>
                    <a:pt x="39195" y="58209"/>
                    <a:pt x="40896" y="56508"/>
                    <a:pt x="40863" y="54407"/>
                  </a:cubicBezTo>
                  <a:lnTo>
                    <a:pt x="40863" y="3804"/>
                  </a:lnTo>
                  <a:cubicBezTo>
                    <a:pt x="40863" y="1702"/>
                    <a:pt x="39162" y="1"/>
                    <a:pt x="37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5"/>
            <p:cNvSpPr/>
            <p:nvPr/>
          </p:nvSpPr>
          <p:spPr>
            <a:xfrm flipH="1">
              <a:off x="8249597" y="1615866"/>
              <a:ext cx="388446" cy="653648"/>
            </a:xfrm>
            <a:custGeom>
              <a:avLst/>
              <a:gdLst/>
              <a:ahLst/>
              <a:cxnLst/>
              <a:rect l="l" t="t" r="r" b="b"/>
              <a:pathLst>
                <a:path w="17247" h="29022" extrusionOk="0">
                  <a:moveTo>
                    <a:pt x="3937" y="1"/>
                  </a:moveTo>
                  <a:cubicBezTo>
                    <a:pt x="1769" y="1"/>
                    <a:pt x="1" y="1769"/>
                    <a:pt x="1" y="3937"/>
                  </a:cubicBezTo>
                  <a:lnTo>
                    <a:pt x="1" y="25119"/>
                  </a:lnTo>
                  <a:cubicBezTo>
                    <a:pt x="1" y="27287"/>
                    <a:pt x="1769" y="29022"/>
                    <a:pt x="3937" y="29022"/>
                  </a:cubicBezTo>
                  <a:lnTo>
                    <a:pt x="13310" y="29022"/>
                  </a:lnTo>
                  <a:cubicBezTo>
                    <a:pt x="15478" y="29022"/>
                    <a:pt x="17246" y="27287"/>
                    <a:pt x="17246" y="25119"/>
                  </a:cubicBezTo>
                  <a:lnTo>
                    <a:pt x="17246" y="3937"/>
                  </a:lnTo>
                  <a:cubicBezTo>
                    <a:pt x="17246" y="1769"/>
                    <a:pt x="15478" y="1"/>
                    <a:pt x="13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5"/>
            <p:cNvSpPr/>
            <p:nvPr/>
          </p:nvSpPr>
          <p:spPr>
            <a:xfrm flipH="1">
              <a:off x="8339754" y="1736249"/>
              <a:ext cx="208874" cy="189527"/>
            </a:xfrm>
            <a:custGeom>
              <a:avLst/>
              <a:gdLst/>
              <a:ahLst/>
              <a:cxnLst/>
              <a:rect l="l" t="t" r="r" b="b"/>
              <a:pathLst>
                <a:path w="9274" h="8415" extrusionOk="0">
                  <a:moveTo>
                    <a:pt x="4620" y="0"/>
                  </a:moveTo>
                  <a:cubicBezTo>
                    <a:pt x="2726" y="0"/>
                    <a:pt x="1016" y="1301"/>
                    <a:pt x="534" y="3229"/>
                  </a:cubicBezTo>
                  <a:cubicBezTo>
                    <a:pt x="0" y="5497"/>
                    <a:pt x="1401" y="7765"/>
                    <a:pt x="3670" y="8299"/>
                  </a:cubicBezTo>
                  <a:cubicBezTo>
                    <a:pt x="4001" y="8377"/>
                    <a:pt x="4332" y="8414"/>
                    <a:pt x="4657" y="8414"/>
                  </a:cubicBezTo>
                  <a:cubicBezTo>
                    <a:pt x="6563" y="8414"/>
                    <a:pt x="8284" y="7134"/>
                    <a:pt x="8740" y="5197"/>
                  </a:cubicBezTo>
                  <a:cubicBezTo>
                    <a:pt x="9274" y="2928"/>
                    <a:pt x="7873" y="660"/>
                    <a:pt x="5638" y="126"/>
                  </a:cubicBezTo>
                  <a:cubicBezTo>
                    <a:pt x="5296" y="41"/>
                    <a:pt x="4955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5"/>
            <p:cNvSpPr/>
            <p:nvPr/>
          </p:nvSpPr>
          <p:spPr>
            <a:xfrm flipH="1">
              <a:off x="8249597" y="1974987"/>
              <a:ext cx="388446" cy="295270"/>
            </a:xfrm>
            <a:custGeom>
              <a:avLst/>
              <a:gdLst/>
              <a:ahLst/>
              <a:cxnLst/>
              <a:rect l="l" t="t" r="r" b="b"/>
              <a:pathLst>
                <a:path w="17247" h="13110" extrusionOk="0">
                  <a:moveTo>
                    <a:pt x="8607" y="1"/>
                  </a:moveTo>
                  <a:cubicBezTo>
                    <a:pt x="4804" y="1"/>
                    <a:pt x="1502" y="2102"/>
                    <a:pt x="1" y="5238"/>
                  </a:cubicBezTo>
                  <a:lnTo>
                    <a:pt x="1" y="9207"/>
                  </a:lnTo>
                  <a:cubicBezTo>
                    <a:pt x="1" y="11375"/>
                    <a:pt x="1769" y="13110"/>
                    <a:pt x="3937" y="13110"/>
                  </a:cubicBezTo>
                  <a:lnTo>
                    <a:pt x="13310" y="13110"/>
                  </a:lnTo>
                  <a:cubicBezTo>
                    <a:pt x="15478" y="13110"/>
                    <a:pt x="17246" y="11375"/>
                    <a:pt x="17246" y="9207"/>
                  </a:cubicBezTo>
                  <a:lnTo>
                    <a:pt x="17246" y="5238"/>
                  </a:lnTo>
                  <a:cubicBezTo>
                    <a:pt x="15679" y="2102"/>
                    <a:pt x="12410" y="1"/>
                    <a:pt x="8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 flipH="1">
              <a:off x="7816106" y="1420528"/>
              <a:ext cx="921103" cy="116486"/>
            </a:xfrm>
            <a:custGeom>
              <a:avLst/>
              <a:gdLst/>
              <a:ahLst/>
              <a:cxnLst/>
              <a:rect l="l" t="t" r="r" b="b"/>
              <a:pathLst>
                <a:path w="40897" h="5172" extrusionOk="0">
                  <a:moveTo>
                    <a:pt x="3803" y="1"/>
                  </a:moveTo>
                  <a:cubicBezTo>
                    <a:pt x="1702" y="1"/>
                    <a:pt x="1" y="1702"/>
                    <a:pt x="1" y="3804"/>
                  </a:cubicBezTo>
                  <a:lnTo>
                    <a:pt x="1" y="5171"/>
                  </a:lnTo>
                  <a:lnTo>
                    <a:pt x="40863" y="5171"/>
                  </a:lnTo>
                  <a:lnTo>
                    <a:pt x="40863" y="3804"/>
                  </a:lnTo>
                  <a:cubicBezTo>
                    <a:pt x="40896" y="1702"/>
                    <a:pt x="39195" y="1"/>
                    <a:pt x="37094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 flipH="1">
              <a:off x="8595603" y="1443839"/>
              <a:ext cx="69144" cy="69887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402" y="0"/>
                    <a:pt x="1535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 flipH="1">
              <a:off x="8465626" y="1443839"/>
              <a:ext cx="69910" cy="69887"/>
            </a:xfrm>
            <a:custGeom>
              <a:avLst/>
              <a:gdLst/>
              <a:ahLst/>
              <a:cxnLst/>
              <a:rect l="l" t="t" r="r" b="b"/>
              <a:pathLst>
                <a:path w="3104" h="3103" extrusionOk="0">
                  <a:moveTo>
                    <a:pt x="1569" y="0"/>
                  </a:moveTo>
                  <a:cubicBezTo>
                    <a:pt x="735" y="0"/>
                    <a:pt x="1" y="734"/>
                    <a:pt x="1" y="1568"/>
                  </a:cubicBezTo>
                  <a:cubicBezTo>
                    <a:pt x="1" y="2402"/>
                    <a:pt x="735" y="3102"/>
                    <a:pt x="1569" y="3102"/>
                  </a:cubicBezTo>
                  <a:cubicBezTo>
                    <a:pt x="2403" y="3102"/>
                    <a:pt x="3103" y="2402"/>
                    <a:pt x="3103" y="1568"/>
                  </a:cubicBezTo>
                  <a:cubicBezTo>
                    <a:pt x="3103" y="734"/>
                    <a:pt x="2403" y="0"/>
                    <a:pt x="156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 flipH="1">
              <a:off x="8332653" y="1444064"/>
              <a:ext cx="78919" cy="69414"/>
            </a:xfrm>
            <a:custGeom>
              <a:avLst/>
              <a:gdLst/>
              <a:ahLst/>
              <a:cxnLst/>
              <a:rect l="l" t="t" r="r" b="b"/>
              <a:pathLst>
                <a:path w="3504" h="3082" extrusionOk="0">
                  <a:moveTo>
                    <a:pt x="1777" y="0"/>
                  </a:moveTo>
                  <a:cubicBezTo>
                    <a:pt x="1575" y="0"/>
                    <a:pt x="1368" y="40"/>
                    <a:pt x="1168" y="123"/>
                  </a:cubicBezTo>
                  <a:cubicBezTo>
                    <a:pt x="401" y="457"/>
                    <a:pt x="1" y="1358"/>
                    <a:pt x="334" y="2125"/>
                  </a:cubicBezTo>
                  <a:cubicBezTo>
                    <a:pt x="584" y="2725"/>
                    <a:pt x="1154" y="3082"/>
                    <a:pt x="1746" y="3082"/>
                  </a:cubicBezTo>
                  <a:cubicBezTo>
                    <a:pt x="1944" y="3082"/>
                    <a:pt x="2144" y="3042"/>
                    <a:pt x="2336" y="2959"/>
                  </a:cubicBezTo>
                  <a:cubicBezTo>
                    <a:pt x="3136" y="2659"/>
                    <a:pt x="3503" y="1758"/>
                    <a:pt x="3203" y="957"/>
                  </a:cubicBezTo>
                  <a:cubicBezTo>
                    <a:pt x="2953" y="357"/>
                    <a:pt x="2384" y="0"/>
                    <a:pt x="1777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 flipH="1">
              <a:off x="8260858" y="2382194"/>
              <a:ext cx="365901" cy="33829"/>
            </a:xfrm>
            <a:custGeom>
              <a:avLst/>
              <a:gdLst/>
              <a:ahLst/>
              <a:cxnLst/>
              <a:rect l="l" t="t" r="r" b="b"/>
              <a:pathLst>
                <a:path w="16246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7" y="1501"/>
                  </a:cubicBezTo>
                  <a:lnTo>
                    <a:pt x="15478" y="1501"/>
                  </a:lnTo>
                  <a:cubicBezTo>
                    <a:pt x="15845" y="1501"/>
                    <a:pt x="16178" y="1168"/>
                    <a:pt x="16245" y="734"/>
                  </a:cubicBezTo>
                  <a:cubicBezTo>
                    <a:pt x="16245" y="334"/>
                    <a:pt x="15911" y="0"/>
                    <a:pt x="15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 flipH="1">
              <a:off x="8260858" y="2449041"/>
              <a:ext cx="365901" cy="33851"/>
            </a:xfrm>
            <a:custGeom>
              <a:avLst/>
              <a:gdLst/>
              <a:ahLst/>
              <a:cxnLst/>
              <a:rect l="l" t="t" r="r" b="b"/>
              <a:pathLst>
                <a:path w="16246" h="1503" extrusionOk="0">
                  <a:moveTo>
                    <a:pt x="767" y="1"/>
                  </a:moveTo>
                  <a:cubicBezTo>
                    <a:pt x="334" y="1"/>
                    <a:pt x="0" y="335"/>
                    <a:pt x="0" y="735"/>
                  </a:cubicBezTo>
                  <a:cubicBezTo>
                    <a:pt x="0" y="1168"/>
                    <a:pt x="334" y="1502"/>
                    <a:pt x="767" y="1502"/>
                  </a:cubicBezTo>
                  <a:lnTo>
                    <a:pt x="15478" y="1502"/>
                  </a:lnTo>
                  <a:cubicBezTo>
                    <a:pt x="15845" y="1502"/>
                    <a:pt x="16178" y="1202"/>
                    <a:pt x="16245" y="735"/>
                  </a:cubicBezTo>
                  <a:cubicBezTo>
                    <a:pt x="16245" y="335"/>
                    <a:pt x="15911" y="1"/>
                    <a:pt x="15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 flipH="1">
              <a:off x="8260858" y="2516676"/>
              <a:ext cx="365901" cy="33829"/>
            </a:xfrm>
            <a:custGeom>
              <a:avLst/>
              <a:gdLst/>
              <a:ahLst/>
              <a:cxnLst/>
              <a:rect l="l" t="t" r="r" b="b"/>
              <a:pathLst>
                <a:path w="16246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7" y="1501"/>
                  </a:cubicBezTo>
                  <a:lnTo>
                    <a:pt x="15478" y="1501"/>
                  </a:lnTo>
                  <a:cubicBezTo>
                    <a:pt x="15845" y="1501"/>
                    <a:pt x="16178" y="1168"/>
                    <a:pt x="16245" y="734"/>
                  </a:cubicBezTo>
                  <a:cubicBezTo>
                    <a:pt x="16245" y="334"/>
                    <a:pt x="15911" y="0"/>
                    <a:pt x="15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 flipH="1">
              <a:off x="7746241" y="2182487"/>
              <a:ext cx="459054" cy="403941"/>
            </a:xfrm>
            <a:custGeom>
              <a:avLst/>
              <a:gdLst/>
              <a:ahLst/>
              <a:cxnLst/>
              <a:rect l="l" t="t" r="r" b="b"/>
              <a:pathLst>
                <a:path w="20382" h="17935" extrusionOk="0">
                  <a:moveTo>
                    <a:pt x="10168" y="0"/>
                  </a:moveTo>
                  <a:cubicBezTo>
                    <a:pt x="9012" y="0"/>
                    <a:pt x="7837" y="224"/>
                    <a:pt x="6705" y="695"/>
                  </a:cubicBezTo>
                  <a:cubicBezTo>
                    <a:pt x="2135" y="2629"/>
                    <a:pt x="0" y="7866"/>
                    <a:pt x="1935" y="12436"/>
                  </a:cubicBezTo>
                  <a:cubicBezTo>
                    <a:pt x="3366" y="15874"/>
                    <a:pt x="6703" y="17934"/>
                    <a:pt x="10214" y="17934"/>
                  </a:cubicBezTo>
                  <a:cubicBezTo>
                    <a:pt x="11370" y="17934"/>
                    <a:pt x="12545" y="17711"/>
                    <a:pt x="13677" y="17240"/>
                  </a:cubicBezTo>
                  <a:cubicBezTo>
                    <a:pt x="18213" y="15305"/>
                    <a:pt x="20382" y="10035"/>
                    <a:pt x="18447" y="5498"/>
                  </a:cubicBezTo>
                  <a:cubicBezTo>
                    <a:pt x="17017" y="2060"/>
                    <a:pt x="13679" y="0"/>
                    <a:pt x="101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 flipH="1">
              <a:off x="7789057" y="2220010"/>
              <a:ext cx="372657" cy="328874"/>
            </a:xfrm>
            <a:custGeom>
              <a:avLst/>
              <a:gdLst/>
              <a:ahLst/>
              <a:cxnLst/>
              <a:rect l="l" t="t" r="r" b="b"/>
              <a:pathLst>
                <a:path w="16546" h="14602" extrusionOk="0">
                  <a:moveTo>
                    <a:pt x="8253" y="1"/>
                  </a:moveTo>
                  <a:cubicBezTo>
                    <a:pt x="5369" y="1"/>
                    <a:pt x="2643" y="1723"/>
                    <a:pt x="1501" y="4566"/>
                  </a:cubicBezTo>
                  <a:cubicBezTo>
                    <a:pt x="0" y="8302"/>
                    <a:pt x="1801" y="12572"/>
                    <a:pt x="5537" y="14073"/>
                  </a:cubicBezTo>
                  <a:cubicBezTo>
                    <a:pt x="6431" y="14432"/>
                    <a:pt x="7353" y="14602"/>
                    <a:pt x="8259" y="14602"/>
                  </a:cubicBezTo>
                  <a:cubicBezTo>
                    <a:pt x="11143" y="14602"/>
                    <a:pt x="13869" y="12879"/>
                    <a:pt x="15011" y="10037"/>
                  </a:cubicBezTo>
                  <a:cubicBezTo>
                    <a:pt x="16545" y="6301"/>
                    <a:pt x="14744" y="2064"/>
                    <a:pt x="10975" y="530"/>
                  </a:cubicBezTo>
                  <a:cubicBezTo>
                    <a:pt x="10081" y="171"/>
                    <a:pt x="9159" y="1"/>
                    <a:pt x="8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5"/>
            <p:cNvSpPr/>
            <p:nvPr/>
          </p:nvSpPr>
          <p:spPr>
            <a:xfrm>
              <a:off x="7876962" y="2246946"/>
              <a:ext cx="198356" cy="273491"/>
            </a:xfrm>
            <a:custGeom>
              <a:avLst/>
              <a:gdLst/>
              <a:ahLst/>
              <a:cxnLst/>
              <a:rect l="l" t="t" r="r" b="b"/>
              <a:pathLst>
                <a:path w="8807" h="12143" extrusionOk="0">
                  <a:moveTo>
                    <a:pt x="3469" y="3103"/>
                  </a:moveTo>
                  <a:cubicBezTo>
                    <a:pt x="3970" y="3136"/>
                    <a:pt x="4470" y="3170"/>
                    <a:pt x="4970" y="3170"/>
                  </a:cubicBezTo>
                  <a:cubicBezTo>
                    <a:pt x="5137" y="3203"/>
                    <a:pt x="5337" y="3270"/>
                    <a:pt x="5504" y="3337"/>
                  </a:cubicBezTo>
                  <a:cubicBezTo>
                    <a:pt x="5871" y="3503"/>
                    <a:pt x="6105" y="3837"/>
                    <a:pt x="6105" y="4237"/>
                  </a:cubicBezTo>
                  <a:cubicBezTo>
                    <a:pt x="6105" y="4704"/>
                    <a:pt x="5838" y="4971"/>
                    <a:pt x="5471" y="5138"/>
                  </a:cubicBezTo>
                  <a:cubicBezTo>
                    <a:pt x="4970" y="5305"/>
                    <a:pt x="4470" y="5338"/>
                    <a:pt x="3970" y="5338"/>
                  </a:cubicBezTo>
                  <a:lnTo>
                    <a:pt x="3469" y="5338"/>
                  </a:lnTo>
                  <a:lnTo>
                    <a:pt x="3469" y="3103"/>
                  </a:lnTo>
                  <a:close/>
                  <a:moveTo>
                    <a:pt x="4403" y="6455"/>
                  </a:moveTo>
                  <a:cubicBezTo>
                    <a:pt x="4712" y="6455"/>
                    <a:pt x="5020" y="6472"/>
                    <a:pt x="5337" y="6539"/>
                  </a:cubicBezTo>
                  <a:cubicBezTo>
                    <a:pt x="5538" y="6639"/>
                    <a:pt x="5804" y="6672"/>
                    <a:pt x="6005" y="6806"/>
                  </a:cubicBezTo>
                  <a:cubicBezTo>
                    <a:pt x="6438" y="7006"/>
                    <a:pt x="6605" y="7306"/>
                    <a:pt x="6605" y="7773"/>
                  </a:cubicBezTo>
                  <a:cubicBezTo>
                    <a:pt x="6605" y="8207"/>
                    <a:pt x="6338" y="8507"/>
                    <a:pt x="5971" y="8674"/>
                  </a:cubicBezTo>
                  <a:cubicBezTo>
                    <a:pt x="5471" y="8874"/>
                    <a:pt x="4870" y="8974"/>
                    <a:pt x="4337" y="8974"/>
                  </a:cubicBezTo>
                  <a:lnTo>
                    <a:pt x="3469" y="8974"/>
                  </a:lnTo>
                  <a:lnTo>
                    <a:pt x="3469" y="6472"/>
                  </a:lnTo>
                  <a:cubicBezTo>
                    <a:pt x="3786" y="6472"/>
                    <a:pt x="4095" y="6455"/>
                    <a:pt x="4403" y="6455"/>
                  </a:cubicBezTo>
                  <a:close/>
                  <a:moveTo>
                    <a:pt x="2269" y="1"/>
                  </a:moveTo>
                  <a:lnTo>
                    <a:pt x="2269" y="1836"/>
                  </a:lnTo>
                  <a:lnTo>
                    <a:pt x="0" y="1836"/>
                  </a:lnTo>
                  <a:lnTo>
                    <a:pt x="0" y="3003"/>
                  </a:lnTo>
                  <a:lnTo>
                    <a:pt x="934" y="3003"/>
                  </a:lnTo>
                  <a:cubicBezTo>
                    <a:pt x="1268" y="3003"/>
                    <a:pt x="1468" y="3270"/>
                    <a:pt x="1468" y="3603"/>
                  </a:cubicBezTo>
                  <a:lnTo>
                    <a:pt x="1468" y="5838"/>
                  </a:lnTo>
                  <a:lnTo>
                    <a:pt x="1468" y="8440"/>
                  </a:lnTo>
                  <a:cubicBezTo>
                    <a:pt x="1468" y="8774"/>
                    <a:pt x="1335" y="8941"/>
                    <a:pt x="1001" y="8941"/>
                  </a:cubicBezTo>
                  <a:lnTo>
                    <a:pt x="200" y="8941"/>
                  </a:lnTo>
                  <a:cubicBezTo>
                    <a:pt x="167" y="9374"/>
                    <a:pt x="100" y="9808"/>
                    <a:pt x="0" y="10275"/>
                  </a:cubicBezTo>
                  <a:lnTo>
                    <a:pt x="2269" y="10275"/>
                  </a:lnTo>
                  <a:lnTo>
                    <a:pt x="2269" y="12143"/>
                  </a:lnTo>
                  <a:lnTo>
                    <a:pt x="3369" y="12143"/>
                  </a:lnTo>
                  <a:lnTo>
                    <a:pt x="3369" y="10308"/>
                  </a:lnTo>
                  <a:lnTo>
                    <a:pt x="4270" y="10308"/>
                  </a:lnTo>
                  <a:lnTo>
                    <a:pt x="4270" y="12143"/>
                  </a:lnTo>
                  <a:lnTo>
                    <a:pt x="5371" y="12143"/>
                  </a:lnTo>
                  <a:lnTo>
                    <a:pt x="5371" y="10342"/>
                  </a:lnTo>
                  <a:cubicBezTo>
                    <a:pt x="5971" y="10208"/>
                    <a:pt x="6505" y="10175"/>
                    <a:pt x="7039" y="10008"/>
                  </a:cubicBezTo>
                  <a:cubicBezTo>
                    <a:pt x="8006" y="9741"/>
                    <a:pt x="8606" y="9141"/>
                    <a:pt x="8706" y="8140"/>
                  </a:cubicBezTo>
                  <a:cubicBezTo>
                    <a:pt x="8773" y="8007"/>
                    <a:pt x="8773" y="7840"/>
                    <a:pt x="8773" y="7706"/>
                  </a:cubicBezTo>
                  <a:cubicBezTo>
                    <a:pt x="8807" y="6639"/>
                    <a:pt x="8306" y="5972"/>
                    <a:pt x="7272" y="5672"/>
                  </a:cubicBezTo>
                  <a:cubicBezTo>
                    <a:pt x="7272" y="5672"/>
                    <a:pt x="7205" y="5638"/>
                    <a:pt x="7172" y="5638"/>
                  </a:cubicBezTo>
                  <a:lnTo>
                    <a:pt x="7205" y="5572"/>
                  </a:lnTo>
                  <a:cubicBezTo>
                    <a:pt x="8106" y="5038"/>
                    <a:pt x="8373" y="4104"/>
                    <a:pt x="7973" y="3136"/>
                  </a:cubicBezTo>
                  <a:cubicBezTo>
                    <a:pt x="7706" y="2603"/>
                    <a:pt x="7305" y="2303"/>
                    <a:pt x="6772" y="2136"/>
                  </a:cubicBezTo>
                  <a:cubicBezTo>
                    <a:pt x="6371" y="2002"/>
                    <a:pt x="5971" y="1969"/>
                    <a:pt x="5538" y="1869"/>
                  </a:cubicBezTo>
                  <a:cubicBezTo>
                    <a:pt x="5471" y="1869"/>
                    <a:pt x="5437" y="1869"/>
                    <a:pt x="5437" y="1735"/>
                  </a:cubicBezTo>
                  <a:lnTo>
                    <a:pt x="5437" y="968"/>
                  </a:lnTo>
                  <a:lnTo>
                    <a:pt x="5437" y="1"/>
                  </a:lnTo>
                  <a:lnTo>
                    <a:pt x="4303" y="1"/>
                  </a:lnTo>
                  <a:lnTo>
                    <a:pt x="4303" y="1802"/>
                  </a:lnTo>
                  <a:cubicBezTo>
                    <a:pt x="4103" y="1802"/>
                    <a:pt x="3903" y="1817"/>
                    <a:pt x="3693" y="1817"/>
                  </a:cubicBezTo>
                  <a:cubicBezTo>
                    <a:pt x="3588" y="1817"/>
                    <a:pt x="3480" y="1813"/>
                    <a:pt x="3369" y="1802"/>
                  </a:cubicBezTo>
                  <a:lnTo>
                    <a:pt x="3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5"/>
            <p:cNvSpPr/>
            <p:nvPr/>
          </p:nvSpPr>
          <p:spPr>
            <a:xfrm>
              <a:off x="7253082" y="1584312"/>
              <a:ext cx="856486" cy="541711"/>
            </a:xfrm>
            <a:custGeom>
              <a:avLst/>
              <a:gdLst/>
              <a:ahLst/>
              <a:cxnLst/>
              <a:rect l="l" t="t" r="r" b="b"/>
              <a:pathLst>
                <a:path w="38028" h="24052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lnTo>
                    <a:pt x="1" y="21016"/>
                  </a:lnTo>
                  <a:cubicBezTo>
                    <a:pt x="1" y="22684"/>
                    <a:pt x="1368" y="24051"/>
                    <a:pt x="3036" y="24051"/>
                  </a:cubicBezTo>
                  <a:lnTo>
                    <a:pt x="34926" y="24051"/>
                  </a:lnTo>
                  <a:cubicBezTo>
                    <a:pt x="36627" y="24051"/>
                    <a:pt x="37961" y="22684"/>
                    <a:pt x="38028" y="21016"/>
                  </a:cubicBezTo>
                  <a:lnTo>
                    <a:pt x="38028" y="3036"/>
                  </a:lnTo>
                  <a:cubicBezTo>
                    <a:pt x="38028" y="1368"/>
                    <a:pt x="36627" y="1"/>
                    <a:pt x="3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 flipH="1">
              <a:off x="7298471" y="1551271"/>
              <a:ext cx="856486" cy="541689"/>
            </a:xfrm>
            <a:custGeom>
              <a:avLst/>
              <a:gdLst/>
              <a:ahLst/>
              <a:cxnLst/>
              <a:rect l="l" t="t" r="r" b="b"/>
              <a:pathLst>
                <a:path w="38028" h="24051" extrusionOk="0">
                  <a:moveTo>
                    <a:pt x="3036" y="0"/>
                  </a:moveTo>
                  <a:cubicBezTo>
                    <a:pt x="1368" y="0"/>
                    <a:pt x="0" y="1368"/>
                    <a:pt x="0" y="3036"/>
                  </a:cubicBezTo>
                  <a:lnTo>
                    <a:pt x="0" y="21015"/>
                  </a:lnTo>
                  <a:cubicBezTo>
                    <a:pt x="0" y="22683"/>
                    <a:pt x="1368" y="24051"/>
                    <a:pt x="3036" y="24051"/>
                  </a:cubicBezTo>
                  <a:lnTo>
                    <a:pt x="34992" y="24051"/>
                  </a:lnTo>
                  <a:cubicBezTo>
                    <a:pt x="36660" y="24051"/>
                    <a:pt x="38028" y="22683"/>
                    <a:pt x="38028" y="21015"/>
                  </a:cubicBezTo>
                  <a:lnTo>
                    <a:pt x="38028" y="3036"/>
                  </a:lnTo>
                  <a:cubicBezTo>
                    <a:pt x="38028" y="1368"/>
                    <a:pt x="36660" y="0"/>
                    <a:pt x="34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 flipH="1">
              <a:off x="7396129" y="1627150"/>
              <a:ext cx="653648" cy="97680"/>
            </a:xfrm>
            <a:custGeom>
              <a:avLst/>
              <a:gdLst/>
              <a:ahLst/>
              <a:cxnLst/>
              <a:rect l="l" t="t" r="r" b="b"/>
              <a:pathLst>
                <a:path w="29022" h="4337" extrusionOk="0">
                  <a:moveTo>
                    <a:pt x="2169" y="0"/>
                  </a:moveTo>
                  <a:cubicBezTo>
                    <a:pt x="968" y="0"/>
                    <a:pt x="0" y="968"/>
                    <a:pt x="0" y="2168"/>
                  </a:cubicBezTo>
                  <a:cubicBezTo>
                    <a:pt x="0" y="3369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369"/>
                    <a:pt x="29021" y="2168"/>
                  </a:cubicBezTo>
                  <a:cubicBezTo>
                    <a:pt x="29021" y="968"/>
                    <a:pt x="28054" y="0"/>
                    <a:pt x="26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 flipH="1">
              <a:off x="7396129" y="1627150"/>
              <a:ext cx="271238" cy="97680"/>
            </a:xfrm>
            <a:custGeom>
              <a:avLst/>
              <a:gdLst/>
              <a:ahLst/>
              <a:cxnLst/>
              <a:rect l="l" t="t" r="r" b="b"/>
              <a:pathLst>
                <a:path w="12043" h="4337" extrusionOk="0">
                  <a:moveTo>
                    <a:pt x="0" y="0"/>
                  </a:moveTo>
                  <a:lnTo>
                    <a:pt x="0" y="4337"/>
                  </a:lnTo>
                  <a:lnTo>
                    <a:pt x="9874" y="4337"/>
                  </a:lnTo>
                  <a:cubicBezTo>
                    <a:pt x="11075" y="4337"/>
                    <a:pt x="12042" y="3369"/>
                    <a:pt x="12042" y="2168"/>
                  </a:cubicBezTo>
                  <a:cubicBezTo>
                    <a:pt x="12009" y="968"/>
                    <a:pt x="11041" y="0"/>
                    <a:pt x="9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 flipH="1">
              <a:off x="7613268" y="1627060"/>
              <a:ext cx="108941" cy="97860"/>
            </a:xfrm>
            <a:custGeom>
              <a:avLst/>
              <a:gdLst/>
              <a:ahLst/>
              <a:cxnLst/>
              <a:rect l="l" t="t" r="r" b="b"/>
              <a:pathLst>
                <a:path w="4837" h="4345" extrusionOk="0">
                  <a:moveTo>
                    <a:pt x="2427" y="0"/>
                  </a:moveTo>
                  <a:cubicBezTo>
                    <a:pt x="2209" y="0"/>
                    <a:pt x="1986" y="34"/>
                    <a:pt x="1768" y="104"/>
                  </a:cubicBezTo>
                  <a:cubicBezTo>
                    <a:pt x="634" y="471"/>
                    <a:pt x="0" y="1672"/>
                    <a:pt x="367" y="2840"/>
                  </a:cubicBezTo>
                  <a:cubicBezTo>
                    <a:pt x="636" y="3755"/>
                    <a:pt x="1493" y="4345"/>
                    <a:pt x="2410" y="4345"/>
                  </a:cubicBezTo>
                  <a:cubicBezTo>
                    <a:pt x="2628" y="4345"/>
                    <a:pt x="2851" y="4311"/>
                    <a:pt x="3069" y="4241"/>
                  </a:cubicBezTo>
                  <a:cubicBezTo>
                    <a:pt x="4203" y="3874"/>
                    <a:pt x="4837" y="2673"/>
                    <a:pt x="4470" y="1505"/>
                  </a:cubicBezTo>
                  <a:cubicBezTo>
                    <a:pt x="4201" y="590"/>
                    <a:pt x="3344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 flipH="1">
              <a:off x="7396129" y="1757105"/>
              <a:ext cx="653648" cy="97703"/>
            </a:xfrm>
            <a:custGeom>
              <a:avLst/>
              <a:gdLst/>
              <a:ahLst/>
              <a:cxnLst/>
              <a:rect l="l" t="t" r="r" b="b"/>
              <a:pathLst>
                <a:path w="29022" h="4338" extrusionOk="0">
                  <a:moveTo>
                    <a:pt x="2169" y="1"/>
                  </a:moveTo>
                  <a:cubicBezTo>
                    <a:pt x="968" y="1"/>
                    <a:pt x="0" y="935"/>
                    <a:pt x="0" y="2169"/>
                  </a:cubicBezTo>
                  <a:cubicBezTo>
                    <a:pt x="0" y="3370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370"/>
                    <a:pt x="29021" y="2169"/>
                  </a:cubicBezTo>
                  <a:cubicBezTo>
                    <a:pt x="29021" y="935"/>
                    <a:pt x="28054" y="1"/>
                    <a:pt x="2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 flipH="1">
              <a:off x="7396129" y="1887082"/>
              <a:ext cx="653648" cy="97703"/>
            </a:xfrm>
            <a:custGeom>
              <a:avLst/>
              <a:gdLst/>
              <a:ahLst/>
              <a:cxnLst/>
              <a:rect l="l" t="t" r="r" b="b"/>
              <a:pathLst>
                <a:path w="29022" h="433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cubicBezTo>
                    <a:pt x="0" y="3403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403"/>
                    <a:pt x="29021" y="2169"/>
                  </a:cubicBezTo>
                  <a:cubicBezTo>
                    <a:pt x="29021" y="968"/>
                    <a:pt x="28054" y="1"/>
                    <a:pt x="2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 flipH="1">
              <a:off x="7396129" y="1757870"/>
              <a:ext cx="389955" cy="97680"/>
            </a:xfrm>
            <a:custGeom>
              <a:avLst/>
              <a:gdLst/>
              <a:ahLst/>
              <a:cxnLst/>
              <a:rect l="l" t="t" r="r" b="b"/>
              <a:pathLst>
                <a:path w="17314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5145" y="4337"/>
                  </a:lnTo>
                  <a:cubicBezTo>
                    <a:pt x="16346" y="4337"/>
                    <a:pt x="17313" y="3369"/>
                    <a:pt x="17313" y="2169"/>
                  </a:cubicBezTo>
                  <a:cubicBezTo>
                    <a:pt x="17280" y="968"/>
                    <a:pt x="16312" y="0"/>
                    <a:pt x="15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 flipH="1">
              <a:off x="7396129" y="1887082"/>
              <a:ext cx="250202" cy="97703"/>
            </a:xfrm>
            <a:custGeom>
              <a:avLst/>
              <a:gdLst/>
              <a:ahLst/>
              <a:cxnLst/>
              <a:rect l="l" t="t" r="r" b="b"/>
              <a:pathLst>
                <a:path w="11109" h="4338" extrusionOk="0">
                  <a:moveTo>
                    <a:pt x="0" y="1"/>
                  </a:moveTo>
                  <a:lnTo>
                    <a:pt x="0" y="4337"/>
                  </a:lnTo>
                  <a:lnTo>
                    <a:pt x="8940" y="4337"/>
                  </a:lnTo>
                  <a:cubicBezTo>
                    <a:pt x="10141" y="4337"/>
                    <a:pt x="11108" y="3403"/>
                    <a:pt x="11108" y="2169"/>
                  </a:cubicBezTo>
                  <a:cubicBezTo>
                    <a:pt x="11075" y="968"/>
                    <a:pt x="10107" y="1"/>
                    <a:pt x="8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 flipH="1">
              <a:off x="7737232" y="1757105"/>
              <a:ext cx="97680" cy="97703"/>
            </a:xfrm>
            <a:custGeom>
              <a:avLst/>
              <a:gdLst/>
              <a:ahLst/>
              <a:cxnLst/>
              <a:rect l="l" t="t" r="r" b="b"/>
              <a:pathLst>
                <a:path w="4337" h="4338" extrusionOk="0">
                  <a:moveTo>
                    <a:pt x="2169" y="1"/>
                  </a:moveTo>
                  <a:cubicBezTo>
                    <a:pt x="968" y="1"/>
                    <a:pt x="1" y="935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35"/>
                    <a:pt x="3336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 flipH="1">
              <a:off x="7601985" y="1887082"/>
              <a:ext cx="97703" cy="97703"/>
            </a:xfrm>
            <a:custGeom>
              <a:avLst/>
              <a:gdLst/>
              <a:ahLst/>
              <a:cxnLst/>
              <a:rect l="l" t="t" r="r" b="b"/>
              <a:pathLst>
                <a:path w="4338" h="4338" extrusionOk="0"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68"/>
                    <a:pt x="3370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 flipH="1">
              <a:off x="6699267" y="4352378"/>
              <a:ext cx="649121" cy="791125"/>
            </a:xfrm>
            <a:custGeom>
              <a:avLst/>
              <a:gdLst/>
              <a:ahLst/>
              <a:cxnLst/>
              <a:rect l="l" t="t" r="r" b="b"/>
              <a:pathLst>
                <a:path w="28821" h="35126" extrusionOk="0">
                  <a:moveTo>
                    <a:pt x="0" y="0"/>
                  </a:moveTo>
                  <a:lnTo>
                    <a:pt x="2502" y="20848"/>
                  </a:lnTo>
                  <a:lnTo>
                    <a:pt x="5404" y="35125"/>
                  </a:lnTo>
                  <a:lnTo>
                    <a:pt x="28821" y="35125"/>
                  </a:lnTo>
                  <a:lnTo>
                    <a:pt x="18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 flipH="1">
              <a:off x="7275505" y="4352378"/>
              <a:ext cx="672409" cy="791125"/>
            </a:xfrm>
            <a:custGeom>
              <a:avLst/>
              <a:gdLst/>
              <a:ahLst/>
              <a:cxnLst/>
              <a:rect l="l" t="t" r="r" b="b"/>
              <a:pathLst>
                <a:path w="29855" h="35126" extrusionOk="0">
                  <a:moveTo>
                    <a:pt x="10474" y="0"/>
                  </a:moveTo>
                  <a:lnTo>
                    <a:pt x="0" y="35125"/>
                  </a:lnTo>
                  <a:lnTo>
                    <a:pt x="26752" y="35125"/>
                  </a:lnTo>
                  <a:lnTo>
                    <a:pt x="29855" y="20915"/>
                  </a:lnTo>
                  <a:lnTo>
                    <a:pt x="28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5"/>
            <p:cNvSpPr/>
            <p:nvPr/>
          </p:nvSpPr>
          <p:spPr>
            <a:xfrm flipH="1">
              <a:off x="6809695" y="4352378"/>
              <a:ext cx="257725" cy="424482"/>
            </a:xfrm>
            <a:custGeom>
              <a:avLst/>
              <a:gdLst/>
              <a:ahLst/>
              <a:cxnLst/>
              <a:rect l="l" t="t" r="r" b="b"/>
              <a:pathLst>
                <a:path w="11443" h="18847" extrusionOk="0">
                  <a:moveTo>
                    <a:pt x="1" y="0"/>
                  </a:moveTo>
                  <a:cubicBezTo>
                    <a:pt x="334" y="5671"/>
                    <a:pt x="2602" y="11275"/>
                    <a:pt x="6439" y="15511"/>
                  </a:cubicBezTo>
                  <a:cubicBezTo>
                    <a:pt x="7573" y="16812"/>
                    <a:pt x="8907" y="17980"/>
                    <a:pt x="10508" y="18647"/>
                  </a:cubicBezTo>
                  <a:cubicBezTo>
                    <a:pt x="10775" y="18780"/>
                    <a:pt x="11109" y="18814"/>
                    <a:pt x="11442" y="18847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5"/>
            <p:cNvSpPr/>
            <p:nvPr/>
          </p:nvSpPr>
          <p:spPr>
            <a:xfrm flipH="1">
              <a:off x="7570009" y="4352378"/>
              <a:ext cx="268986" cy="424482"/>
            </a:xfrm>
            <a:custGeom>
              <a:avLst/>
              <a:gdLst/>
              <a:ahLst/>
              <a:cxnLst/>
              <a:rect l="l" t="t" r="r" b="b"/>
              <a:pathLst>
                <a:path w="11943" h="18847" extrusionOk="0">
                  <a:moveTo>
                    <a:pt x="5638" y="0"/>
                  </a:moveTo>
                  <a:lnTo>
                    <a:pt x="1" y="18847"/>
                  </a:lnTo>
                  <a:cubicBezTo>
                    <a:pt x="501" y="18847"/>
                    <a:pt x="1002" y="18814"/>
                    <a:pt x="1435" y="18647"/>
                  </a:cubicBezTo>
                  <a:cubicBezTo>
                    <a:pt x="3003" y="17980"/>
                    <a:pt x="4304" y="16812"/>
                    <a:pt x="5471" y="15511"/>
                  </a:cubicBezTo>
                  <a:cubicBezTo>
                    <a:pt x="9274" y="11275"/>
                    <a:pt x="11576" y="5738"/>
                    <a:pt x="11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 flipH="1">
              <a:off x="7251451" y="4352378"/>
              <a:ext cx="84932" cy="471824"/>
            </a:xfrm>
            <a:custGeom>
              <a:avLst/>
              <a:gdLst/>
              <a:ahLst/>
              <a:cxnLst/>
              <a:rect l="l" t="t" r="r" b="b"/>
              <a:pathLst>
                <a:path w="3771" h="20949" extrusionOk="0">
                  <a:moveTo>
                    <a:pt x="1" y="0"/>
                  </a:moveTo>
                  <a:cubicBezTo>
                    <a:pt x="668" y="6972"/>
                    <a:pt x="1302" y="13943"/>
                    <a:pt x="1969" y="20848"/>
                  </a:cubicBezTo>
                  <a:cubicBezTo>
                    <a:pt x="2503" y="20915"/>
                    <a:pt x="3103" y="20915"/>
                    <a:pt x="3637" y="20948"/>
                  </a:cubicBezTo>
                  <a:cubicBezTo>
                    <a:pt x="3770" y="13977"/>
                    <a:pt x="3470" y="697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 flipH="1">
              <a:off x="7101203" y="2657470"/>
              <a:ext cx="168311" cy="266734"/>
            </a:xfrm>
            <a:custGeom>
              <a:avLst/>
              <a:gdLst/>
              <a:ahLst/>
              <a:cxnLst/>
              <a:rect l="l" t="t" r="r" b="b"/>
              <a:pathLst>
                <a:path w="7473" h="11843" extrusionOk="0">
                  <a:moveTo>
                    <a:pt x="5504" y="0"/>
                  </a:moveTo>
                  <a:cubicBezTo>
                    <a:pt x="4637" y="667"/>
                    <a:pt x="3737" y="1301"/>
                    <a:pt x="2869" y="1968"/>
                  </a:cubicBezTo>
                  <a:cubicBezTo>
                    <a:pt x="1" y="4136"/>
                    <a:pt x="1068" y="8773"/>
                    <a:pt x="2736" y="11842"/>
                  </a:cubicBezTo>
                  <a:cubicBezTo>
                    <a:pt x="4304" y="10141"/>
                    <a:pt x="5871" y="8340"/>
                    <a:pt x="6672" y="6205"/>
                  </a:cubicBezTo>
                  <a:cubicBezTo>
                    <a:pt x="7473" y="4103"/>
                    <a:pt x="7239" y="1501"/>
                    <a:pt x="5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 flipH="1">
              <a:off x="6527961" y="3689744"/>
              <a:ext cx="455315" cy="513896"/>
            </a:xfrm>
            <a:custGeom>
              <a:avLst/>
              <a:gdLst/>
              <a:ahLst/>
              <a:cxnLst/>
              <a:rect l="l" t="t" r="r" b="b"/>
              <a:pathLst>
                <a:path w="20216" h="22817" extrusionOk="0">
                  <a:moveTo>
                    <a:pt x="10275" y="0"/>
                  </a:moveTo>
                  <a:lnTo>
                    <a:pt x="1" y="5504"/>
                  </a:lnTo>
                  <a:lnTo>
                    <a:pt x="368" y="15978"/>
                  </a:lnTo>
                  <a:lnTo>
                    <a:pt x="10275" y="22816"/>
                  </a:lnTo>
                  <a:lnTo>
                    <a:pt x="20215" y="16512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 flipH="1">
              <a:off x="6649672" y="3689744"/>
              <a:ext cx="333603" cy="249437"/>
            </a:xfrm>
            <a:custGeom>
              <a:avLst/>
              <a:gdLst/>
              <a:ahLst/>
              <a:cxnLst/>
              <a:rect l="l" t="t" r="r" b="b"/>
              <a:pathLst>
                <a:path w="14812" h="11075" extrusionOk="0">
                  <a:moveTo>
                    <a:pt x="10275" y="0"/>
                  </a:moveTo>
                  <a:lnTo>
                    <a:pt x="1" y="5504"/>
                  </a:lnTo>
                  <a:lnTo>
                    <a:pt x="201" y="11075"/>
                  </a:lnTo>
                  <a:lnTo>
                    <a:pt x="14811" y="7539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 flipH="1">
              <a:off x="6671474" y="3243460"/>
              <a:ext cx="455292" cy="697229"/>
            </a:xfrm>
            <a:custGeom>
              <a:avLst/>
              <a:gdLst/>
              <a:ahLst/>
              <a:cxnLst/>
              <a:rect l="l" t="t" r="r" b="b"/>
              <a:pathLst>
                <a:path w="20215" h="30957" extrusionOk="0">
                  <a:moveTo>
                    <a:pt x="0" y="1"/>
                  </a:moveTo>
                  <a:lnTo>
                    <a:pt x="2402" y="30956"/>
                  </a:lnTo>
                  <a:cubicBezTo>
                    <a:pt x="2402" y="30956"/>
                    <a:pt x="15145" y="25319"/>
                    <a:pt x="20215" y="19448"/>
                  </a:cubicBezTo>
                  <a:lnTo>
                    <a:pt x="12076" y="7840"/>
                  </a:lnTo>
                  <a:cubicBezTo>
                    <a:pt x="9207" y="3770"/>
                    <a:pt x="4871" y="9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 flipH="1">
              <a:off x="6671474" y="3604834"/>
              <a:ext cx="410968" cy="335112"/>
            </a:xfrm>
            <a:custGeom>
              <a:avLst/>
              <a:gdLst/>
              <a:ahLst/>
              <a:cxnLst/>
              <a:rect l="l" t="t" r="r" b="b"/>
              <a:pathLst>
                <a:path w="18247" h="14879" extrusionOk="0">
                  <a:moveTo>
                    <a:pt x="15878" y="1"/>
                  </a:moveTo>
                  <a:lnTo>
                    <a:pt x="0" y="9474"/>
                  </a:lnTo>
                  <a:lnTo>
                    <a:pt x="401" y="14878"/>
                  </a:lnTo>
                  <a:cubicBezTo>
                    <a:pt x="401" y="14878"/>
                    <a:pt x="401" y="14878"/>
                    <a:pt x="401" y="14878"/>
                  </a:cubicBezTo>
                  <a:cubicBezTo>
                    <a:pt x="510" y="14878"/>
                    <a:pt x="13192" y="9290"/>
                    <a:pt x="18247" y="3403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 flipH="1">
              <a:off x="6903613" y="3243460"/>
              <a:ext cx="886531" cy="1156260"/>
            </a:xfrm>
            <a:custGeom>
              <a:avLst/>
              <a:gdLst/>
              <a:ahLst/>
              <a:cxnLst/>
              <a:rect l="l" t="t" r="r" b="b"/>
              <a:pathLst>
                <a:path w="39362" h="51338" extrusionOk="0">
                  <a:moveTo>
                    <a:pt x="29421" y="1"/>
                  </a:moveTo>
                  <a:lnTo>
                    <a:pt x="5838" y="1402"/>
                  </a:lnTo>
                  <a:lnTo>
                    <a:pt x="0" y="26486"/>
                  </a:lnTo>
                  <a:lnTo>
                    <a:pt x="3102" y="46868"/>
                  </a:lnTo>
                  <a:lnTo>
                    <a:pt x="1501" y="51338"/>
                  </a:lnTo>
                  <a:lnTo>
                    <a:pt x="39161" y="51338"/>
                  </a:lnTo>
                  <a:lnTo>
                    <a:pt x="38161" y="46634"/>
                  </a:lnTo>
                  <a:lnTo>
                    <a:pt x="39195" y="25552"/>
                  </a:lnTo>
                  <a:cubicBezTo>
                    <a:pt x="39361" y="22050"/>
                    <a:pt x="38661" y="18547"/>
                    <a:pt x="37093" y="15445"/>
                  </a:cubicBezTo>
                  <a:lnTo>
                    <a:pt x="294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 flipH="1">
              <a:off x="7162802" y="3245713"/>
              <a:ext cx="466576" cy="319324"/>
            </a:xfrm>
            <a:custGeom>
              <a:avLst/>
              <a:gdLst/>
              <a:ahLst/>
              <a:cxnLst/>
              <a:rect l="l" t="t" r="r" b="b"/>
              <a:pathLst>
                <a:path w="20716" h="14178" extrusionOk="0">
                  <a:moveTo>
                    <a:pt x="20715" y="1"/>
                  </a:moveTo>
                  <a:lnTo>
                    <a:pt x="0" y="1235"/>
                  </a:lnTo>
                  <a:lnTo>
                    <a:pt x="12042" y="14178"/>
                  </a:lnTo>
                  <a:lnTo>
                    <a:pt x="2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 flipH="1">
              <a:off x="6820978" y="3914361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>
              <a:off x="5226742" y="2703059"/>
              <a:ext cx="833963" cy="1374886"/>
            </a:xfrm>
            <a:custGeom>
              <a:avLst/>
              <a:gdLst/>
              <a:ahLst/>
              <a:cxnLst/>
              <a:rect l="l" t="t" r="r" b="b"/>
              <a:pathLst>
                <a:path w="37028" h="61045" extrusionOk="0">
                  <a:moveTo>
                    <a:pt x="5004" y="1"/>
                  </a:moveTo>
                  <a:cubicBezTo>
                    <a:pt x="2236" y="1"/>
                    <a:pt x="1" y="2203"/>
                    <a:pt x="1" y="5005"/>
                  </a:cubicBezTo>
                  <a:lnTo>
                    <a:pt x="1" y="56041"/>
                  </a:lnTo>
                  <a:cubicBezTo>
                    <a:pt x="1" y="58810"/>
                    <a:pt x="2202" y="61045"/>
                    <a:pt x="5004" y="61045"/>
                  </a:cubicBezTo>
                  <a:lnTo>
                    <a:pt x="31957" y="61045"/>
                  </a:lnTo>
                  <a:cubicBezTo>
                    <a:pt x="34759" y="61045"/>
                    <a:pt x="37027" y="58810"/>
                    <a:pt x="36960" y="56041"/>
                  </a:cubicBezTo>
                  <a:lnTo>
                    <a:pt x="36960" y="5005"/>
                  </a:lnTo>
                  <a:cubicBezTo>
                    <a:pt x="36960" y="2269"/>
                    <a:pt x="34759" y="1"/>
                    <a:pt x="31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0" name="Google Shape;2400;p55"/>
            <p:cNvGrpSpPr/>
            <p:nvPr/>
          </p:nvGrpSpPr>
          <p:grpSpPr>
            <a:xfrm flipH="1">
              <a:off x="3814997" y="3827069"/>
              <a:ext cx="1021756" cy="332094"/>
              <a:chOff x="9165713" y="3174931"/>
              <a:chExt cx="1021756" cy="332094"/>
            </a:xfrm>
          </p:grpSpPr>
          <p:sp>
            <p:nvSpPr>
              <p:cNvPr id="2401" name="Google Shape;2401;p55"/>
              <p:cNvSpPr/>
              <p:nvPr/>
            </p:nvSpPr>
            <p:spPr>
              <a:xfrm flipH="1">
                <a:off x="9184497" y="32230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rgbClr val="ED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5"/>
              <p:cNvSpPr/>
              <p:nvPr/>
            </p:nvSpPr>
            <p:spPr>
              <a:xfrm flipH="1">
                <a:off x="9165713" y="31749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5"/>
              <p:cNvSpPr/>
              <p:nvPr/>
            </p:nvSpPr>
            <p:spPr>
              <a:xfrm>
                <a:off x="9309947" y="32228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5"/>
              <p:cNvSpPr/>
              <p:nvPr/>
            </p:nvSpPr>
            <p:spPr>
              <a:xfrm>
                <a:off x="9581929" y="32234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5"/>
              <p:cNvSpPr/>
              <p:nvPr/>
            </p:nvSpPr>
            <p:spPr>
              <a:xfrm>
                <a:off x="9855397" y="32226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6" name="Google Shape;2406;p55"/>
            <p:cNvSpPr/>
            <p:nvPr/>
          </p:nvSpPr>
          <p:spPr>
            <a:xfrm flipH="1">
              <a:off x="5612495" y="2857090"/>
              <a:ext cx="358378" cy="773085"/>
            </a:xfrm>
            <a:custGeom>
              <a:avLst/>
              <a:gdLst/>
              <a:ahLst/>
              <a:cxnLst/>
              <a:rect l="l" t="t" r="r" b="b"/>
              <a:pathLst>
                <a:path w="15912" h="34325" extrusionOk="0">
                  <a:moveTo>
                    <a:pt x="5338" y="0"/>
                  </a:moveTo>
                  <a:cubicBezTo>
                    <a:pt x="2369" y="0"/>
                    <a:pt x="1" y="2369"/>
                    <a:pt x="1" y="5337"/>
                  </a:cubicBezTo>
                  <a:lnTo>
                    <a:pt x="1" y="28988"/>
                  </a:lnTo>
                  <a:cubicBezTo>
                    <a:pt x="1" y="31956"/>
                    <a:pt x="2369" y="34325"/>
                    <a:pt x="5338" y="34325"/>
                  </a:cubicBezTo>
                  <a:lnTo>
                    <a:pt x="10575" y="34325"/>
                  </a:lnTo>
                  <a:cubicBezTo>
                    <a:pt x="13544" y="34325"/>
                    <a:pt x="15912" y="31956"/>
                    <a:pt x="15912" y="28988"/>
                  </a:cubicBezTo>
                  <a:lnTo>
                    <a:pt x="15912" y="5337"/>
                  </a:lnTo>
                  <a:cubicBezTo>
                    <a:pt x="15912" y="2369"/>
                    <a:pt x="13544" y="0"/>
                    <a:pt x="10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 flipH="1">
              <a:off x="5315739" y="2857090"/>
              <a:ext cx="240428" cy="341847"/>
            </a:xfrm>
            <a:custGeom>
              <a:avLst/>
              <a:gdLst/>
              <a:ahLst/>
              <a:cxnLst/>
              <a:rect l="l" t="t" r="r" b="b"/>
              <a:pathLst>
                <a:path w="10675" h="15178" extrusionOk="0">
                  <a:moveTo>
                    <a:pt x="5338" y="0"/>
                  </a:moveTo>
                  <a:cubicBezTo>
                    <a:pt x="2402" y="0"/>
                    <a:pt x="1" y="2369"/>
                    <a:pt x="1" y="5337"/>
                  </a:cubicBezTo>
                  <a:lnTo>
                    <a:pt x="1" y="9841"/>
                  </a:lnTo>
                  <a:cubicBezTo>
                    <a:pt x="1" y="12809"/>
                    <a:pt x="2402" y="15178"/>
                    <a:pt x="5338" y="15178"/>
                  </a:cubicBezTo>
                  <a:cubicBezTo>
                    <a:pt x="8307" y="15178"/>
                    <a:pt x="10675" y="12809"/>
                    <a:pt x="10675" y="9841"/>
                  </a:cubicBezTo>
                  <a:lnTo>
                    <a:pt x="10675" y="5337"/>
                  </a:lnTo>
                  <a:cubicBezTo>
                    <a:pt x="10675" y="2369"/>
                    <a:pt x="8307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5"/>
            <p:cNvSpPr/>
            <p:nvPr/>
          </p:nvSpPr>
          <p:spPr>
            <a:xfrm flipH="1">
              <a:off x="5315739" y="3263531"/>
              <a:ext cx="240428" cy="366644"/>
            </a:xfrm>
            <a:custGeom>
              <a:avLst/>
              <a:gdLst/>
              <a:ahLst/>
              <a:cxnLst/>
              <a:rect l="l" t="t" r="r" b="b"/>
              <a:pathLst>
                <a:path w="10675" h="16279" extrusionOk="0">
                  <a:moveTo>
                    <a:pt x="5338" y="0"/>
                  </a:moveTo>
                  <a:cubicBezTo>
                    <a:pt x="2402" y="0"/>
                    <a:pt x="1" y="2402"/>
                    <a:pt x="1" y="5338"/>
                  </a:cubicBezTo>
                  <a:lnTo>
                    <a:pt x="1" y="10942"/>
                  </a:lnTo>
                  <a:cubicBezTo>
                    <a:pt x="1" y="13910"/>
                    <a:pt x="2402" y="16279"/>
                    <a:pt x="5338" y="16279"/>
                  </a:cubicBezTo>
                  <a:cubicBezTo>
                    <a:pt x="8307" y="16279"/>
                    <a:pt x="10675" y="13910"/>
                    <a:pt x="10675" y="10942"/>
                  </a:cubicBezTo>
                  <a:lnTo>
                    <a:pt x="10675" y="5338"/>
                  </a:lnTo>
                  <a:cubicBezTo>
                    <a:pt x="10675" y="2402"/>
                    <a:pt x="8307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5"/>
            <p:cNvSpPr/>
            <p:nvPr/>
          </p:nvSpPr>
          <p:spPr>
            <a:xfrm flipH="1">
              <a:off x="5314230" y="3709049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2"/>
                    <a:pt x="29155" y="1268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5"/>
            <p:cNvSpPr/>
            <p:nvPr/>
          </p:nvSpPr>
          <p:spPr>
            <a:xfrm flipH="1">
              <a:off x="5314230" y="3799206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2"/>
                    <a:pt x="29155" y="1268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5"/>
            <p:cNvSpPr/>
            <p:nvPr/>
          </p:nvSpPr>
          <p:spPr>
            <a:xfrm flipH="1">
              <a:off x="5314230" y="3889364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301"/>
                  </a:cubicBezTo>
                  <a:cubicBezTo>
                    <a:pt x="1" y="2001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1"/>
                    <a:pt x="29155" y="1301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5"/>
            <p:cNvSpPr/>
            <p:nvPr/>
          </p:nvSpPr>
          <p:spPr>
            <a:xfrm flipH="1">
              <a:off x="6926902" y="4223887"/>
              <a:ext cx="804661" cy="27072"/>
            </a:xfrm>
            <a:custGeom>
              <a:avLst/>
              <a:gdLst/>
              <a:ahLst/>
              <a:cxnLst/>
              <a:rect l="l" t="t" r="r" b="b"/>
              <a:pathLst>
                <a:path w="35727" h="1202" extrusionOk="0">
                  <a:moveTo>
                    <a:pt x="1" y="1"/>
                  </a:moveTo>
                  <a:lnTo>
                    <a:pt x="201" y="1202"/>
                  </a:lnTo>
                  <a:lnTo>
                    <a:pt x="35693" y="1202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5"/>
            <p:cNvSpPr/>
            <p:nvPr/>
          </p:nvSpPr>
          <p:spPr>
            <a:xfrm flipH="1">
              <a:off x="6918636" y="4065374"/>
              <a:ext cx="836215" cy="27072"/>
            </a:xfrm>
            <a:custGeom>
              <a:avLst/>
              <a:gdLst/>
              <a:ahLst/>
              <a:cxnLst/>
              <a:rect l="l" t="t" r="r" b="b"/>
              <a:pathLst>
                <a:path w="37128" h="1202" extrusionOk="0">
                  <a:moveTo>
                    <a:pt x="1" y="1"/>
                  </a:moveTo>
                  <a:lnTo>
                    <a:pt x="168" y="1201"/>
                  </a:lnTo>
                  <a:lnTo>
                    <a:pt x="37061" y="1201"/>
                  </a:lnTo>
                  <a:lnTo>
                    <a:pt x="37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5"/>
            <p:cNvSpPr/>
            <p:nvPr/>
          </p:nvSpPr>
          <p:spPr>
            <a:xfrm flipH="1">
              <a:off x="6911136" y="3906861"/>
              <a:ext cx="868490" cy="27072"/>
            </a:xfrm>
            <a:custGeom>
              <a:avLst/>
              <a:gdLst/>
              <a:ahLst/>
              <a:cxnLst/>
              <a:rect l="l" t="t" r="r" b="b"/>
              <a:pathLst>
                <a:path w="38561" h="1202" extrusionOk="0">
                  <a:moveTo>
                    <a:pt x="0" y="0"/>
                  </a:moveTo>
                  <a:lnTo>
                    <a:pt x="167" y="1201"/>
                  </a:lnTo>
                  <a:lnTo>
                    <a:pt x="38528" y="1201"/>
                  </a:lnTo>
                  <a:lnTo>
                    <a:pt x="38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5"/>
            <p:cNvSpPr/>
            <p:nvPr/>
          </p:nvSpPr>
          <p:spPr>
            <a:xfrm flipH="1">
              <a:off x="6923906" y="3747582"/>
              <a:ext cx="851215" cy="27815"/>
            </a:xfrm>
            <a:custGeom>
              <a:avLst/>
              <a:gdLst/>
              <a:ahLst/>
              <a:cxnLst/>
              <a:rect l="l" t="t" r="r" b="b"/>
              <a:pathLst>
                <a:path w="37794" h="1235" extrusionOk="0">
                  <a:moveTo>
                    <a:pt x="300" y="1"/>
                  </a:moveTo>
                  <a:lnTo>
                    <a:pt x="0" y="1235"/>
                  </a:lnTo>
                  <a:lnTo>
                    <a:pt x="37694" y="1235"/>
                  </a:lnTo>
                  <a:lnTo>
                    <a:pt x="37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5"/>
            <p:cNvSpPr/>
            <p:nvPr/>
          </p:nvSpPr>
          <p:spPr>
            <a:xfrm flipH="1">
              <a:off x="6941924" y="3589068"/>
              <a:ext cx="795630" cy="27050"/>
            </a:xfrm>
            <a:custGeom>
              <a:avLst/>
              <a:gdLst/>
              <a:ahLst/>
              <a:cxnLst/>
              <a:rect l="l" t="t" r="r" b="b"/>
              <a:pathLst>
                <a:path w="35326" h="1201" extrusionOk="0">
                  <a:moveTo>
                    <a:pt x="300" y="0"/>
                  </a:moveTo>
                  <a:lnTo>
                    <a:pt x="0" y="1201"/>
                  </a:lnTo>
                  <a:lnTo>
                    <a:pt x="35325" y="1201"/>
                  </a:lnTo>
                  <a:lnTo>
                    <a:pt x="34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5"/>
            <p:cNvSpPr/>
            <p:nvPr/>
          </p:nvSpPr>
          <p:spPr>
            <a:xfrm flipH="1">
              <a:off x="7020820" y="3430532"/>
              <a:ext cx="679932" cy="27072"/>
            </a:xfrm>
            <a:custGeom>
              <a:avLst/>
              <a:gdLst/>
              <a:ahLst/>
              <a:cxnLst/>
              <a:rect l="l" t="t" r="r" b="b"/>
              <a:pathLst>
                <a:path w="30189" h="1202" extrusionOk="0">
                  <a:moveTo>
                    <a:pt x="301" y="1"/>
                  </a:moveTo>
                  <a:lnTo>
                    <a:pt x="1" y="1202"/>
                  </a:lnTo>
                  <a:lnTo>
                    <a:pt x="30189" y="1202"/>
                  </a:lnTo>
                  <a:lnTo>
                    <a:pt x="29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5"/>
            <p:cNvSpPr/>
            <p:nvPr/>
          </p:nvSpPr>
          <p:spPr>
            <a:xfrm flipH="1">
              <a:off x="7204874" y="3012830"/>
              <a:ext cx="388446" cy="490608"/>
            </a:xfrm>
            <a:custGeom>
              <a:avLst/>
              <a:gdLst/>
              <a:ahLst/>
              <a:cxnLst/>
              <a:rect l="l" t="t" r="r" b="b"/>
              <a:pathLst>
                <a:path w="17247" h="21783" extrusionOk="0">
                  <a:moveTo>
                    <a:pt x="3370" y="0"/>
                  </a:moveTo>
                  <a:cubicBezTo>
                    <a:pt x="3069" y="3770"/>
                    <a:pt x="2736" y="7539"/>
                    <a:pt x="2436" y="11342"/>
                  </a:cubicBezTo>
                  <a:cubicBezTo>
                    <a:pt x="2176" y="11404"/>
                    <a:pt x="1923" y="11421"/>
                    <a:pt x="1673" y="11421"/>
                  </a:cubicBezTo>
                  <a:cubicBezTo>
                    <a:pt x="1369" y="11421"/>
                    <a:pt x="1068" y="11396"/>
                    <a:pt x="763" y="11396"/>
                  </a:cubicBezTo>
                  <a:cubicBezTo>
                    <a:pt x="513" y="11396"/>
                    <a:pt x="260" y="11413"/>
                    <a:pt x="1" y="11475"/>
                  </a:cubicBezTo>
                  <a:cubicBezTo>
                    <a:pt x="3370" y="14777"/>
                    <a:pt x="6739" y="18480"/>
                    <a:pt x="10175" y="21782"/>
                  </a:cubicBezTo>
                  <a:cubicBezTo>
                    <a:pt x="12443" y="18080"/>
                    <a:pt x="14945" y="14144"/>
                    <a:pt x="17246" y="10441"/>
                  </a:cubicBezTo>
                  <a:lnTo>
                    <a:pt x="17246" y="10441"/>
                  </a:lnTo>
                  <a:lnTo>
                    <a:pt x="14177" y="10708"/>
                  </a:lnTo>
                  <a:cubicBezTo>
                    <a:pt x="13377" y="7606"/>
                    <a:pt x="12576" y="4503"/>
                    <a:pt x="11842" y="1401"/>
                  </a:cubicBezTo>
                  <a:cubicBezTo>
                    <a:pt x="10957" y="1628"/>
                    <a:pt x="10054" y="1750"/>
                    <a:pt x="9141" y="1750"/>
                  </a:cubicBezTo>
                  <a:cubicBezTo>
                    <a:pt x="7235" y="1750"/>
                    <a:pt x="5287" y="1218"/>
                    <a:pt x="337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5"/>
            <p:cNvSpPr/>
            <p:nvPr/>
          </p:nvSpPr>
          <p:spPr>
            <a:xfrm flipH="1">
              <a:off x="7287532" y="3012830"/>
              <a:ext cx="234414" cy="200946"/>
            </a:xfrm>
            <a:custGeom>
              <a:avLst/>
              <a:gdLst/>
              <a:ahLst/>
              <a:cxnLst/>
              <a:rect l="l" t="t" r="r" b="b"/>
              <a:pathLst>
                <a:path w="10408" h="8922" extrusionOk="0">
                  <a:moveTo>
                    <a:pt x="234" y="0"/>
                  </a:moveTo>
                  <a:cubicBezTo>
                    <a:pt x="167" y="1068"/>
                    <a:pt x="67" y="2202"/>
                    <a:pt x="1" y="3269"/>
                  </a:cubicBezTo>
                  <a:cubicBezTo>
                    <a:pt x="1602" y="5904"/>
                    <a:pt x="4237" y="7939"/>
                    <a:pt x="7239" y="8706"/>
                  </a:cubicBezTo>
                  <a:cubicBezTo>
                    <a:pt x="7670" y="8836"/>
                    <a:pt x="8157" y="8922"/>
                    <a:pt x="8641" y="8922"/>
                  </a:cubicBezTo>
                  <a:cubicBezTo>
                    <a:pt x="9280" y="8922"/>
                    <a:pt x="9914" y="8772"/>
                    <a:pt x="10408" y="8373"/>
                  </a:cubicBezTo>
                  <a:cubicBezTo>
                    <a:pt x="9841" y="6038"/>
                    <a:pt x="9240" y="3703"/>
                    <a:pt x="8673" y="1401"/>
                  </a:cubicBezTo>
                  <a:cubicBezTo>
                    <a:pt x="7797" y="1631"/>
                    <a:pt x="6891" y="1757"/>
                    <a:pt x="5970" y="1757"/>
                  </a:cubicBezTo>
                  <a:cubicBezTo>
                    <a:pt x="4087" y="1757"/>
                    <a:pt x="2138" y="1232"/>
                    <a:pt x="23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5"/>
            <p:cNvSpPr/>
            <p:nvPr/>
          </p:nvSpPr>
          <p:spPr>
            <a:xfrm flipH="1">
              <a:off x="7205640" y="3047380"/>
              <a:ext cx="326824" cy="323829"/>
            </a:xfrm>
            <a:custGeom>
              <a:avLst/>
              <a:gdLst/>
              <a:ahLst/>
              <a:cxnLst/>
              <a:rect l="l" t="t" r="r" b="b"/>
              <a:pathLst>
                <a:path w="14511" h="14378" extrusionOk="0">
                  <a:moveTo>
                    <a:pt x="534" y="1"/>
                  </a:moveTo>
                  <a:cubicBezTo>
                    <a:pt x="367" y="2236"/>
                    <a:pt x="167" y="4437"/>
                    <a:pt x="1" y="6705"/>
                  </a:cubicBezTo>
                  <a:cubicBezTo>
                    <a:pt x="1635" y="10074"/>
                    <a:pt x="4804" y="13577"/>
                    <a:pt x="11142" y="14378"/>
                  </a:cubicBezTo>
                  <a:cubicBezTo>
                    <a:pt x="12309" y="12543"/>
                    <a:pt x="13410" y="10708"/>
                    <a:pt x="14511" y="8974"/>
                  </a:cubicBezTo>
                  <a:lnTo>
                    <a:pt x="14511" y="8974"/>
                  </a:lnTo>
                  <a:lnTo>
                    <a:pt x="11409" y="9207"/>
                  </a:lnTo>
                  <a:cubicBezTo>
                    <a:pt x="10608" y="6172"/>
                    <a:pt x="9874" y="3136"/>
                    <a:pt x="9074" y="67"/>
                  </a:cubicBezTo>
                  <a:lnTo>
                    <a:pt x="8407" y="67"/>
                  </a:lnTo>
                  <a:cubicBezTo>
                    <a:pt x="7834" y="160"/>
                    <a:pt x="7232" y="210"/>
                    <a:pt x="6609" y="210"/>
                  </a:cubicBezTo>
                  <a:cubicBezTo>
                    <a:pt x="5888" y="210"/>
                    <a:pt x="5139" y="144"/>
                    <a:pt x="437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5"/>
            <p:cNvSpPr/>
            <p:nvPr/>
          </p:nvSpPr>
          <p:spPr>
            <a:xfrm flipH="1">
              <a:off x="7602306" y="2933258"/>
              <a:ext cx="125495" cy="165991"/>
            </a:xfrm>
            <a:custGeom>
              <a:avLst/>
              <a:gdLst/>
              <a:ahLst/>
              <a:cxnLst/>
              <a:rect l="l" t="t" r="r" b="b"/>
              <a:pathLst>
                <a:path w="5572" h="7370" extrusionOk="0">
                  <a:moveTo>
                    <a:pt x="2005" y="0"/>
                  </a:moveTo>
                  <a:cubicBezTo>
                    <a:pt x="1451" y="0"/>
                    <a:pt x="942" y="98"/>
                    <a:pt x="668" y="331"/>
                  </a:cubicBezTo>
                  <a:cubicBezTo>
                    <a:pt x="1" y="865"/>
                    <a:pt x="2402" y="3767"/>
                    <a:pt x="2469" y="4767"/>
                  </a:cubicBezTo>
                  <a:cubicBezTo>
                    <a:pt x="2536" y="5735"/>
                    <a:pt x="2102" y="6735"/>
                    <a:pt x="1402" y="7369"/>
                  </a:cubicBezTo>
                  <a:cubicBezTo>
                    <a:pt x="2469" y="7369"/>
                    <a:pt x="3870" y="6802"/>
                    <a:pt x="4571" y="6068"/>
                  </a:cubicBezTo>
                  <a:cubicBezTo>
                    <a:pt x="5271" y="5301"/>
                    <a:pt x="5571" y="4267"/>
                    <a:pt x="5505" y="3233"/>
                  </a:cubicBezTo>
                  <a:cubicBezTo>
                    <a:pt x="5405" y="2332"/>
                    <a:pt x="4837" y="965"/>
                    <a:pt x="4104" y="498"/>
                  </a:cubicBezTo>
                  <a:cubicBezTo>
                    <a:pt x="3690" y="203"/>
                    <a:pt x="2802" y="0"/>
                    <a:pt x="2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5"/>
            <p:cNvSpPr/>
            <p:nvPr/>
          </p:nvSpPr>
          <p:spPr>
            <a:xfrm flipH="1">
              <a:off x="7497126" y="2958799"/>
              <a:ext cx="154031" cy="165248"/>
            </a:xfrm>
            <a:custGeom>
              <a:avLst/>
              <a:gdLst/>
              <a:ahLst/>
              <a:cxnLst/>
              <a:rect l="l" t="t" r="r" b="b"/>
              <a:pathLst>
                <a:path w="6839" h="7337" extrusionOk="0">
                  <a:moveTo>
                    <a:pt x="4385" y="0"/>
                  </a:moveTo>
                  <a:cubicBezTo>
                    <a:pt x="3404" y="0"/>
                    <a:pt x="2313" y="203"/>
                    <a:pt x="1801" y="498"/>
                  </a:cubicBezTo>
                  <a:cubicBezTo>
                    <a:pt x="934" y="965"/>
                    <a:pt x="200" y="2332"/>
                    <a:pt x="134" y="3200"/>
                  </a:cubicBezTo>
                  <a:cubicBezTo>
                    <a:pt x="0" y="4267"/>
                    <a:pt x="367" y="5301"/>
                    <a:pt x="1268" y="6035"/>
                  </a:cubicBezTo>
                  <a:cubicBezTo>
                    <a:pt x="2135" y="6802"/>
                    <a:pt x="3836" y="7336"/>
                    <a:pt x="5137" y="7336"/>
                  </a:cubicBezTo>
                  <a:cubicBezTo>
                    <a:pt x="4270" y="6702"/>
                    <a:pt x="3769" y="5735"/>
                    <a:pt x="3836" y="4768"/>
                  </a:cubicBezTo>
                  <a:cubicBezTo>
                    <a:pt x="3870" y="3800"/>
                    <a:pt x="6838" y="831"/>
                    <a:pt x="6038" y="331"/>
                  </a:cubicBezTo>
                  <a:cubicBezTo>
                    <a:pt x="5696" y="98"/>
                    <a:pt x="5067" y="0"/>
                    <a:pt x="4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5"/>
            <p:cNvSpPr/>
            <p:nvPr/>
          </p:nvSpPr>
          <p:spPr>
            <a:xfrm flipH="1">
              <a:off x="7216158" y="2551524"/>
              <a:ext cx="507882" cy="564256"/>
            </a:xfrm>
            <a:custGeom>
              <a:avLst/>
              <a:gdLst/>
              <a:ahLst/>
              <a:cxnLst/>
              <a:rect l="l" t="t" r="r" b="b"/>
              <a:pathLst>
                <a:path w="22550" h="25053" extrusionOk="0">
                  <a:moveTo>
                    <a:pt x="12176" y="1"/>
                  </a:moveTo>
                  <a:cubicBezTo>
                    <a:pt x="9441" y="34"/>
                    <a:pt x="6705" y="501"/>
                    <a:pt x="4437" y="1969"/>
                  </a:cubicBezTo>
                  <a:cubicBezTo>
                    <a:pt x="2202" y="3403"/>
                    <a:pt x="1068" y="6005"/>
                    <a:pt x="801" y="7573"/>
                  </a:cubicBezTo>
                  <a:cubicBezTo>
                    <a:pt x="0" y="11843"/>
                    <a:pt x="2569" y="15612"/>
                    <a:pt x="3970" y="19748"/>
                  </a:cubicBezTo>
                  <a:cubicBezTo>
                    <a:pt x="5504" y="24318"/>
                    <a:pt x="6505" y="25052"/>
                    <a:pt x="15378" y="25052"/>
                  </a:cubicBezTo>
                  <a:cubicBezTo>
                    <a:pt x="17880" y="25052"/>
                    <a:pt x="20649" y="24185"/>
                    <a:pt x="21749" y="21983"/>
                  </a:cubicBezTo>
                  <a:cubicBezTo>
                    <a:pt x="22350" y="20849"/>
                    <a:pt x="22416" y="19515"/>
                    <a:pt x="22483" y="18247"/>
                  </a:cubicBezTo>
                  <a:cubicBezTo>
                    <a:pt x="22550" y="15512"/>
                    <a:pt x="22517" y="12710"/>
                    <a:pt x="22350" y="9975"/>
                  </a:cubicBezTo>
                  <a:cubicBezTo>
                    <a:pt x="22183" y="7473"/>
                    <a:pt x="21849" y="4738"/>
                    <a:pt x="20215" y="2836"/>
                  </a:cubicBezTo>
                  <a:cubicBezTo>
                    <a:pt x="18314" y="568"/>
                    <a:pt x="15078" y="1"/>
                    <a:pt x="12176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5"/>
            <p:cNvSpPr/>
            <p:nvPr/>
          </p:nvSpPr>
          <p:spPr>
            <a:xfrm flipH="1">
              <a:off x="7446789" y="2817853"/>
              <a:ext cx="156306" cy="142973"/>
            </a:xfrm>
            <a:custGeom>
              <a:avLst/>
              <a:gdLst/>
              <a:ahLst/>
              <a:cxnLst/>
              <a:rect l="l" t="t" r="r" b="b"/>
              <a:pathLst>
                <a:path w="6940" h="6348" extrusionOk="0">
                  <a:moveTo>
                    <a:pt x="3470" y="1"/>
                  </a:moveTo>
                  <a:cubicBezTo>
                    <a:pt x="2661" y="1"/>
                    <a:pt x="1852" y="318"/>
                    <a:pt x="1235" y="952"/>
                  </a:cubicBezTo>
                  <a:cubicBezTo>
                    <a:pt x="1" y="2186"/>
                    <a:pt x="1" y="4187"/>
                    <a:pt x="1235" y="5422"/>
                  </a:cubicBezTo>
                  <a:cubicBezTo>
                    <a:pt x="1852" y="6039"/>
                    <a:pt x="2661" y="6347"/>
                    <a:pt x="3470" y="6347"/>
                  </a:cubicBezTo>
                  <a:cubicBezTo>
                    <a:pt x="4279" y="6347"/>
                    <a:pt x="5088" y="6039"/>
                    <a:pt x="5705" y="5422"/>
                  </a:cubicBezTo>
                  <a:cubicBezTo>
                    <a:pt x="6939" y="4187"/>
                    <a:pt x="6939" y="2186"/>
                    <a:pt x="5705" y="952"/>
                  </a:cubicBezTo>
                  <a:cubicBezTo>
                    <a:pt x="5088" y="318"/>
                    <a:pt x="4279" y="1"/>
                    <a:pt x="347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5"/>
            <p:cNvSpPr/>
            <p:nvPr/>
          </p:nvSpPr>
          <p:spPr>
            <a:xfrm flipH="1">
              <a:off x="7216901" y="2815983"/>
              <a:ext cx="83423" cy="142027"/>
            </a:xfrm>
            <a:custGeom>
              <a:avLst/>
              <a:gdLst/>
              <a:ahLst/>
              <a:cxnLst/>
              <a:rect l="l" t="t" r="r" b="b"/>
              <a:pathLst>
                <a:path w="3704" h="6306" extrusionOk="0">
                  <a:moveTo>
                    <a:pt x="3103" y="1"/>
                  </a:moveTo>
                  <a:cubicBezTo>
                    <a:pt x="1402" y="1"/>
                    <a:pt x="1" y="1435"/>
                    <a:pt x="1" y="3136"/>
                  </a:cubicBezTo>
                  <a:cubicBezTo>
                    <a:pt x="1" y="4904"/>
                    <a:pt x="1402" y="6305"/>
                    <a:pt x="3170" y="6305"/>
                  </a:cubicBezTo>
                  <a:cubicBezTo>
                    <a:pt x="3337" y="6305"/>
                    <a:pt x="3503" y="6305"/>
                    <a:pt x="3637" y="6272"/>
                  </a:cubicBezTo>
                  <a:cubicBezTo>
                    <a:pt x="3704" y="4170"/>
                    <a:pt x="3704" y="2135"/>
                    <a:pt x="3603" y="67"/>
                  </a:cubicBezTo>
                  <a:cubicBezTo>
                    <a:pt x="3437" y="1"/>
                    <a:pt x="3270" y="1"/>
                    <a:pt x="310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5"/>
            <p:cNvSpPr/>
            <p:nvPr/>
          </p:nvSpPr>
          <p:spPr>
            <a:xfrm flipH="1">
              <a:off x="7211631" y="2420804"/>
              <a:ext cx="501891" cy="186351"/>
            </a:xfrm>
            <a:custGeom>
              <a:avLst/>
              <a:gdLst/>
              <a:ahLst/>
              <a:cxnLst/>
              <a:rect l="l" t="t" r="r" b="b"/>
              <a:pathLst>
                <a:path w="22284" h="8274" extrusionOk="0">
                  <a:moveTo>
                    <a:pt x="22283" y="1"/>
                  </a:moveTo>
                  <a:cubicBezTo>
                    <a:pt x="21015" y="1769"/>
                    <a:pt x="18747" y="2603"/>
                    <a:pt x="16579" y="2803"/>
                  </a:cubicBezTo>
                  <a:cubicBezTo>
                    <a:pt x="16135" y="2844"/>
                    <a:pt x="15689" y="2861"/>
                    <a:pt x="15243" y="2861"/>
                  </a:cubicBezTo>
                  <a:cubicBezTo>
                    <a:pt x="13510" y="2861"/>
                    <a:pt x="11765" y="2602"/>
                    <a:pt x="10041" y="2469"/>
                  </a:cubicBezTo>
                  <a:cubicBezTo>
                    <a:pt x="9389" y="2419"/>
                    <a:pt x="8727" y="2384"/>
                    <a:pt x="8067" y="2384"/>
                  </a:cubicBezTo>
                  <a:cubicBezTo>
                    <a:pt x="6532" y="2384"/>
                    <a:pt x="5002" y="2573"/>
                    <a:pt x="3603" y="3203"/>
                  </a:cubicBezTo>
                  <a:cubicBezTo>
                    <a:pt x="1668" y="4104"/>
                    <a:pt x="0" y="6105"/>
                    <a:pt x="67" y="8273"/>
                  </a:cubicBezTo>
                  <a:cubicBezTo>
                    <a:pt x="5738" y="7339"/>
                    <a:pt x="9674" y="7539"/>
                    <a:pt x="13377" y="6605"/>
                  </a:cubicBezTo>
                  <a:cubicBezTo>
                    <a:pt x="17079" y="5705"/>
                    <a:pt x="20682" y="3470"/>
                    <a:pt x="22283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5"/>
            <p:cNvSpPr/>
            <p:nvPr/>
          </p:nvSpPr>
          <p:spPr>
            <a:xfrm flipH="1">
              <a:off x="7114717" y="2487853"/>
              <a:ext cx="413243" cy="222680"/>
            </a:xfrm>
            <a:custGeom>
              <a:avLst/>
              <a:gdLst/>
              <a:ahLst/>
              <a:cxnLst/>
              <a:rect l="l" t="t" r="r" b="b"/>
              <a:pathLst>
                <a:path w="18348" h="9887" extrusionOk="0">
                  <a:moveTo>
                    <a:pt x="9416" y="1"/>
                  </a:moveTo>
                  <a:cubicBezTo>
                    <a:pt x="7989" y="1"/>
                    <a:pt x="6548" y="233"/>
                    <a:pt x="5171" y="626"/>
                  </a:cubicBezTo>
                  <a:cubicBezTo>
                    <a:pt x="4137" y="893"/>
                    <a:pt x="2002" y="793"/>
                    <a:pt x="1" y="1293"/>
                  </a:cubicBezTo>
                  <a:cubicBezTo>
                    <a:pt x="1001" y="3895"/>
                    <a:pt x="3303" y="5963"/>
                    <a:pt x="5938" y="7298"/>
                  </a:cubicBezTo>
                  <a:cubicBezTo>
                    <a:pt x="8540" y="8632"/>
                    <a:pt x="11509" y="9232"/>
                    <a:pt x="14444" y="9733"/>
                  </a:cubicBezTo>
                  <a:cubicBezTo>
                    <a:pt x="14800" y="9816"/>
                    <a:pt x="15181" y="9887"/>
                    <a:pt x="15556" y="9887"/>
                  </a:cubicBezTo>
                  <a:cubicBezTo>
                    <a:pt x="15779" y="9887"/>
                    <a:pt x="16000" y="9862"/>
                    <a:pt x="16212" y="9799"/>
                  </a:cubicBezTo>
                  <a:cubicBezTo>
                    <a:pt x="17313" y="9466"/>
                    <a:pt x="17880" y="8332"/>
                    <a:pt x="18014" y="7298"/>
                  </a:cubicBezTo>
                  <a:cubicBezTo>
                    <a:pt x="18347" y="4629"/>
                    <a:pt x="16346" y="1994"/>
                    <a:pt x="13710" y="826"/>
                  </a:cubicBezTo>
                  <a:cubicBezTo>
                    <a:pt x="12353" y="250"/>
                    <a:pt x="10892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5"/>
            <p:cNvSpPr/>
            <p:nvPr/>
          </p:nvSpPr>
          <p:spPr>
            <a:xfrm flipH="1">
              <a:off x="7586541" y="2552290"/>
              <a:ext cx="275743" cy="360630"/>
            </a:xfrm>
            <a:custGeom>
              <a:avLst/>
              <a:gdLst/>
              <a:ahLst/>
              <a:cxnLst/>
              <a:rect l="l" t="t" r="r" b="b"/>
              <a:pathLst>
                <a:path w="12243" h="16012" extrusionOk="0">
                  <a:moveTo>
                    <a:pt x="8574" y="0"/>
                  </a:moveTo>
                  <a:lnTo>
                    <a:pt x="8574" y="0"/>
                  </a:lnTo>
                  <a:cubicBezTo>
                    <a:pt x="8507" y="167"/>
                    <a:pt x="8473" y="367"/>
                    <a:pt x="8674" y="467"/>
                  </a:cubicBezTo>
                  <a:cubicBezTo>
                    <a:pt x="5705" y="1301"/>
                    <a:pt x="2469" y="2335"/>
                    <a:pt x="1035" y="4837"/>
                  </a:cubicBezTo>
                  <a:cubicBezTo>
                    <a:pt x="1" y="6705"/>
                    <a:pt x="234" y="9007"/>
                    <a:pt x="1268" y="10941"/>
                  </a:cubicBezTo>
                  <a:cubicBezTo>
                    <a:pt x="2202" y="12843"/>
                    <a:pt x="3803" y="14411"/>
                    <a:pt x="5338" y="16012"/>
                  </a:cubicBezTo>
                  <a:cubicBezTo>
                    <a:pt x="7840" y="13843"/>
                    <a:pt x="10275" y="11408"/>
                    <a:pt x="11242" y="8440"/>
                  </a:cubicBezTo>
                  <a:cubicBezTo>
                    <a:pt x="12243" y="5437"/>
                    <a:pt x="11476" y="1768"/>
                    <a:pt x="8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5"/>
            <p:cNvSpPr/>
            <p:nvPr/>
          </p:nvSpPr>
          <p:spPr>
            <a:xfrm flipH="1">
              <a:off x="7340122" y="2826501"/>
              <a:ext cx="63131" cy="137500"/>
            </a:xfrm>
            <a:custGeom>
              <a:avLst/>
              <a:gdLst/>
              <a:ahLst/>
              <a:cxnLst/>
              <a:rect l="l" t="t" r="r" b="b"/>
              <a:pathLst>
                <a:path w="2803" h="6105" extrusionOk="0">
                  <a:moveTo>
                    <a:pt x="343" y="1"/>
                  </a:moveTo>
                  <a:cubicBezTo>
                    <a:pt x="276" y="1"/>
                    <a:pt x="201" y="34"/>
                    <a:pt x="134" y="101"/>
                  </a:cubicBezTo>
                  <a:cubicBezTo>
                    <a:pt x="1" y="167"/>
                    <a:pt x="1" y="334"/>
                    <a:pt x="134" y="468"/>
                  </a:cubicBezTo>
                  <a:cubicBezTo>
                    <a:pt x="835" y="1201"/>
                    <a:pt x="1635" y="2002"/>
                    <a:pt x="1969" y="3003"/>
                  </a:cubicBezTo>
                  <a:cubicBezTo>
                    <a:pt x="2269" y="3870"/>
                    <a:pt x="2002" y="5104"/>
                    <a:pt x="1168" y="5538"/>
                  </a:cubicBezTo>
                  <a:cubicBezTo>
                    <a:pt x="1068" y="5638"/>
                    <a:pt x="968" y="5805"/>
                    <a:pt x="1068" y="5938"/>
                  </a:cubicBezTo>
                  <a:cubicBezTo>
                    <a:pt x="1102" y="6038"/>
                    <a:pt x="1235" y="6105"/>
                    <a:pt x="1302" y="6105"/>
                  </a:cubicBezTo>
                  <a:cubicBezTo>
                    <a:pt x="1335" y="6105"/>
                    <a:pt x="1435" y="6038"/>
                    <a:pt x="1435" y="6038"/>
                  </a:cubicBezTo>
                  <a:cubicBezTo>
                    <a:pt x="2603" y="5438"/>
                    <a:pt x="2803" y="3937"/>
                    <a:pt x="2469" y="2836"/>
                  </a:cubicBezTo>
                  <a:cubicBezTo>
                    <a:pt x="2102" y="1702"/>
                    <a:pt x="1269" y="835"/>
                    <a:pt x="501" y="101"/>
                  </a:cubicBezTo>
                  <a:cubicBezTo>
                    <a:pt x="468" y="34"/>
                    <a:pt x="410" y="1"/>
                    <a:pt x="343" y="1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5"/>
            <p:cNvSpPr/>
            <p:nvPr/>
          </p:nvSpPr>
          <p:spPr>
            <a:xfrm flipH="1">
              <a:off x="7322081" y="2972245"/>
              <a:ext cx="157049" cy="87072"/>
            </a:xfrm>
            <a:custGeom>
              <a:avLst/>
              <a:gdLst/>
              <a:ahLst/>
              <a:cxnLst/>
              <a:rect l="l" t="t" r="r" b="b"/>
              <a:pathLst>
                <a:path w="6973" h="3866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" y="1702"/>
                    <a:pt x="1235" y="3403"/>
                    <a:pt x="2903" y="3804"/>
                  </a:cubicBezTo>
                  <a:cubicBezTo>
                    <a:pt x="3115" y="3845"/>
                    <a:pt x="3330" y="3865"/>
                    <a:pt x="3545" y="3865"/>
                  </a:cubicBezTo>
                  <a:cubicBezTo>
                    <a:pt x="5049" y="3865"/>
                    <a:pt x="6535" y="2891"/>
                    <a:pt x="6973" y="1635"/>
                  </a:cubicBezTo>
                  <a:cubicBezTo>
                    <a:pt x="4771" y="968"/>
                    <a:pt x="2469" y="368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5"/>
            <p:cNvSpPr/>
            <p:nvPr/>
          </p:nvSpPr>
          <p:spPr>
            <a:xfrm flipH="1">
              <a:off x="6903613" y="3565014"/>
              <a:ext cx="372860" cy="390923"/>
            </a:xfrm>
            <a:custGeom>
              <a:avLst/>
              <a:gdLst/>
              <a:ahLst/>
              <a:cxnLst/>
              <a:rect l="l" t="t" r="r" b="b"/>
              <a:pathLst>
                <a:path w="16555" h="17357" extrusionOk="0">
                  <a:moveTo>
                    <a:pt x="1944" y="1"/>
                  </a:moveTo>
                  <a:cubicBezTo>
                    <a:pt x="1944" y="1"/>
                    <a:pt x="0" y="17357"/>
                    <a:pt x="12227" y="17357"/>
                  </a:cubicBezTo>
                  <a:cubicBezTo>
                    <a:pt x="13401" y="17357"/>
                    <a:pt x="14705" y="17197"/>
                    <a:pt x="16154" y="16846"/>
                  </a:cubicBezTo>
                  <a:lnTo>
                    <a:pt x="16354" y="12576"/>
                  </a:lnTo>
                  <a:cubicBezTo>
                    <a:pt x="16554" y="8240"/>
                    <a:pt x="15654" y="3904"/>
                    <a:pt x="13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5"/>
            <p:cNvSpPr/>
            <p:nvPr/>
          </p:nvSpPr>
          <p:spPr>
            <a:xfrm flipH="1">
              <a:off x="7526428" y="2722965"/>
              <a:ext cx="238175" cy="124347"/>
            </a:xfrm>
            <a:custGeom>
              <a:avLst/>
              <a:gdLst/>
              <a:ahLst/>
              <a:cxnLst/>
              <a:rect l="l" t="t" r="r" b="b"/>
              <a:pathLst>
                <a:path w="10575" h="5521" extrusionOk="0">
                  <a:moveTo>
                    <a:pt x="8149" y="1"/>
                  </a:moveTo>
                  <a:cubicBezTo>
                    <a:pt x="7016" y="1"/>
                    <a:pt x="5119" y="664"/>
                    <a:pt x="4470" y="928"/>
                  </a:cubicBezTo>
                  <a:lnTo>
                    <a:pt x="1368" y="2129"/>
                  </a:lnTo>
                  <a:cubicBezTo>
                    <a:pt x="434" y="2529"/>
                    <a:pt x="0" y="3597"/>
                    <a:pt x="467" y="4531"/>
                  </a:cubicBezTo>
                  <a:cubicBezTo>
                    <a:pt x="768" y="5158"/>
                    <a:pt x="1408" y="5521"/>
                    <a:pt x="2062" y="5521"/>
                  </a:cubicBezTo>
                  <a:cubicBezTo>
                    <a:pt x="2278" y="5521"/>
                    <a:pt x="2495" y="5481"/>
                    <a:pt x="2702" y="5398"/>
                  </a:cubicBezTo>
                  <a:lnTo>
                    <a:pt x="5771" y="4197"/>
                  </a:lnTo>
                  <a:cubicBezTo>
                    <a:pt x="6672" y="3797"/>
                    <a:pt x="10574" y="2062"/>
                    <a:pt x="10207" y="1195"/>
                  </a:cubicBezTo>
                  <a:lnTo>
                    <a:pt x="9007" y="361"/>
                  </a:lnTo>
                  <a:cubicBezTo>
                    <a:pt x="8913" y="100"/>
                    <a:pt x="8589" y="1"/>
                    <a:pt x="8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5"/>
            <p:cNvSpPr/>
            <p:nvPr/>
          </p:nvSpPr>
          <p:spPr>
            <a:xfrm flipH="1">
              <a:off x="7202622" y="2686794"/>
              <a:ext cx="448536" cy="238040"/>
            </a:xfrm>
            <a:custGeom>
              <a:avLst/>
              <a:gdLst/>
              <a:ahLst/>
              <a:cxnLst/>
              <a:rect l="l" t="t" r="r" b="b"/>
              <a:pathLst>
                <a:path w="19915" h="10569" extrusionOk="0">
                  <a:moveTo>
                    <a:pt x="11263" y="0"/>
                  </a:moveTo>
                  <a:cubicBezTo>
                    <a:pt x="7368" y="0"/>
                    <a:pt x="3464" y="893"/>
                    <a:pt x="0" y="2501"/>
                  </a:cubicBezTo>
                  <a:cubicBezTo>
                    <a:pt x="467" y="4569"/>
                    <a:pt x="1101" y="6737"/>
                    <a:pt x="2469" y="8405"/>
                  </a:cubicBezTo>
                  <a:cubicBezTo>
                    <a:pt x="3516" y="9683"/>
                    <a:pt x="5170" y="10569"/>
                    <a:pt x="6787" y="10569"/>
                  </a:cubicBezTo>
                  <a:cubicBezTo>
                    <a:pt x="7281" y="10569"/>
                    <a:pt x="7771" y="10486"/>
                    <a:pt x="8239" y="10307"/>
                  </a:cubicBezTo>
                  <a:cubicBezTo>
                    <a:pt x="9340" y="9873"/>
                    <a:pt x="10307" y="8906"/>
                    <a:pt x="11475" y="8906"/>
                  </a:cubicBezTo>
                  <a:cubicBezTo>
                    <a:pt x="11492" y="8905"/>
                    <a:pt x="11509" y="8905"/>
                    <a:pt x="11525" y="8905"/>
                  </a:cubicBezTo>
                  <a:cubicBezTo>
                    <a:pt x="13102" y="8905"/>
                    <a:pt x="14327" y="10441"/>
                    <a:pt x="15911" y="10507"/>
                  </a:cubicBezTo>
                  <a:cubicBezTo>
                    <a:pt x="16845" y="10507"/>
                    <a:pt x="17746" y="9973"/>
                    <a:pt x="18313" y="9206"/>
                  </a:cubicBezTo>
                  <a:cubicBezTo>
                    <a:pt x="18914" y="8439"/>
                    <a:pt x="19180" y="7538"/>
                    <a:pt x="19414" y="6637"/>
                  </a:cubicBezTo>
                  <a:cubicBezTo>
                    <a:pt x="19781" y="5036"/>
                    <a:pt x="19914" y="3201"/>
                    <a:pt x="18847" y="1900"/>
                  </a:cubicBezTo>
                  <a:cubicBezTo>
                    <a:pt x="18013" y="866"/>
                    <a:pt x="16612" y="533"/>
                    <a:pt x="15311" y="333"/>
                  </a:cubicBezTo>
                  <a:cubicBezTo>
                    <a:pt x="13975" y="109"/>
                    <a:pt x="12620" y="0"/>
                    <a:pt x="11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5"/>
            <p:cNvSpPr/>
            <p:nvPr/>
          </p:nvSpPr>
          <p:spPr>
            <a:xfrm flipH="1">
              <a:off x="7172577" y="2672628"/>
              <a:ext cx="448536" cy="238040"/>
            </a:xfrm>
            <a:custGeom>
              <a:avLst/>
              <a:gdLst/>
              <a:ahLst/>
              <a:cxnLst/>
              <a:rect l="l" t="t" r="r" b="b"/>
              <a:pathLst>
                <a:path w="19915" h="10569" extrusionOk="0">
                  <a:moveTo>
                    <a:pt x="11324" y="0"/>
                  </a:moveTo>
                  <a:cubicBezTo>
                    <a:pt x="7427" y="0"/>
                    <a:pt x="3529" y="906"/>
                    <a:pt x="0" y="2496"/>
                  </a:cubicBezTo>
                  <a:cubicBezTo>
                    <a:pt x="467" y="4598"/>
                    <a:pt x="1101" y="6766"/>
                    <a:pt x="2469" y="8434"/>
                  </a:cubicBezTo>
                  <a:cubicBezTo>
                    <a:pt x="3511" y="9705"/>
                    <a:pt x="5153" y="10569"/>
                    <a:pt x="6762" y="10569"/>
                  </a:cubicBezTo>
                  <a:cubicBezTo>
                    <a:pt x="7264" y="10569"/>
                    <a:pt x="7763" y="10484"/>
                    <a:pt x="8240" y="10302"/>
                  </a:cubicBezTo>
                  <a:cubicBezTo>
                    <a:pt x="9340" y="9868"/>
                    <a:pt x="10308" y="8934"/>
                    <a:pt x="11475" y="8934"/>
                  </a:cubicBezTo>
                  <a:cubicBezTo>
                    <a:pt x="11508" y="8933"/>
                    <a:pt x="11540" y="8932"/>
                    <a:pt x="11573" y="8932"/>
                  </a:cubicBezTo>
                  <a:cubicBezTo>
                    <a:pt x="13127" y="8932"/>
                    <a:pt x="14343" y="10469"/>
                    <a:pt x="15912" y="10502"/>
                  </a:cubicBezTo>
                  <a:cubicBezTo>
                    <a:pt x="16846" y="10502"/>
                    <a:pt x="17746" y="9968"/>
                    <a:pt x="18313" y="9201"/>
                  </a:cubicBezTo>
                  <a:cubicBezTo>
                    <a:pt x="18914" y="8467"/>
                    <a:pt x="19181" y="7533"/>
                    <a:pt x="19414" y="6632"/>
                  </a:cubicBezTo>
                  <a:cubicBezTo>
                    <a:pt x="19781" y="5031"/>
                    <a:pt x="19915" y="3197"/>
                    <a:pt x="18847" y="1896"/>
                  </a:cubicBezTo>
                  <a:cubicBezTo>
                    <a:pt x="18013" y="862"/>
                    <a:pt x="16612" y="528"/>
                    <a:pt x="15311" y="328"/>
                  </a:cubicBezTo>
                  <a:cubicBezTo>
                    <a:pt x="13992" y="107"/>
                    <a:pt x="12658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5"/>
            <p:cNvSpPr/>
            <p:nvPr/>
          </p:nvSpPr>
          <p:spPr>
            <a:xfrm flipH="1">
              <a:off x="7269491" y="2672966"/>
              <a:ext cx="222410" cy="237928"/>
            </a:xfrm>
            <a:custGeom>
              <a:avLst/>
              <a:gdLst/>
              <a:ahLst/>
              <a:cxnLst/>
              <a:rect l="l" t="t" r="r" b="b"/>
              <a:pathLst>
                <a:path w="9875" h="10564" extrusionOk="0">
                  <a:moveTo>
                    <a:pt x="5744" y="0"/>
                  </a:moveTo>
                  <a:cubicBezTo>
                    <a:pt x="4519" y="0"/>
                    <a:pt x="3290" y="83"/>
                    <a:pt x="2069" y="246"/>
                  </a:cubicBezTo>
                  <a:lnTo>
                    <a:pt x="1" y="10454"/>
                  </a:lnTo>
                  <a:cubicBezTo>
                    <a:pt x="346" y="10523"/>
                    <a:pt x="692" y="10563"/>
                    <a:pt x="1032" y="10563"/>
                  </a:cubicBezTo>
                  <a:cubicBezTo>
                    <a:pt x="1514" y="10563"/>
                    <a:pt x="1986" y="10482"/>
                    <a:pt x="2436" y="10287"/>
                  </a:cubicBezTo>
                  <a:cubicBezTo>
                    <a:pt x="3570" y="9853"/>
                    <a:pt x="4537" y="8919"/>
                    <a:pt x="5705" y="8919"/>
                  </a:cubicBezTo>
                  <a:cubicBezTo>
                    <a:pt x="6172" y="8919"/>
                    <a:pt x="6572" y="9019"/>
                    <a:pt x="7006" y="9186"/>
                  </a:cubicBezTo>
                  <a:lnTo>
                    <a:pt x="9875" y="313"/>
                  </a:lnTo>
                  <a:cubicBezTo>
                    <a:pt x="9774" y="313"/>
                    <a:pt x="9674" y="280"/>
                    <a:pt x="9574" y="280"/>
                  </a:cubicBezTo>
                  <a:cubicBezTo>
                    <a:pt x="8311" y="92"/>
                    <a:pt x="7030" y="0"/>
                    <a:pt x="5744" y="0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5"/>
            <p:cNvSpPr/>
            <p:nvPr/>
          </p:nvSpPr>
          <p:spPr>
            <a:xfrm flipH="1">
              <a:off x="7347622" y="2528641"/>
              <a:ext cx="315563" cy="222748"/>
            </a:xfrm>
            <a:custGeom>
              <a:avLst/>
              <a:gdLst/>
              <a:ahLst/>
              <a:cxnLst/>
              <a:rect l="l" t="t" r="r" b="b"/>
              <a:pathLst>
                <a:path w="14011" h="9890" extrusionOk="0">
                  <a:moveTo>
                    <a:pt x="2151" y="1"/>
                  </a:moveTo>
                  <a:cubicBezTo>
                    <a:pt x="1943" y="1"/>
                    <a:pt x="1735" y="28"/>
                    <a:pt x="1535" y="83"/>
                  </a:cubicBezTo>
                  <a:cubicBezTo>
                    <a:pt x="801" y="350"/>
                    <a:pt x="0" y="1150"/>
                    <a:pt x="134" y="1917"/>
                  </a:cubicBezTo>
                  <a:cubicBezTo>
                    <a:pt x="367" y="4019"/>
                    <a:pt x="1368" y="5987"/>
                    <a:pt x="2936" y="7421"/>
                  </a:cubicBezTo>
                  <a:cubicBezTo>
                    <a:pt x="4470" y="8889"/>
                    <a:pt x="6472" y="9756"/>
                    <a:pt x="8607" y="9890"/>
                  </a:cubicBezTo>
                  <a:cubicBezTo>
                    <a:pt x="8673" y="9890"/>
                    <a:pt x="8707" y="9856"/>
                    <a:pt x="8707" y="9756"/>
                  </a:cubicBezTo>
                  <a:cubicBezTo>
                    <a:pt x="8707" y="9690"/>
                    <a:pt x="8673" y="9656"/>
                    <a:pt x="8607" y="9590"/>
                  </a:cubicBezTo>
                  <a:cubicBezTo>
                    <a:pt x="7172" y="9356"/>
                    <a:pt x="6272" y="7922"/>
                    <a:pt x="5871" y="6688"/>
                  </a:cubicBezTo>
                  <a:lnTo>
                    <a:pt x="5771" y="6187"/>
                  </a:lnTo>
                  <a:lnTo>
                    <a:pt x="5771" y="6187"/>
                  </a:lnTo>
                  <a:cubicBezTo>
                    <a:pt x="6205" y="6721"/>
                    <a:pt x="6772" y="7221"/>
                    <a:pt x="7339" y="7688"/>
                  </a:cubicBezTo>
                  <a:cubicBezTo>
                    <a:pt x="9007" y="8922"/>
                    <a:pt x="11142" y="9656"/>
                    <a:pt x="13210" y="9656"/>
                  </a:cubicBezTo>
                  <a:lnTo>
                    <a:pt x="13443" y="9656"/>
                  </a:lnTo>
                  <a:cubicBezTo>
                    <a:pt x="13610" y="9656"/>
                    <a:pt x="13710" y="9656"/>
                    <a:pt x="13877" y="9590"/>
                  </a:cubicBezTo>
                  <a:cubicBezTo>
                    <a:pt x="13977" y="9590"/>
                    <a:pt x="14010" y="9523"/>
                    <a:pt x="14010" y="9423"/>
                  </a:cubicBezTo>
                  <a:cubicBezTo>
                    <a:pt x="14010" y="9356"/>
                    <a:pt x="13944" y="9323"/>
                    <a:pt x="13877" y="9323"/>
                  </a:cubicBezTo>
                  <a:lnTo>
                    <a:pt x="13477" y="9323"/>
                  </a:lnTo>
                  <a:cubicBezTo>
                    <a:pt x="12609" y="9256"/>
                    <a:pt x="11675" y="8722"/>
                    <a:pt x="11108" y="7855"/>
                  </a:cubicBezTo>
                  <a:cubicBezTo>
                    <a:pt x="10475" y="6988"/>
                    <a:pt x="10141" y="5887"/>
                    <a:pt x="9841" y="4853"/>
                  </a:cubicBezTo>
                  <a:lnTo>
                    <a:pt x="9807" y="4719"/>
                  </a:lnTo>
                  <a:cubicBezTo>
                    <a:pt x="9474" y="3552"/>
                    <a:pt x="9107" y="2418"/>
                    <a:pt x="8373" y="1551"/>
                  </a:cubicBezTo>
                  <a:cubicBezTo>
                    <a:pt x="7798" y="839"/>
                    <a:pt x="6864" y="262"/>
                    <a:pt x="5847" y="262"/>
                  </a:cubicBezTo>
                  <a:cubicBezTo>
                    <a:pt x="5625" y="262"/>
                    <a:pt x="5398" y="290"/>
                    <a:pt x="5171" y="350"/>
                  </a:cubicBezTo>
                  <a:cubicBezTo>
                    <a:pt x="4804" y="483"/>
                    <a:pt x="4437" y="717"/>
                    <a:pt x="4137" y="1017"/>
                  </a:cubicBezTo>
                  <a:cubicBezTo>
                    <a:pt x="4003" y="850"/>
                    <a:pt x="3870" y="717"/>
                    <a:pt x="3703" y="583"/>
                  </a:cubicBezTo>
                  <a:cubicBezTo>
                    <a:pt x="3266" y="195"/>
                    <a:pt x="2706" y="1"/>
                    <a:pt x="2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5"/>
            <p:cNvSpPr/>
            <p:nvPr/>
          </p:nvSpPr>
          <p:spPr>
            <a:xfrm flipH="1">
              <a:off x="7625595" y="2798371"/>
              <a:ext cx="151036" cy="182162"/>
            </a:xfrm>
            <a:custGeom>
              <a:avLst/>
              <a:gdLst/>
              <a:ahLst/>
              <a:cxnLst/>
              <a:rect l="l" t="t" r="r" b="b"/>
              <a:pathLst>
                <a:path w="6706" h="8088" extrusionOk="0">
                  <a:moveTo>
                    <a:pt x="3180" y="1"/>
                  </a:moveTo>
                  <a:cubicBezTo>
                    <a:pt x="2632" y="1"/>
                    <a:pt x="2083" y="150"/>
                    <a:pt x="1635" y="449"/>
                  </a:cubicBezTo>
                  <a:cubicBezTo>
                    <a:pt x="501" y="1216"/>
                    <a:pt x="0" y="2717"/>
                    <a:pt x="234" y="4052"/>
                  </a:cubicBezTo>
                  <a:cubicBezTo>
                    <a:pt x="501" y="5386"/>
                    <a:pt x="1468" y="6520"/>
                    <a:pt x="2602" y="7221"/>
                  </a:cubicBezTo>
                  <a:cubicBezTo>
                    <a:pt x="3604" y="7805"/>
                    <a:pt x="4723" y="8088"/>
                    <a:pt x="5860" y="8088"/>
                  </a:cubicBezTo>
                  <a:cubicBezTo>
                    <a:pt x="6086" y="8088"/>
                    <a:pt x="6312" y="8077"/>
                    <a:pt x="6538" y="8054"/>
                  </a:cubicBezTo>
                  <a:cubicBezTo>
                    <a:pt x="6071" y="5686"/>
                    <a:pt x="6705" y="2851"/>
                    <a:pt x="5271" y="949"/>
                  </a:cubicBezTo>
                  <a:cubicBezTo>
                    <a:pt x="4777" y="317"/>
                    <a:pt x="3978" y="1"/>
                    <a:pt x="318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5"/>
            <p:cNvSpPr/>
            <p:nvPr/>
          </p:nvSpPr>
          <p:spPr>
            <a:xfrm flipH="1">
              <a:off x="7122983" y="3274271"/>
              <a:ext cx="666418" cy="1125449"/>
            </a:xfrm>
            <a:custGeom>
              <a:avLst/>
              <a:gdLst/>
              <a:ahLst/>
              <a:cxnLst/>
              <a:rect l="l" t="t" r="r" b="b"/>
              <a:pathLst>
                <a:path w="29589" h="49970" extrusionOk="0">
                  <a:moveTo>
                    <a:pt x="5905" y="0"/>
                  </a:moveTo>
                  <a:lnTo>
                    <a:pt x="0" y="25085"/>
                  </a:lnTo>
                  <a:lnTo>
                    <a:pt x="3103" y="45466"/>
                  </a:lnTo>
                  <a:lnTo>
                    <a:pt x="1535" y="49970"/>
                  </a:lnTo>
                  <a:lnTo>
                    <a:pt x="29588" y="49970"/>
                  </a:lnTo>
                  <a:cubicBezTo>
                    <a:pt x="24485" y="44632"/>
                    <a:pt x="18547" y="38495"/>
                    <a:pt x="14811" y="34992"/>
                  </a:cubicBezTo>
                  <a:cubicBezTo>
                    <a:pt x="8740" y="29288"/>
                    <a:pt x="6672" y="8306"/>
                    <a:pt x="6105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5"/>
            <p:cNvSpPr/>
            <p:nvPr/>
          </p:nvSpPr>
          <p:spPr>
            <a:xfrm flipH="1">
              <a:off x="8400166" y="3327244"/>
              <a:ext cx="124752" cy="195721"/>
            </a:xfrm>
            <a:custGeom>
              <a:avLst/>
              <a:gdLst/>
              <a:ahLst/>
              <a:cxnLst/>
              <a:rect l="l" t="t" r="r" b="b"/>
              <a:pathLst>
                <a:path w="5539" h="8690" extrusionOk="0">
                  <a:moveTo>
                    <a:pt x="3776" y="1"/>
                  </a:moveTo>
                  <a:cubicBezTo>
                    <a:pt x="3150" y="1"/>
                    <a:pt x="2533" y="378"/>
                    <a:pt x="2269" y="984"/>
                  </a:cubicBezTo>
                  <a:lnTo>
                    <a:pt x="1" y="6421"/>
                  </a:lnTo>
                  <a:lnTo>
                    <a:pt x="4004" y="8690"/>
                  </a:lnTo>
                  <a:lnTo>
                    <a:pt x="5371" y="1952"/>
                  </a:lnTo>
                  <a:cubicBezTo>
                    <a:pt x="5538" y="1118"/>
                    <a:pt x="5071" y="317"/>
                    <a:pt x="4270" y="84"/>
                  </a:cubicBezTo>
                  <a:cubicBezTo>
                    <a:pt x="4109" y="28"/>
                    <a:pt x="3942" y="1"/>
                    <a:pt x="3776" y="1"/>
                  </a:cubicBezTo>
                  <a:close/>
                </a:path>
              </a:pathLst>
            </a:custGeom>
            <a:solidFill>
              <a:srgbClr val="E28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5"/>
            <p:cNvSpPr/>
            <p:nvPr/>
          </p:nvSpPr>
          <p:spPr>
            <a:xfrm flipH="1">
              <a:off x="8303252" y="3152762"/>
              <a:ext cx="410991" cy="576058"/>
            </a:xfrm>
            <a:custGeom>
              <a:avLst/>
              <a:gdLst/>
              <a:ahLst/>
              <a:cxnLst/>
              <a:rect l="l" t="t" r="r" b="b"/>
              <a:pathLst>
                <a:path w="18248" h="25577" extrusionOk="0">
                  <a:moveTo>
                    <a:pt x="7779" y="1"/>
                  </a:moveTo>
                  <a:cubicBezTo>
                    <a:pt x="7340" y="1"/>
                    <a:pt x="6915" y="221"/>
                    <a:pt x="6672" y="625"/>
                  </a:cubicBezTo>
                  <a:cubicBezTo>
                    <a:pt x="6389" y="493"/>
                    <a:pt x="6090" y="430"/>
                    <a:pt x="5794" y="430"/>
                  </a:cubicBezTo>
                  <a:cubicBezTo>
                    <a:pt x="5045" y="430"/>
                    <a:pt x="4319" y="833"/>
                    <a:pt x="3937" y="1526"/>
                  </a:cubicBezTo>
                  <a:lnTo>
                    <a:pt x="1" y="8331"/>
                  </a:lnTo>
                  <a:lnTo>
                    <a:pt x="1" y="17471"/>
                  </a:lnTo>
                  <a:lnTo>
                    <a:pt x="10575" y="25577"/>
                  </a:lnTo>
                  <a:lnTo>
                    <a:pt x="18247" y="20473"/>
                  </a:lnTo>
                  <a:cubicBezTo>
                    <a:pt x="18247" y="20473"/>
                    <a:pt x="15679" y="15669"/>
                    <a:pt x="9474" y="13935"/>
                  </a:cubicBezTo>
                  <a:lnTo>
                    <a:pt x="9074" y="9098"/>
                  </a:lnTo>
                  <a:lnTo>
                    <a:pt x="11776" y="4995"/>
                  </a:lnTo>
                  <a:cubicBezTo>
                    <a:pt x="12243" y="4328"/>
                    <a:pt x="12076" y="3461"/>
                    <a:pt x="11409" y="2960"/>
                  </a:cubicBezTo>
                  <a:cubicBezTo>
                    <a:pt x="11135" y="2759"/>
                    <a:pt x="10818" y="2657"/>
                    <a:pt x="10500" y="2657"/>
                  </a:cubicBezTo>
                  <a:cubicBezTo>
                    <a:pt x="10082" y="2657"/>
                    <a:pt x="9663" y="2834"/>
                    <a:pt x="9341" y="3194"/>
                  </a:cubicBezTo>
                  <a:lnTo>
                    <a:pt x="7439" y="5462"/>
                  </a:lnTo>
                  <a:lnTo>
                    <a:pt x="7439" y="5462"/>
                  </a:lnTo>
                  <a:lnTo>
                    <a:pt x="9307" y="2227"/>
                  </a:lnTo>
                  <a:cubicBezTo>
                    <a:pt x="9641" y="1693"/>
                    <a:pt x="9508" y="992"/>
                    <a:pt x="9007" y="625"/>
                  </a:cubicBezTo>
                  <a:lnTo>
                    <a:pt x="8607" y="292"/>
                  </a:lnTo>
                  <a:cubicBezTo>
                    <a:pt x="8357" y="94"/>
                    <a:pt x="8065" y="1"/>
                    <a:pt x="777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5"/>
            <p:cNvSpPr/>
            <p:nvPr/>
          </p:nvSpPr>
          <p:spPr>
            <a:xfrm flipH="1">
              <a:off x="8556450" y="3160082"/>
              <a:ext cx="123986" cy="318558"/>
            </a:xfrm>
            <a:custGeom>
              <a:avLst/>
              <a:gdLst/>
              <a:ahLst/>
              <a:cxnLst/>
              <a:rect l="l" t="t" r="r" b="b"/>
              <a:pathLst>
                <a:path w="5505" h="14144" extrusionOk="0">
                  <a:moveTo>
                    <a:pt x="5221" y="0"/>
                  </a:moveTo>
                  <a:cubicBezTo>
                    <a:pt x="5134" y="0"/>
                    <a:pt x="5038" y="45"/>
                    <a:pt x="4971" y="134"/>
                  </a:cubicBezTo>
                  <a:lnTo>
                    <a:pt x="735" y="7205"/>
                  </a:lnTo>
                  <a:cubicBezTo>
                    <a:pt x="668" y="7239"/>
                    <a:pt x="668" y="7305"/>
                    <a:pt x="668" y="7339"/>
                  </a:cubicBezTo>
                  <a:lnTo>
                    <a:pt x="1" y="13843"/>
                  </a:lnTo>
                  <a:cubicBezTo>
                    <a:pt x="1" y="13977"/>
                    <a:pt x="134" y="14144"/>
                    <a:pt x="301" y="14144"/>
                  </a:cubicBezTo>
                  <a:cubicBezTo>
                    <a:pt x="434" y="14144"/>
                    <a:pt x="568" y="14010"/>
                    <a:pt x="601" y="13877"/>
                  </a:cubicBezTo>
                  <a:lnTo>
                    <a:pt x="1235" y="7439"/>
                  </a:lnTo>
                  <a:lnTo>
                    <a:pt x="5438" y="400"/>
                  </a:lnTo>
                  <a:cubicBezTo>
                    <a:pt x="5505" y="300"/>
                    <a:pt x="5471" y="134"/>
                    <a:pt x="5338" y="34"/>
                  </a:cubicBezTo>
                  <a:cubicBezTo>
                    <a:pt x="5305" y="11"/>
                    <a:pt x="5264" y="0"/>
                    <a:pt x="5221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5"/>
            <p:cNvSpPr/>
            <p:nvPr/>
          </p:nvSpPr>
          <p:spPr>
            <a:xfrm flipH="1">
              <a:off x="8539175" y="3269767"/>
              <a:ext cx="66126" cy="208874"/>
            </a:xfrm>
            <a:custGeom>
              <a:avLst/>
              <a:gdLst/>
              <a:ahLst/>
              <a:cxnLst/>
              <a:rect l="l" t="t" r="r" b="b"/>
              <a:pathLst>
                <a:path w="2936" h="9274" extrusionOk="0">
                  <a:moveTo>
                    <a:pt x="2630" y="0"/>
                  </a:moveTo>
                  <a:cubicBezTo>
                    <a:pt x="2536" y="0"/>
                    <a:pt x="2447" y="45"/>
                    <a:pt x="2402" y="134"/>
                  </a:cubicBezTo>
                  <a:lnTo>
                    <a:pt x="501" y="3269"/>
                  </a:lnTo>
                  <a:cubicBezTo>
                    <a:pt x="468" y="3303"/>
                    <a:pt x="468" y="3336"/>
                    <a:pt x="468" y="3369"/>
                  </a:cubicBezTo>
                  <a:lnTo>
                    <a:pt x="1" y="8973"/>
                  </a:lnTo>
                  <a:cubicBezTo>
                    <a:pt x="1" y="9107"/>
                    <a:pt x="134" y="9274"/>
                    <a:pt x="301" y="9274"/>
                  </a:cubicBezTo>
                  <a:cubicBezTo>
                    <a:pt x="434" y="9274"/>
                    <a:pt x="568" y="9140"/>
                    <a:pt x="568" y="9007"/>
                  </a:cubicBezTo>
                  <a:lnTo>
                    <a:pt x="1001" y="3503"/>
                  </a:lnTo>
                  <a:lnTo>
                    <a:pt x="2836" y="434"/>
                  </a:lnTo>
                  <a:cubicBezTo>
                    <a:pt x="2936" y="301"/>
                    <a:pt x="2903" y="134"/>
                    <a:pt x="2769" y="34"/>
                  </a:cubicBezTo>
                  <a:cubicBezTo>
                    <a:pt x="2725" y="11"/>
                    <a:pt x="2676" y="0"/>
                    <a:pt x="2630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5"/>
            <p:cNvSpPr/>
            <p:nvPr/>
          </p:nvSpPr>
          <p:spPr>
            <a:xfrm flipH="1">
              <a:off x="7715009" y="3592064"/>
              <a:ext cx="761080" cy="590653"/>
            </a:xfrm>
            <a:custGeom>
              <a:avLst/>
              <a:gdLst/>
              <a:ahLst/>
              <a:cxnLst/>
              <a:rect l="l" t="t" r="r" b="b"/>
              <a:pathLst>
                <a:path w="33792" h="26225" extrusionOk="0">
                  <a:moveTo>
                    <a:pt x="7206" y="1"/>
                  </a:moveTo>
                  <a:lnTo>
                    <a:pt x="1" y="6072"/>
                  </a:lnTo>
                  <a:lnTo>
                    <a:pt x="19381" y="23651"/>
                  </a:lnTo>
                  <a:cubicBezTo>
                    <a:pt x="21275" y="25349"/>
                    <a:pt x="23693" y="26225"/>
                    <a:pt x="26136" y="26225"/>
                  </a:cubicBezTo>
                  <a:cubicBezTo>
                    <a:pt x="27868" y="26225"/>
                    <a:pt x="29612" y="25785"/>
                    <a:pt x="31190" y="24885"/>
                  </a:cubicBezTo>
                  <a:lnTo>
                    <a:pt x="32624" y="24051"/>
                  </a:lnTo>
                  <a:lnTo>
                    <a:pt x="33792" y="15812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5"/>
            <p:cNvSpPr/>
            <p:nvPr/>
          </p:nvSpPr>
          <p:spPr>
            <a:xfrm flipH="1">
              <a:off x="7657914" y="3275780"/>
              <a:ext cx="455292" cy="696463"/>
            </a:xfrm>
            <a:custGeom>
              <a:avLst/>
              <a:gdLst/>
              <a:ahLst/>
              <a:cxnLst/>
              <a:rect l="l" t="t" r="r" b="b"/>
              <a:pathLst>
                <a:path w="20215" h="30923" extrusionOk="0">
                  <a:moveTo>
                    <a:pt x="20215" y="0"/>
                  </a:moveTo>
                  <a:lnTo>
                    <a:pt x="20215" y="0"/>
                  </a:lnTo>
                  <a:cubicBezTo>
                    <a:pt x="15345" y="934"/>
                    <a:pt x="11008" y="3736"/>
                    <a:pt x="8140" y="7806"/>
                  </a:cubicBezTo>
                  <a:lnTo>
                    <a:pt x="0" y="19414"/>
                  </a:lnTo>
                  <a:cubicBezTo>
                    <a:pt x="7506" y="24284"/>
                    <a:pt x="17813" y="30922"/>
                    <a:pt x="17813" y="30922"/>
                  </a:cubicBezTo>
                  <a:lnTo>
                    <a:pt x="20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5"/>
            <p:cNvSpPr/>
            <p:nvPr/>
          </p:nvSpPr>
          <p:spPr>
            <a:xfrm flipH="1">
              <a:off x="7702239" y="3634879"/>
              <a:ext cx="410968" cy="337365"/>
            </a:xfrm>
            <a:custGeom>
              <a:avLst/>
              <a:gdLst/>
              <a:ahLst/>
              <a:cxnLst/>
              <a:rect l="l" t="t" r="r" b="b"/>
              <a:pathLst>
                <a:path w="18247" h="14979" extrusionOk="0">
                  <a:moveTo>
                    <a:pt x="2436" y="1"/>
                  </a:moveTo>
                  <a:lnTo>
                    <a:pt x="0" y="3470"/>
                  </a:lnTo>
                  <a:cubicBezTo>
                    <a:pt x="7339" y="8307"/>
                    <a:pt x="17813" y="14978"/>
                    <a:pt x="17813" y="14978"/>
                  </a:cubicBezTo>
                  <a:lnTo>
                    <a:pt x="18247" y="9908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5"/>
            <p:cNvSpPr/>
            <p:nvPr/>
          </p:nvSpPr>
          <p:spPr>
            <a:xfrm flipH="1">
              <a:off x="7869018" y="3382447"/>
              <a:ext cx="244189" cy="486869"/>
            </a:xfrm>
            <a:custGeom>
              <a:avLst/>
              <a:gdLst/>
              <a:ahLst/>
              <a:cxnLst/>
              <a:rect l="l" t="t" r="r" b="b"/>
              <a:pathLst>
                <a:path w="10842" h="21617" extrusionOk="0">
                  <a:moveTo>
                    <a:pt x="10842" y="1"/>
                  </a:moveTo>
                  <a:lnTo>
                    <a:pt x="10842" y="1"/>
                  </a:lnTo>
                  <a:cubicBezTo>
                    <a:pt x="9841" y="902"/>
                    <a:pt x="8940" y="1969"/>
                    <a:pt x="8140" y="3070"/>
                  </a:cubicBezTo>
                  <a:lnTo>
                    <a:pt x="0" y="14678"/>
                  </a:lnTo>
                  <a:cubicBezTo>
                    <a:pt x="3403" y="16880"/>
                    <a:pt x="7406" y="19482"/>
                    <a:pt x="10675" y="21616"/>
                  </a:cubicBezTo>
                  <a:cubicBezTo>
                    <a:pt x="9741" y="14778"/>
                    <a:pt x="10441" y="4571"/>
                    <a:pt x="10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5"/>
            <p:cNvSpPr/>
            <p:nvPr/>
          </p:nvSpPr>
          <p:spPr>
            <a:xfrm flipH="1">
              <a:off x="8314535" y="359206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5"/>
            <p:cNvSpPr/>
            <p:nvPr/>
          </p:nvSpPr>
          <p:spPr>
            <a:xfrm flipH="1">
              <a:off x="7866022" y="3586253"/>
              <a:ext cx="456801" cy="289076"/>
            </a:xfrm>
            <a:custGeom>
              <a:avLst/>
              <a:gdLst/>
              <a:ahLst/>
              <a:cxnLst/>
              <a:rect l="l" t="t" r="r" b="b"/>
              <a:pathLst>
                <a:path w="20282" h="12835" extrusionOk="0">
                  <a:moveTo>
                    <a:pt x="303" y="0"/>
                  </a:moveTo>
                  <a:cubicBezTo>
                    <a:pt x="218" y="0"/>
                    <a:pt x="141" y="44"/>
                    <a:pt x="101" y="125"/>
                  </a:cubicBezTo>
                  <a:cubicBezTo>
                    <a:pt x="1" y="259"/>
                    <a:pt x="68" y="425"/>
                    <a:pt x="168" y="492"/>
                  </a:cubicBezTo>
                  <a:lnTo>
                    <a:pt x="19815" y="12801"/>
                  </a:lnTo>
                  <a:cubicBezTo>
                    <a:pt x="19915" y="12834"/>
                    <a:pt x="19948" y="12834"/>
                    <a:pt x="19982" y="12834"/>
                  </a:cubicBezTo>
                  <a:cubicBezTo>
                    <a:pt x="20115" y="12834"/>
                    <a:pt x="20215" y="12801"/>
                    <a:pt x="20215" y="12734"/>
                  </a:cubicBezTo>
                  <a:cubicBezTo>
                    <a:pt x="20282" y="12601"/>
                    <a:pt x="20249" y="12434"/>
                    <a:pt x="20115" y="12334"/>
                  </a:cubicBezTo>
                  <a:lnTo>
                    <a:pt x="468" y="58"/>
                  </a:lnTo>
                  <a:cubicBezTo>
                    <a:pt x="415" y="19"/>
                    <a:pt x="357" y="0"/>
                    <a:pt x="303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5"/>
            <p:cNvSpPr/>
            <p:nvPr/>
          </p:nvSpPr>
          <p:spPr>
            <a:xfrm flipH="1">
              <a:off x="7718770" y="3151276"/>
              <a:ext cx="994706" cy="1032026"/>
            </a:xfrm>
            <a:custGeom>
              <a:avLst/>
              <a:gdLst/>
              <a:ahLst/>
              <a:cxnLst/>
              <a:rect l="l" t="t" r="r" b="b"/>
              <a:pathLst>
                <a:path w="44165" h="45822" extrusionOk="0">
                  <a:moveTo>
                    <a:pt x="7779" y="0"/>
                  </a:moveTo>
                  <a:cubicBezTo>
                    <a:pt x="7340" y="0"/>
                    <a:pt x="6914" y="221"/>
                    <a:pt x="6672" y="625"/>
                  </a:cubicBezTo>
                  <a:cubicBezTo>
                    <a:pt x="6409" y="507"/>
                    <a:pt x="6126" y="451"/>
                    <a:pt x="5843" y="451"/>
                  </a:cubicBezTo>
                  <a:cubicBezTo>
                    <a:pt x="5085" y="451"/>
                    <a:pt x="4325" y="854"/>
                    <a:pt x="3936" y="1559"/>
                  </a:cubicBezTo>
                  <a:lnTo>
                    <a:pt x="0" y="8364"/>
                  </a:lnTo>
                  <a:lnTo>
                    <a:pt x="0" y="17470"/>
                  </a:lnTo>
                  <a:lnTo>
                    <a:pt x="10541" y="25643"/>
                  </a:lnTo>
                  <a:lnTo>
                    <a:pt x="29888" y="43222"/>
                  </a:lnTo>
                  <a:cubicBezTo>
                    <a:pt x="30255" y="43555"/>
                    <a:pt x="30622" y="43822"/>
                    <a:pt x="31056" y="44122"/>
                  </a:cubicBezTo>
                  <a:cubicBezTo>
                    <a:pt x="32708" y="45242"/>
                    <a:pt x="34654" y="45822"/>
                    <a:pt x="36621" y="45822"/>
                  </a:cubicBezTo>
                  <a:cubicBezTo>
                    <a:pt x="38347" y="45822"/>
                    <a:pt x="40089" y="45376"/>
                    <a:pt x="41663" y="44456"/>
                  </a:cubicBezTo>
                  <a:lnTo>
                    <a:pt x="43131" y="43622"/>
                  </a:lnTo>
                  <a:lnTo>
                    <a:pt x="44165" y="36284"/>
                  </a:lnTo>
                  <a:lnTo>
                    <a:pt x="37393" y="38152"/>
                  </a:lnTo>
                  <a:cubicBezTo>
                    <a:pt x="36534" y="38391"/>
                    <a:pt x="35662" y="38508"/>
                    <a:pt x="34799" y="38508"/>
                  </a:cubicBezTo>
                  <a:cubicBezTo>
                    <a:pt x="32416" y="38508"/>
                    <a:pt x="30099" y="37616"/>
                    <a:pt x="28287" y="35950"/>
                  </a:cubicBezTo>
                  <a:lnTo>
                    <a:pt x="15278" y="23941"/>
                  </a:lnTo>
                  <a:cubicBezTo>
                    <a:pt x="10808" y="17103"/>
                    <a:pt x="3636" y="14301"/>
                    <a:pt x="3636" y="14301"/>
                  </a:cubicBezTo>
                  <a:lnTo>
                    <a:pt x="4236" y="6963"/>
                  </a:lnTo>
                  <a:lnTo>
                    <a:pt x="8873" y="525"/>
                  </a:lnTo>
                  <a:lnTo>
                    <a:pt x="8606" y="291"/>
                  </a:lnTo>
                  <a:cubicBezTo>
                    <a:pt x="8356" y="94"/>
                    <a:pt x="8065" y="0"/>
                    <a:pt x="777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5"/>
            <p:cNvSpPr/>
            <p:nvPr/>
          </p:nvSpPr>
          <p:spPr>
            <a:xfrm flipH="1">
              <a:off x="6172623" y="3301276"/>
              <a:ext cx="135991" cy="196148"/>
            </a:xfrm>
            <a:custGeom>
              <a:avLst/>
              <a:gdLst/>
              <a:ahLst/>
              <a:cxnLst/>
              <a:rect l="l" t="t" r="r" b="b"/>
              <a:pathLst>
                <a:path w="6038" h="8709" extrusionOk="0">
                  <a:moveTo>
                    <a:pt x="1761" y="1"/>
                  </a:moveTo>
                  <a:cubicBezTo>
                    <a:pt x="1543" y="1"/>
                    <a:pt x="1320" y="45"/>
                    <a:pt x="1101" y="136"/>
                  </a:cubicBezTo>
                  <a:cubicBezTo>
                    <a:pt x="367" y="469"/>
                    <a:pt x="0" y="1370"/>
                    <a:pt x="234" y="2104"/>
                  </a:cubicBezTo>
                  <a:lnTo>
                    <a:pt x="2302" y="8709"/>
                  </a:lnTo>
                  <a:lnTo>
                    <a:pt x="6038" y="5973"/>
                  </a:lnTo>
                  <a:lnTo>
                    <a:pt x="3203" y="870"/>
                  </a:lnTo>
                  <a:cubicBezTo>
                    <a:pt x="2887" y="312"/>
                    <a:pt x="2343" y="1"/>
                    <a:pt x="1761" y="1"/>
                  </a:cubicBezTo>
                  <a:close/>
                </a:path>
              </a:pathLst>
            </a:custGeom>
            <a:solidFill>
              <a:srgbClr val="E28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5"/>
            <p:cNvSpPr/>
            <p:nvPr/>
          </p:nvSpPr>
          <p:spPr>
            <a:xfrm flipH="1">
              <a:off x="5964515" y="3141231"/>
              <a:ext cx="129234" cy="306599"/>
            </a:xfrm>
            <a:custGeom>
              <a:avLst/>
              <a:gdLst/>
              <a:ahLst/>
              <a:cxnLst/>
              <a:rect l="l" t="t" r="r" b="b"/>
              <a:pathLst>
                <a:path w="5738" h="13613" extrusionOk="0">
                  <a:moveTo>
                    <a:pt x="1687" y="1"/>
                  </a:moveTo>
                  <a:cubicBezTo>
                    <a:pt x="1659" y="1"/>
                    <a:pt x="1630" y="2"/>
                    <a:pt x="1602" y="3"/>
                  </a:cubicBezTo>
                  <a:cubicBezTo>
                    <a:pt x="634" y="37"/>
                    <a:pt x="0" y="1037"/>
                    <a:pt x="367" y="1938"/>
                  </a:cubicBezTo>
                  <a:lnTo>
                    <a:pt x="2436" y="6841"/>
                  </a:lnTo>
                  <a:lnTo>
                    <a:pt x="1201" y="12612"/>
                  </a:lnTo>
                  <a:lnTo>
                    <a:pt x="4637" y="13613"/>
                  </a:lnTo>
                  <a:lnTo>
                    <a:pt x="5738" y="6341"/>
                  </a:lnTo>
                  <a:lnTo>
                    <a:pt x="2903" y="737"/>
                  </a:lnTo>
                  <a:cubicBezTo>
                    <a:pt x="2681" y="294"/>
                    <a:pt x="2219" y="1"/>
                    <a:pt x="1687" y="1"/>
                  </a:cubicBez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5"/>
            <p:cNvSpPr/>
            <p:nvPr/>
          </p:nvSpPr>
          <p:spPr>
            <a:xfrm flipH="1">
              <a:off x="5976520" y="3116434"/>
              <a:ext cx="401216" cy="580833"/>
            </a:xfrm>
            <a:custGeom>
              <a:avLst/>
              <a:gdLst/>
              <a:ahLst/>
              <a:cxnLst/>
              <a:rect l="l" t="t" r="r" b="b"/>
              <a:pathLst>
                <a:path w="17814" h="25789" extrusionOk="0">
                  <a:moveTo>
                    <a:pt x="8354" y="0"/>
                  </a:moveTo>
                  <a:cubicBezTo>
                    <a:pt x="8020" y="0"/>
                    <a:pt x="7684" y="128"/>
                    <a:pt x="7439" y="404"/>
                  </a:cubicBezTo>
                  <a:lnTo>
                    <a:pt x="7039" y="771"/>
                  </a:lnTo>
                  <a:cubicBezTo>
                    <a:pt x="6605" y="1238"/>
                    <a:pt x="6572" y="1938"/>
                    <a:pt x="6939" y="2439"/>
                  </a:cubicBezTo>
                  <a:lnTo>
                    <a:pt x="9140" y="5441"/>
                  </a:lnTo>
                  <a:lnTo>
                    <a:pt x="7005" y="3406"/>
                  </a:lnTo>
                  <a:cubicBezTo>
                    <a:pt x="6713" y="3148"/>
                    <a:pt x="6332" y="3005"/>
                    <a:pt x="5954" y="3005"/>
                  </a:cubicBezTo>
                  <a:cubicBezTo>
                    <a:pt x="5598" y="3005"/>
                    <a:pt x="5245" y="3131"/>
                    <a:pt x="4971" y="3406"/>
                  </a:cubicBezTo>
                  <a:cubicBezTo>
                    <a:pt x="4337" y="3906"/>
                    <a:pt x="4304" y="4807"/>
                    <a:pt x="4804" y="5441"/>
                  </a:cubicBezTo>
                  <a:lnTo>
                    <a:pt x="7939" y="9277"/>
                  </a:lnTo>
                  <a:lnTo>
                    <a:pt x="8006" y="14114"/>
                  </a:lnTo>
                  <a:cubicBezTo>
                    <a:pt x="2002" y="16449"/>
                    <a:pt x="0" y="21486"/>
                    <a:pt x="0" y="21486"/>
                  </a:cubicBezTo>
                  <a:lnTo>
                    <a:pt x="8240" y="25789"/>
                  </a:lnTo>
                  <a:lnTo>
                    <a:pt x="17813" y="16515"/>
                  </a:lnTo>
                  <a:lnTo>
                    <a:pt x="16846" y="7442"/>
                  </a:lnTo>
                  <a:lnTo>
                    <a:pt x="12209" y="1104"/>
                  </a:lnTo>
                  <a:cubicBezTo>
                    <a:pt x="11775" y="539"/>
                    <a:pt x="11113" y="229"/>
                    <a:pt x="10438" y="229"/>
                  </a:cubicBezTo>
                  <a:cubicBezTo>
                    <a:pt x="10076" y="229"/>
                    <a:pt x="9711" y="318"/>
                    <a:pt x="9374" y="504"/>
                  </a:cubicBezTo>
                  <a:cubicBezTo>
                    <a:pt x="9139" y="179"/>
                    <a:pt x="8748" y="0"/>
                    <a:pt x="835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5"/>
            <p:cNvSpPr/>
            <p:nvPr/>
          </p:nvSpPr>
          <p:spPr>
            <a:xfrm flipH="1">
              <a:off x="6017848" y="3121343"/>
              <a:ext cx="155540" cy="305450"/>
            </a:xfrm>
            <a:custGeom>
              <a:avLst/>
              <a:gdLst/>
              <a:ahLst/>
              <a:cxnLst/>
              <a:rect l="l" t="t" r="r" b="b"/>
              <a:pathLst>
                <a:path w="6906" h="13562" extrusionOk="0">
                  <a:moveTo>
                    <a:pt x="326" y="1"/>
                  </a:moveTo>
                  <a:cubicBezTo>
                    <a:pt x="268" y="1"/>
                    <a:pt x="211" y="27"/>
                    <a:pt x="167" y="86"/>
                  </a:cubicBezTo>
                  <a:cubicBezTo>
                    <a:pt x="34" y="152"/>
                    <a:pt x="1" y="319"/>
                    <a:pt x="101" y="453"/>
                  </a:cubicBezTo>
                  <a:lnTo>
                    <a:pt x="5038" y="6991"/>
                  </a:lnTo>
                  <a:lnTo>
                    <a:pt x="6372" y="13328"/>
                  </a:lnTo>
                  <a:cubicBezTo>
                    <a:pt x="6372" y="13462"/>
                    <a:pt x="6505" y="13562"/>
                    <a:pt x="6605" y="13562"/>
                  </a:cubicBezTo>
                  <a:cubicBezTo>
                    <a:pt x="6772" y="13529"/>
                    <a:pt x="6906" y="13395"/>
                    <a:pt x="6872" y="13228"/>
                  </a:cubicBezTo>
                  <a:lnTo>
                    <a:pt x="5538" y="6857"/>
                  </a:lnTo>
                  <a:cubicBezTo>
                    <a:pt x="5538" y="6790"/>
                    <a:pt x="5505" y="6757"/>
                    <a:pt x="5505" y="6724"/>
                  </a:cubicBezTo>
                  <a:lnTo>
                    <a:pt x="534" y="119"/>
                  </a:lnTo>
                  <a:cubicBezTo>
                    <a:pt x="478" y="44"/>
                    <a:pt x="401" y="1"/>
                    <a:pt x="326" y="1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5"/>
            <p:cNvSpPr/>
            <p:nvPr/>
          </p:nvSpPr>
          <p:spPr>
            <a:xfrm flipH="1">
              <a:off x="6092984" y="3232402"/>
              <a:ext cx="87162" cy="202657"/>
            </a:xfrm>
            <a:custGeom>
              <a:avLst/>
              <a:gdLst/>
              <a:ahLst/>
              <a:cxnLst/>
              <a:rect l="l" t="t" r="r" b="b"/>
              <a:pathLst>
                <a:path w="3870" h="8998" extrusionOk="0">
                  <a:moveTo>
                    <a:pt x="309" y="0"/>
                  </a:moveTo>
                  <a:cubicBezTo>
                    <a:pt x="257" y="0"/>
                    <a:pt x="207" y="19"/>
                    <a:pt x="167" y="58"/>
                  </a:cubicBezTo>
                  <a:cubicBezTo>
                    <a:pt x="34" y="158"/>
                    <a:pt x="0" y="325"/>
                    <a:pt x="100" y="458"/>
                  </a:cubicBezTo>
                  <a:lnTo>
                    <a:pt x="2269" y="3327"/>
                  </a:lnTo>
                  <a:lnTo>
                    <a:pt x="3336" y="8798"/>
                  </a:lnTo>
                  <a:cubicBezTo>
                    <a:pt x="3369" y="8931"/>
                    <a:pt x="3503" y="8998"/>
                    <a:pt x="3636" y="8998"/>
                  </a:cubicBezTo>
                  <a:cubicBezTo>
                    <a:pt x="3770" y="8965"/>
                    <a:pt x="3870" y="8831"/>
                    <a:pt x="3870" y="8664"/>
                  </a:cubicBezTo>
                  <a:lnTo>
                    <a:pt x="2802" y="3160"/>
                  </a:lnTo>
                  <a:cubicBezTo>
                    <a:pt x="2802" y="3127"/>
                    <a:pt x="2736" y="3094"/>
                    <a:pt x="2736" y="3027"/>
                  </a:cubicBezTo>
                  <a:lnTo>
                    <a:pt x="534" y="125"/>
                  </a:lnTo>
                  <a:cubicBezTo>
                    <a:pt x="474" y="44"/>
                    <a:pt x="388" y="0"/>
                    <a:pt x="309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5"/>
            <p:cNvSpPr/>
            <p:nvPr/>
          </p:nvSpPr>
          <p:spPr>
            <a:xfrm flipH="1">
              <a:off x="6193659" y="3577784"/>
              <a:ext cx="730270" cy="633535"/>
            </a:xfrm>
            <a:custGeom>
              <a:avLst/>
              <a:gdLst/>
              <a:ahLst/>
              <a:cxnLst/>
              <a:rect l="l" t="t" r="r" b="b"/>
              <a:pathLst>
                <a:path w="32424" h="28129" extrusionOk="0">
                  <a:moveTo>
                    <a:pt x="24652" y="1"/>
                  </a:moveTo>
                  <a:lnTo>
                    <a:pt x="468" y="18481"/>
                  </a:lnTo>
                  <a:lnTo>
                    <a:pt x="1" y="26486"/>
                  </a:lnTo>
                  <a:lnTo>
                    <a:pt x="3503" y="27287"/>
                  </a:lnTo>
                  <a:cubicBezTo>
                    <a:pt x="4812" y="27854"/>
                    <a:pt x="6191" y="28129"/>
                    <a:pt x="7557" y="28129"/>
                  </a:cubicBezTo>
                  <a:cubicBezTo>
                    <a:pt x="10370" y="28129"/>
                    <a:pt x="13125" y="26963"/>
                    <a:pt x="15078" y="24785"/>
                  </a:cubicBezTo>
                  <a:lnTo>
                    <a:pt x="32424" y="5305"/>
                  </a:lnTo>
                  <a:lnTo>
                    <a:pt x="2465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5"/>
            <p:cNvSpPr/>
            <p:nvPr/>
          </p:nvSpPr>
          <p:spPr>
            <a:xfrm flipH="1">
              <a:off x="6369447" y="357778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8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5"/>
            <p:cNvSpPr/>
            <p:nvPr/>
          </p:nvSpPr>
          <p:spPr>
            <a:xfrm flipH="1">
              <a:off x="6362690" y="3571681"/>
              <a:ext cx="422995" cy="335202"/>
            </a:xfrm>
            <a:custGeom>
              <a:avLst/>
              <a:gdLst/>
              <a:ahLst/>
              <a:cxnLst/>
              <a:rect l="l" t="t" r="r" b="b"/>
              <a:pathLst>
                <a:path w="18781" h="14883" extrusionOk="0">
                  <a:moveTo>
                    <a:pt x="18516" y="0"/>
                  </a:moveTo>
                  <a:cubicBezTo>
                    <a:pt x="18454" y="0"/>
                    <a:pt x="18393" y="25"/>
                    <a:pt x="18347" y="72"/>
                  </a:cubicBezTo>
                  <a:lnTo>
                    <a:pt x="101" y="14382"/>
                  </a:lnTo>
                  <a:cubicBezTo>
                    <a:pt x="1" y="14449"/>
                    <a:pt x="1" y="14615"/>
                    <a:pt x="67" y="14749"/>
                  </a:cubicBezTo>
                  <a:cubicBezTo>
                    <a:pt x="101" y="14816"/>
                    <a:pt x="201" y="14882"/>
                    <a:pt x="267" y="14882"/>
                  </a:cubicBezTo>
                  <a:cubicBezTo>
                    <a:pt x="367" y="14882"/>
                    <a:pt x="401" y="14882"/>
                    <a:pt x="434" y="14782"/>
                  </a:cubicBezTo>
                  <a:lnTo>
                    <a:pt x="18647" y="472"/>
                  </a:lnTo>
                  <a:cubicBezTo>
                    <a:pt x="18781" y="405"/>
                    <a:pt x="18781" y="238"/>
                    <a:pt x="18714" y="105"/>
                  </a:cubicBezTo>
                  <a:cubicBezTo>
                    <a:pt x="18660" y="34"/>
                    <a:pt x="18587" y="0"/>
                    <a:pt x="18516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5"/>
            <p:cNvSpPr/>
            <p:nvPr/>
          </p:nvSpPr>
          <p:spPr>
            <a:xfrm flipH="1">
              <a:off x="5977285" y="3116434"/>
              <a:ext cx="946643" cy="1096395"/>
            </a:xfrm>
            <a:custGeom>
              <a:avLst/>
              <a:gdLst/>
              <a:ahLst/>
              <a:cxnLst/>
              <a:rect l="l" t="t" r="r" b="b"/>
              <a:pathLst>
                <a:path w="42031" h="48680" extrusionOk="0">
                  <a:moveTo>
                    <a:pt x="32571" y="0"/>
                  </a:moveTo>
                  <a:cubicBezTo>
                    <a:pt x="32238" y="0"/>
                    <a:pt x="31902" y="128"/>
                    <a:pt x="31657" y="404"/>
                  </a:cubicBezTo>
                  <a:lnTo>
                    <a:pt x="31423" y="637"/>
                  </a:lnTo>
                  <a:lnTo>
                    <a:pt x="36727" y="6508"/>
                  </a:lnTo>
                  <a:lnTo>
                    <a:pt x="38095" y="13747"/>
                  </a:lnTo>
                  <a:cubicBezTo>
                    <a:pt x="38095" y="13747"/>
                    <a:pt x="31256" y="17316"/>
                    <a:pt x="27554" y="24588"/>
                  </a:cubicBezTo>
                  <a:lnTo>
                    <a:pt x="16379" y="37364"/>
                  </a:lnTo>
                  <a:cubicBezTo>
                    <a:pt x="14486" y="39513"/>
                    <a:pt x="11787" y="40701"/>
                    <a:pt x="9022" y="40701"/>
                  </a:cubicBezTo>
                  <a:cubicBezTo>
                    <a:pt x="8183" y="40701"/>
                    <a:pt x="7337" y="40591"/>
                    <a:pt x="6505" y="40366"/>
                  </a:cubicBezTo>
                  <a:lnTo>
                    <a:pt x="401" y="38765"/>
                  </a:lnTo>
                  <a:lnTo>
                    <a:pt x="1" y="47037"/>
                  </a:lnTo>
                  <a:lnTo>
                    <a:pt x="3503" y="47838"/>
                  </a:lnTo>
                  <a:cubicBezTo>
                    <a:pt x="4808" y="48404"/>
                    <a:pt x="6181" y="48679"/>
                    <a:pt x="7541" y="48679"/>
                  </a:cubicBezTo>
                  <a:cubicBezTo>
                    <a:pt x="9868" y="48679"/>
                    <a:pt x="12158" y="47873"/>
                    <a:pt x="14011" y="46337"/>
                  </a:cubicBezTo>
                  <a:cubicBezTo>
                    <a:pt x="14378" y="46003"/>
                    <a:pt x="14711" y="45669"/>
                    <a:pt x="15045" y="45303"/>
                  </a:cubicBezTo>
                  <a:lnTo>
                    <a:pt x="32424" y="25789"/>
                  </a:lnTo>
                  <a:lnTo>
                    <a:pt x="42031" y="16515"/>
                  </a:lnTo>
                  <a:lnTo>
                    <a:pt x="41063" y="7442"/>
                  </a:lnTo>
                  <a:lnTo>
                    <a:pt x="36427" y="1104"/>
                  </a:lnTo>
                  <a:cubicBezTo>
                    <a:pt x="35992" y="539"/>
                    <a:pt x="35331" y="229"/>
                    <a:pt x="34656" y="229"/>
                  </a:cubicBezTo>
                  <a:cubicBezTo>
                    <a:pt x="34294" y="229"/>
                    <a:pt x="33929" y="318"/>
                    <a:pt x="33591" y="504"/>
                  </a:cubicBezTo>
                  <a:cubicBezTo>
                    <a:pt x="33357" y="179"/>
                    <a:pt x="32966" y="0"/>
                    <a:pt x="3257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5"/>
            <p:cNvSpPr/>
            <p:nvPr/>
          </p:nvSpPr>
          <p:spPr>
            <a:xfrm flipH="1">
              <a:off x="5231108" y="2703059"/>
              <a:ext cx="831711" cy="98446"/>
            </a:xfrm>
            <a:custGeom>
              <a:avLst/>
              <a:gdLst/>
              <a:ahLst/>
              <a:cxnLst/>
              <a:rect l="l" t="t" r="r" b="b"/>
              <a:pathLst>
                <a:path w="36928" h="4371" extrusionOk="0">
                  <a:moveTo>
                    <a:pt x="5004" y="1"/>
                  </a:moveTo>
                  <a:cubicBezTo>
                    <a:pt x="2402" y="1"/>
                    <a:pt x="301" y="1936"/>
                    <a:pt x="1" y="4371"/>
                  </a:cubicBezTo>
                  <a:lnTo>
                    <a:pt x="36927" y="4371"/>
                  </a:lnTo>
                  <a:cubicBezTo>
                    <a:pt x="36594" y="1936"/>
                    <a:pt x="34525" y="1"/>
                    <a:pt x="31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5"/>
            <p:cNvSpPr/>
            <p:nvPr/>
          </p:nvSpPr>
          <p:spPr>
            <a:xfrm flipH="1">
              <a:off x="5556565" y="3960937"/>
              <a:ext cx="1509" cy="2297"/>
            </a:xfrm>
            <a:custGeom>
              <a:avLst/>
              <a:gdLst/>
              <a:ahLst/>
              <a:cxnLst/>
              <a:rect l="l" t="t" r="r" b="b"/>
              <a:pathLst>
                <a:path w="67" h="102" fill="none" extrusionOk="0">
                  <a:moveTo>
                    <a:pt x="67" y="101"/>
                  </a:moveTo>
                  <a:cubicBezTo>
                    <a:pt x="67" y="34"/>
                    <a:pt x="67" y="34"/>
                    <a:pt x="0" y="1"/>
                  </a:cubicBezTo>
                  <a:cubicBezTo>
                    <a:pt x="33" y="34"/>
                    <a:pt x="67" y="101"/>
                    <a:pt x="67" y="101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5"/>
            <p:cNvSpPr/>
            <p:nvPr/>
          </p:nvSpPr>
          <p:spPr>
            <a:xfrm flipH="1">
              <a:off x="5559561" y="3951928"/>
              <a:ext cx="766" cy="1532"/>
            </a:xfrm>
            <a:custGeom>
              <a:avLst/>
              <a:gdLst/>
              <a:ahLst/>
              <a:cxnLst/>
              <a:rect l="l" t="t" r="r" b="b"/>
              <a:pathLst>
                <a:path w="34" h="68" fill="none" extrusionOk="0">
                  <a:moveTo>
                    <a:pt x="33" y="67"/>
                  </a:moveTo>
                  <a:cubicBezTo>
                    <a:pt x="33" y="34"/>
                    <a:pt x="33" y="1"/>
                    <a:pt x="0" y="1"/>
                  </a:cubicBezTo>
                  <a:cubicBezTo>
                    <a:pt x="0" y="34"/>
                    <a:pt x="0" y="34"/>
                    <a:pt x="33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5"/>
            <p:cNvSpPr/>
            <p:nvPr/>
          </p:nvSpPr>
          <p:spPr>
            <a:xfrm flipH="1">
              <a:off x="5563322" y="3941410"/>
              <a:ext cx="766" cy="3041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67"/>
                    <a:pt x="0" y="34"/>
                    <a:pt x="0" y="1"/>
                  </a:cubicBezTo>
                  <a:cubicBezTo>
                    <a:pt x="0" y="34"/>
                    <a:pt x="34" y="67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5"/>
            <p:cNvSpPr/>
            <p:nvPr/>
          </p:nvSpPr>
          <p:spPr>
            <a:xfrm flipH="1">
              <a:off x="5551295" y="3993257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5"/>
            <p:cNvSpPr/>
            <p:nvPr/>
          </p:nvSpPr>
          <p:spPr>
            <a:xfrm flipH="1">
              <a:off x="5555056" y="3971455"/>
              <a:ext cx="23" cy="788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5"/>
            <p:cNvSpPr/>
            <p:nvPr/>
          </p:nvSpPr>
          <p:spPr>
            <a:xfrm flipH="1">
              <a:off x="5552804" y="3981973"/>
              <a:ext cx="23" cy="788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1" y="34"/>
                  </a:moveTo>
                  <a:cubicBezTo>
                    <a:pt x="1" y="34"/>
                    <a:pt x="1" y="1"/>
                    <a:pt x="1" y="34"/>
                  </a:cubicBezTo>
                  <a:cubicBezTo>
                    <a:pt x="1" y="1"/>
                    <a:pt x="1" y="34"/>
                    <a:pt x="1" y="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6" name="Google Shape;2466;p55"/>
            <p:cNvGrpSpPr/>
            <p:nvPr/>
          </p:nvGrpSpPr>
          <p:grpSpPr>
            <a:xfrm flipH="1">
              <a:off x="4978669" y="3830860"/>
              <a:ext cx="749797" cy="717499"/>
              <a:chOff x="8274000" y="3178722"/>
              <a:chExt cx="749797" cy="717499"/>
            </a:xfrm>
          </p:grpSpPr>
          <p:sp>
            <p:nvSpPr>
              <p:cNvPr id="2467" name="Google Shape;2467;p55"/>
              <p:cNvSpPr/>
              <p:nvPr/>
            </p:nvSpPr>
            <p:spPr>
              <a:xfrm flipH="1">
                <a:off x="8313054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55"/>
              <p:cNvSpPr/>
              <p:nvPr/>
            </p:nvSpPr>
            <p:spPr>
              <a:xfrm flipH="1">
                <a:off x="8274000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55"/>
              <p:cNvSpPr/>
              <p:nvPr/>
            </p:nvSpPr>
            <p:spPr>
              <a:xfrm>
                <a:off x="8325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55"/>
              <p:cNvSpPr/>
              <p:nvPr/>
            </p:nvSpPr>
            <p:spPr>
              <a:xfrm>
                <a:off x="8527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55"/>
              <p:cNvSpPr/>
              <p:nvPr/>
            </p:nvSpPr>
            <p:spPr>
              <a:xfrm>
                <a:off x="8448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2" name="Google Shape;2472;p55"/>
            <p:cNvSpPr/>
            <p:nvPr/>
          </p:nvSpPr>
          <p:spPr>
            <a:xfrm flipH="1">
              <a:off x="8524130" y="4024811"/>
              <a:ext cx="67658" cy="67635"/>
            </a:xfrm>
            <a:custGeom>
              <a:avLst/>
              <a:gdLst/>
              <a:ahLst/>
              <a:cxnLst/>
              <a:rect l="l" t="t" r="r" b="b"/>
              <a:pathLst>
                <a:path w="3004" h="3003" extrusionOk="0">
                  <a:moveTo>
                    <a:pt x="1502" y="0"/>
                  </a:moveTo>
                  <a:cubicBezTo>
                    <a:pt x="668" y="0"/>
                    <a:pt x="1" y="667"/>
                    <a:pt x="1" y="1501"/>
                  </a:cubicBezTo>
                  <a:cubicBezTo>
                    <a:pt x="1" y="2335"/>
                    <a:pt x="668" y="3002"/>
                    <a:pt x="1502" y="3002"/>
                  </a:cubicBezTo>
                  <a:cubicBezTo>
                    <a:pt x="2336" y="3002"/>
                    <a:pt x="3003" y="2335"/>
                    <a:pt x="3003" y="1501"/>
                  </a:cubicBezTo>
                  <a:cubicBezTo>
                    <a:pt x="2970" y="667"/>
                    <a:pt x="2303" y="0"/>
                    <a:pt x="1502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5"/>
            <p:cNvSpPr/>
            <p:nvPr/>
          </p:nvSpPr>
          <p:spPr>
            <a:xfrm>
              <a:off x="8550436" y="3752018"/>
              <a:ext cx="137500" cy="150946"/>
            </a:xfrm>
            <a:custGeom>
              <a:avLst/>
              <a:gdLst/>
              <a:ahLst/>
              <a:cxnLst/>
              <a:rect l="l" t="t" r="r" b="b"/>
              <a:pathLst>
                <a:path w="6105" h="6702" extrusionOk="0">
                  <a:moveTo>
                    <a:pt x="751" y="1"/>
                  </a:moveTo>
                  <a:cubicBezTo>
                    <a:pt x="369" y="1"/>
                    <a:pt x="0" y="330"/>
                    <a:pt x="0" y="738"/>
                  </a:cubicBezTo>
                  <a:lnTo>
                    <a:pt x="0" y="5975"/>
                  </a:lnTo>
                  <a:cubicBezTo>
                    <a:pt x="0" y="6406"/>
                    <a:pt x="347" y="6702"/>
                    <a:pt x="733" y="6702"/>
                  </a:cubicBezTo>
                  <a:cubicBezTo>
                    <a:pt x="855" y="6702"/>
                    <a:pt x="981" y="6672"/>
                    <a:pt x="1101" y="6608"/>
                  </a:cubicBezTo>
                  <a:lnTo>
                    <a:pt x="5638" y="3973"/>
                  </a:lnTo>
                  <a:cubicBezTo>
                    <a:pt x="6105" y="3706"/>
                    <a:pt x="6105" y="3039"/>
                    <a:pt x="5638" y="2739"/>
                  </a:cubicBezTo>
                  <a:lnTo>
                    <a:pt x="1101" y="104"/>
                  </a:lnTo>
                  <a:cubicBezTo>
                    <a:pt x="990" y="33"/>
                    <a:pt x="870" y="1"/>
                    <a:pt x="751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5"/>
            <p:cNvSpPr/>
            <p:nvPr/>
          </p:nvSpPr>
          <p:spPr>
            <a:xfrm flipH="1">
              <a:off x="8731271" y="4393068"/>
              <a:ext cx="100698" cy="87995"/>
            </a:xfrm>
            <a:custGeom>
              <a:avLst/>
              <a:gdLst/>
              <a:ahLst/>
              <a:cxnLst/>
              <a:rect l="l" t="t" r="r" b="b"/>
              <a:pathLst>
                <a:path w="4471" h="3907" extrusionOk="0">
                  <a:moveTo>
                    <a:pt x="2233" y="1"/>
                  </a:moveTo>
                  <a:cubicBezTo>
                    <a:pt x="1487" y="1"/>
                    <a:pt x="787" y="424"/>
                    <a:pt x="468" y="1136"/>
                  </a:cubicBezTo>
                  <a:cubicBezTo>
                    <a:pt x="1" y="2137"/>
                    <a:pt x="468" y="3271"/>
                    <a:pt x="1402" y="3738"/>
                  </a:cubicBezTo>
                  <a:cubicBezTo>
                    <a:pt x="1665" y="3852"/>
                    <a:pt x="1938" y="3906"/>
                    <a:pt x="2205" y="3906"/>
                  </a:cubicBezTo>
                  <a:cubicBezTo>
                    <a:pt x="2953" y="3906"/>
                    <a:pt x="3660" y="3483"/>
                    <a:pt x="4004" y="2771"/>
                  </a:cubicBezTo>
                  <a:cubicBezTo>
                    <a:pt x="4471" y="1770"/>
                    <a:pt x="4037" y="636"/>
                    <a:pt x="3036" y="169"/>
                  </a:cubicBezTo>
                  <a:cubicBezTo>
                    <a:pt x="2773" y="55"/>
                    <a:pt x="2500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5"/>
            <p:cNvSpPr/>
            <p:nvPr/>
          </p:nvSpPr>
          <p:spPr>
            <a:xfrm flipH="1">
              <a:off x="8517150" y="4873653"/>
              <a:ext cx="24820" cy="33649"/>
            </a:xfrm>
            <a:custGeom>
              <a:avLst/>
              <a:gdLst/>
              <a:ahLst/>
              <a:cxnLst/>
              <a:rect l="l" t="t" r="r" b="b"/>
              <a:pathLst>
                <a:path w="1102" h="1494" extrusionOk="0">
                  <a:moveTo>
                    <a:pt x="233" y="0"/>
                  </a:moveTo>
                  <a:cubicBezTo>
                    <a:pt x="201" y="0"/>
                    <a:pt x="167" y="4"/>
                    <a:pt x="134" y="13"/>
                  </a:cubicBezTo>
                  <a:cubicBezTo>
                    <a:pt x="67" y="113"/>
                    <a:pt x="1" y="146"/>
                    <a:pt x="1" y="179"/>
                  </a:cubicBezTo>
                  <a:cubicBezTo>
                    <a:pt x="1" y="246"/>
                    <a:pt x="1" y="280"/>
                    <a:pt x="67" y="313"/>
                  </a:cubicBezTo>
                  <a:lnTo>
                    <a:pt x="668" y="1414"/>
                  </a:lnTo>
                  <a:cubicBezTo>
                    <a:pt x="692" y="1463"/>
                    <a:pt x="770" y="1494"/>
                    <a:pt x="863" y="1494"/>
                  </a:cubicBezTo>
                  <a:cubicBezTo>
                    <a:pt x="896" y="1494"/>
                    <a:pt x="932" y="1489"/>
                    <a:pt x="968" y="1480"/>
                  </a:cubicBezTo>
                  <a:cubicBezTo>
                    <a:pt x="1068" y="1447"/>
                    <a:pt x="1101" y="1314"/>
                    <a:pt x="1068" y="1180"/>
                  </a:cubicBezTo>
                  <a:lnTo>
                    <a:pt x="434" y="113"/>
                  </a:lnTo>
                  <a:cubicBezTo>
                    <a:pt x="409" y="38"/>
                    <a:pt x="328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5"/>
            <p:cNvSpPr/>
            <p:nvPr/>
          </p:nvSpPr>
          <p:spPr>
            <a:xfrm flipH="1">
              <a:off x="8559222" y="4571627"/>
              <a:ext cx="151036" cy="261621"/>
            </a:xfrm>
            <a:custGeom>
              <a:avLst/>
              <a:gdLst/>
              <a:ahLst/>
              <a:cxnLst/>
              <a:rect l="l" t="t" r="r" b="b"/>
              <a:pathLst>
                <a:path w="6706" h="11616" extrusionOk="0">
                  <a:moveTo>
                    <a:pt x="225" y="0"/>
                  </a:moveTo>
                  <a:cubicBezTo>
                    <a:pt x="192" y="0"/>
                    <a:pt x="161" y="4"/>
                    <a:pt x="134" y="13"/>
                  </a:cubicBezTo>
                  <a:cubicBezTo>
                    <a:pt x="67" y="46"/>
                    <a:pt x="67" y="80"/>
                    <a:pt x="1" y="180"/>
                  </a:cubicBezTo>
                  <a:cubicBezTo>
                    <a:pt x="1" y="213"/>
                    <a:pt x="1" y="247"/>
                    <a:pt x="67" y="313"/>
                  </a:cubicBezTo>
                  <a:lnTo>
                    <a:pt x="1302" y="2548"/>
                  </a:lnTo>
                  <a:cubicBezTo>
                    <a:pt x="1352" y="2623"/>
                    <a:pt x="1439" y="2661"/>
                    <a:pt x="1522" y="2661"/>
                  </a:cubicBezTo>
                  <a:cubicBezTo>
                    <a:pt x="1550" y="2661"/>
                    <a:pt x="1577" y="2657"/>
                    <a:pt x="1602" y="2648"/>
                  </a:cubicBezTo>
                  <a:cubicBezTo>
                    <a:pt x="1702" y="2582"/>
                    <a:pt x="1735" y="2415"/>
                    <a:pt x="1702" y="2348"/>
                  </a:cubicBezTo>
                  <a:lnTo>
                    <a:pt x="434" y="80"/>
                  </a:lnTo>
                  <a:cubicBezTo>
                    <a:pt x="410" y="31"/>
                    <a:pt x="314" y="0"/>
                    <a:pt x="225" y="0"/>
                  </a:cubicBezTo>
                  <a:close/>
                  <a:moveTo>
                    <a:pt x="2703" y="4489"/>
                  </a:moveTo>
                  <a:cubicBezTo>
                    <a:pt x="2667" y="4489"/>
                    <a:pt x="2632" y="4497"/>
                    <a:pt x="2602" y="4516"/>
                  </a:cubicBezTo>
                  <a:cubicBezTo>
                    <a:pt x="2569" y="4516"/>
                    <a:pt x="2536" y="4583"/>
                    <a:pt x="2469" y="4683"/>
                  </a:cubicBezTo>
                  <a:cubicBezTo>
                    <a:pt x="2469" y="4716"/>
                    <a:pt x="2469" y="4750"/>
                    <a:pt x="2536" y="4817"/>
                  </a:cubicBezTo>
                  <a:lnTo>
                    <a:pt x="3770" y="7051"/>
                  </a:lnTo>
                  <a:cubicBezTo>
                    <a:pt x="3794" y="7099"/>
                    <a:pt x="3884" y="7146"/>
                    <a:pt x="3970" y="7146"/>
                  </a:cubicBezTo>
                  <a:cubicBezTo>
                    <a:pt x="4006" y="7146"/>
                    <a:pt x="4041" y="7138"/>
                    <a:pt x="4070" y="7118"/>
                  </a:cubicBezTo>
                  <a:cubicBezTo>
                    <a:pt x="4137" y="7085"/>
                    <a:pt x="4204" y="6918"/>
                    <a:pt x="4137" y="6851"/>
                  </a:cubicBezTo>
                  <a:lnTo>
                    <a:pt x="2903" y="4583"/>
                  </a:lnTo>
                  <a:cubicBezTo>
                    <a:pt x="2879" y="4536"/>
                    <a:pt x="2789" y="4489"/>
                    <a:pt x="2703" y="4489"/>
                  </a:cubicBezTo>
                  <a:close/>
                  <a:moveTo>
                    <a:pt x="5204" y="8959"/>
                  </a:moveTo>
                  <a:cubicBezTo>
                    <a:pt x="5169" y="8959"/>
                    <a:pt x="5134" y="8967"/>
                    <a:pt x="5104" y="8986"/>
                  </a:cubicBezTo>
                  <a:cubicBezTo>
                    <a:pt x="5071" y="9020"/>
                    <a:pt x="5038" y="9053"/>
                    <a:pt x="4971" y="9153"/>
                  </a:cubicBezTo>
                  <a:cubicBezTo>
                    <a:pt x="4971" y="9186"/>
                    <a:pt x="4971" y="9220"/>
                    <a:pt x="5038" y="9253"/>
                  </a:cubicBezTo>
                  <a:lnTo>
                    <a:pt x="6272" y="11521"/>
                  </a:lnTo>
                  <a:cubicBezTo>
                    <a:pt x="6295" y="11569"/>
                    <a:pt x="6386" y="11616"/>
                    <a:pt x="6472" y="11616"/>
                  </a:cubicBezTo>
                  <a:cubicBezTo>
                    <a:pt x="6508" y="11616"/>
                    <a:pt x="6543" y="11608"/>
                    <a:pt x="6572" y="11588"/>
                  </a:cubicBezTo>
                  <a:cubicBezTo>
                    <a:pt x="6639" y="11555"/>
                    <a:pt x="6705" y="11388"/>
                    <a:pt x="6639" y="11321"/>
                  </a:cubicBezTo>
                  <a:lnTo>
                    <a:pt x="5404" y="9053"/>
                  </a:lnTo>
                  <a:cubicBezTo>
                    <a:pt x="5381" y="9006"/>
                    <a:pt x="5291" y="8959"/>
                    <a:pt x="5204" y="89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5"/>
            <p:cNvSpPr/>
            <p:nvPr/>
          </p:nvSpPr>
          <p:spPr>
            <a:xfrm flipH="1">
              <a:off x="8726767" y="4495411"/>
              <a:ext cx="24054" cy="33581"/>
            </a:xfrm>
            <a:custGeom>
              <a:avLst/>
              <a:gdLst/>
              <a:ahLst/>
              <a:cxnLst/>
              <a:rect l="l" t="t" r="r" b="b"/>
              <a:pathLst>
                <a:path w="1068" h="1491" extrusionOk="0">
                  <a:moveTo>
                    <a:pt x="215" y="0"/>
                  </a:moveTo>
                  <a:cubicBezTo>
                    <a:pt x="179" y="0"/>
                    <a:pt x="139" y="8"/>
                    <a:pt x="100" y="28"/>
                  </a:cubicBezTo>
                  <a:cubicBezTo>
                    <a:pt x="34" y="61"/>
                    <a:pt x="0" y="128"/>
                    <a:pt x="0" y="195"/>
                  </a:cubicBezTo>
                  <a:cubicBezTo>
                    <a:pt x="0" y="228"/>
                    <a:pt x="0" y="262"/>
                    <a:pt x="34" y="295"/>
                  </a:cubicBezTo>
                  <a:lnTo>
                    <a:pt x="667" y="1396"/>
                  </a:lnTo>
                  <a:cubicBezTo>
                    <a:pt x="691" y="1443"/>
                    <a:pt x="765" y="1490"/>
                    <a:pt x="841" y="1490"/>
                  </a:cubicBezTo>
                  <a:cubicBezTo>
                    <a:pt x="873" y="1490"/>
                    <a:pt x="905" y="1482"/>
                    <a:pt x="934" y="1462"/>
                  </a:cubicBezTo>
                  <a:cubicBezTo>
                    <a:pt x="1034" y="1429"/>
                    <a:pt x="1068" y="1296"/>
                    <a:pt x="1034" y="1196"/>
                  </a:cubicBezTo>
                  <a:lnTo>
                    <a:pt x="401" y="95"/>
                  </a:lnTo>
                  <a:cubicBezTo>
                    <a:pt x="377" y="48"/>
                    <a:pt x="30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5"/>
            <p:cNvSpPr/>
            <p:nvPr/>
          </p:nvSpPr>
          <p:spPr>
            <a:xfrm flipH="1">
              <a:off x="8429244" y="4921356"/>
              <a:ext cx="108964" cy="95248"/>
            </a:xfrm>
            <a:custGeom>
              <a:avLst/>
              <a:gdLst/>
              <a:ahLst/>
              <a:cxnLst/>
              <a:rect l="l" t="t" r="r" b="b"/>
              <a:pathLst>
                <a:path w="4838" h="4229" extrusionOk="0">
                  <a:moveTo>
                    <a:pt x="2445" y="1"/>
                  </a:moveTo>
                  <a:cubicBezTo>
                    <a:pt x="1647" y="1"/>
                    <a:pt x="868" y="472"/>
                    <a:pt x="501" y="1230"/>
                  </a:cubicBezTo>
                  <a:cubicBezTo>
                    <a:pt x="0" y="2298"/>
                    <a:pt x="501" y="3532"/>
                    <a:pt x="1568" y="4032"/>
                  </a:cubicBezTo>
                  <a:cubicBezTo>
                    <a:pt x="1844" y="4166"/>
                    <a:pt x="2134" y="4228"/>
                    <a:pt x="2420" y="4228"/>
                  </a:cubicBezTo>
                  <a:cubicBezTo>
                    <a:pt x="3208" y="4228"/>
                    <a:pt x="3970" y="3757"/>
                    <a:pt x="4337" y="2998"/>
                  </a:cubicBezTo>
                  <a:cubicBezTo>
                    <a:pt x="4837" y="1964"/>
                    <a:pt x="4337" y="697"/>
                    <a:pt x="3303" y="196"/>
                  </a:cubicBezTo>
                  <a:cubicBezTo>
                    <a:pt x="3027" y="63"/>
                    <a:pt x="2735" y="1"/>
                    <a:pt x="2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5"/>
            <p:cNvSpPr/>
            <p:nvPr/>
          </p:nvSpPr>
          <p:spPr>
            <a:xfrm flipH="1">
              <a:off x="5928135" y="2721842"/>
              <a:ext cx="62365" cy="62387"/>
            </a:xfrm>
            <a:custGeom>
              <a:avLst/>
              <a:gdLst/>
              <a:ahLst/>
              <a:cxnLst/>
              <a:rect l="l" t="t" r="r" b="b"/>
              <a:pathLst>
                <a:path w="2769" h="2770" extrusionOk="0">
                  <a:moveTo>
                    <a:pt x="1368" y="1"/>
                  </a:moveTo>
                  <a:cubicBezTo>
                    <a:pt x="634" y="1"/>
                    <a:pt x="0" y="635"/>
                    <a:pt x="0" y="1369"/>
                  </a:cubicBezTo>
                  <a:cubicBezTo>
                    <a:pt x="0" y="2136"/>
                    <a:pt x="634" y="2770"/>
                    <a:pt x="1368" y="2770"/>
                  </a:cubicBezTo>
                  <a:cubicBezTo>
                    <a:pt x="2135" y="2770"/>
                    <a:pt x="2769" y="2136"/>
                    <a:pt x="2769" y="1369"/>
                  </a:cubicBezTo>
                  <a:cubicBezTo>
                    <a:pt x="2769" y="635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5"/>
            <p:cNvSpPr/>
            <p:nvPr/>
          </p:nvSpPr>
          <p:spPr>
            <a:xfrm flipH="1">
              <a:off x="5813180" y="2721842"/>
              <a:ext cx="61622" cy="61644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01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35" y="2736"/>
                    <a:pt x="2736" y="2136"/>
                    <a:pt x="2736" y="1369"/>
                  </a:cubicBezTo>
                  <a:cubicBezTo>
                    <a:pt x="2736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5"/>
            <p:cNvSpPr/>
            <p:nvPr/>
          </p:nvSpPr>
          <p:spPr>
            <a:xfrm flipH="1">
              <a:off x="5697482" y="2721842"/>
              <a:ext cx="61622" cy="61644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01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35" y="2736"/>
                    <a:pt x="2736" y="2136"/>
                    <a:pt x="2736" y="1369"/>
                  </a:cubicBezTo>
                  <a:cubicBezTo>
                    <a:pt x="2736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ame 102">
            <a:extLst>
              <a:ext uri="{FF2B5EF4-FFF2-40B4-BE49-F238E27FC236}">
                <a16:creationId xmlns:a16="http://schemas.microsoft.com/office/drawing/2014/main" id="{C095FCFA-2C2A-42A0-803E-5BCC9550F94F}"/>
              </a:ext>
            </a:extLst>
          </p:cNvPr>
          <p:cNvSpPr/>
          <p:nvPr/>
        </p:nvSpPr>
        <p:spPr>
          <a:xfrm>
            <a:off x="12765" y="16919"/>
            <a:ext cx="9132812" cy="5131637"/>
          </a:xfrm>
          <a:custGeom>
            <a:avLst/>
            <a:gdLst>
              <a:gd name="connsiteX0" fmla="*/ 0 w 11741426"/>
              <a:gd name="connsiteY0" fmla="*/ 0 h 6228522"/>
              <a:gd name="connsiteX1" fmla="*/ 704486 w 11741426"/>
              <a:gd name="connsiteY1" fmla="*/ 0 h 6228522"/>
              <a:gd name="connsiteX2" fmla="*/ 1408971 w 11741426"/>
              <a:gd name="connsiteY2" fmla="*/ 0 h 6228522"/>
              <a:gd name="connsiteX3" fmla="*/ 2230871 w 11741426"/>
              <a:gd name="connsiteY3" fmla="*/ 0 h 6228522"/>
              <a:gd name="connsiteX4" fmla="*/ 2583114 w 11741426"/>
              <a:gd name="connsiteY4" fmla="*/ 0 h 6228522"/>
              <a:gd name="connsiteX5" fmla="*/ 3170185 w 11741426"/>
              <a:gd name="connsiteY5" fmla="*/ 0 h 6228522"/>
              <a:gd name="connsiteX6" fmla="*/ 3992085 w 11741426"/>
              <a:gd name="connsiteY6" fmla="*/ 0 h 6228522"/>
              <a:gd name="connsiteX7" fmla="*/ 4579156 w 11741426"/>
              <a:gd name="connsiteY7" fmla="*/ 0 h 6228522"/>
              <a:gd name="connsiteX8" fmla="*/ 5166227 w 11741426"/>
              <a:gd name="connsiteY8" fmla="*/ 0 h 6228522"/>
              <a:gd name="connsiteX9" fmla="*/ 5635884 w 11741426"/>
              <a:gd name="connsiteY9" fmla="*/ 0 h 6228522"/>
              <a:gd name="connsiteX10" fmla="*/ 6222956 w 11741426"/>
              <a:gd name="connsiteY10" fmla="*/ 0 h 6228522"/>
              <a:gd name="connsiteX11" fmla="*/ 6692613 w 11741426"/>
              <a:gd name="connsiteY11" fmla="*/ 0 h 6228522"/>
              <a:gd name="connsiteX12" fmla="*/ 7514513 w 11741426"/>
              <a:gd name="connsiteY12" fmla="*/ 0 h 6228522"/>
              <a:gd name="connsiteX13" fmla="*/ 8336412 w 11741426"/>
              <a:gd name="connsiteY13" fmla="*/ 0 h 6228522"/>
              <a:gd name="connsiteX14" fmla="*/ 8688655 w 11741426"/>
              <a:gd name="connsiteY14" fmla="*/ 0 h 6228522"/>
              <a:gd name="connsiteX15" fmla="*/ 9040898 w 11741426"/>
              <a:gd name="connsiteY15" fmla="*/ 0 h 6228522"/>
              <a:gd name="connsiteX16" fmla="*/ 9862798 w 11741426"/>
              <a:gd name="connsiteY16" fmla="*/ 0 h 6228522"/>
              <a:gd name="connsiteX17" fmla="*/ 10215041 w 11741426"/>
              <a:gd name="connsiteY17" fmla="*/ 0 h 6228522"/>
              <a:gd name="connsiteX18" fmla="*/ 11036940 w 11741426"/>
              <a:gd name="connsiteY18" fmla="*/ 0 h 6228522"/>
              <a:gd name="connsiteX19" fmla="*/ 11741426 w 11741426"/>
              <a:gd name="connsiteY19" fmla="*/ 0 h 6228522"/>
              <a:gd name="connsiteX20" fmla="*/ 11741426 w 11741426"/>
              <a:gd name="connsiteY20" fmla="*/ 628514 h 6228522"/>
              <a:gd name="connsiteX21" fmla="*/ 11741426 w 11741426"/>
              <a:gd name="connsiteY21" fmla="*/ 1194744 h 6228522"/>
              <a:gd name="connsiteX22" fmla="*/ 11741426 w 11741426"/>
              <a:gd name="connsiteY22" fmla="*/ 1885543 h 6228522"/>
              <a:gd name="connsiteX23" fmla="*/ 11741426 w 11741426"/>
              <a:gd name="connsiteY23" fmla="*/ 2576343 h 6228522"/>
              <a:gd name="connsiteX24" fmla="*/ 11741426 w 11741426"/>
              <a:gd name="connsiteY24" fmla="*/ 3018002 h 6228522"/>
              <a:gd name="connsiteX25" fmla="*/ 11741426 w 11741426"/>
              <a:gd name="connsiteY25" fmla="*/ 3459661 h 6228522"/>
              <a:gd name="connsiteX26" fmla="*/ 11741426 w 11741426"/>
              <a:gd name="connsiteY26" fmla="*/ 4025890 h 6228522"/>
              <a:gd name="connsiteX27" fmla="*/ 11741426 w 11741426"/>
              <a:gd name="connsiteY27" fmla="*/ 4592119 h 6228522"/>
              <a:gd name="connsiteX28" fmla="*/ 11741426 w 11741426"/>
              <a:gd name="connsiteY28" fmla="*/ 5220634 h 6228522"/>
              <a:gd name="connsiteX29" fmla="*/ 11741426 w 11741426"/>
              <a:gd name="connsiteY29" fmla="*/ 6228522 h 6228522"/>
              <a:gd name="connsiteX30" fmla="*/ 11389183 w 11741426"/>
              <a:gd name="connsiteY30" fmla="*/ 6228522 h 6228522"/>
              <a:gd name="connsiteX31" fmla="*/ 11154355 w 11741426"/>
              <a:gd name="connsiteY31" fmla="*/ 6228522 h 6228522"/>
              <a:gd name="connsiteX32" fmla="*/ 10449869 w 11741426"/>
              <a:gd name="connsiteY32" fmla="*/ 6228522 h 6228522"/>
              <a:gd name="connsiteX33" fmla="*/ 10215041 w 11741426"/>
              <a:gd name="connsiteY33" fmla="*/ 6228522 h 6228522"/>
              <a:gd name="connsiteX34" fmla="*/ 9745384 w 11741426"/>
              <a:gd name="connsiteY34" fmla="*/ 6228522 h 6228522"/>
              <a:gd name="connsiteX35" fmla="*/ 9393141 w 11741426"/>
              <a:gd name="connsiteY35" fmla="*/ 6228522 h 6228522"/>
              <a:gd name="connsiteX36" fmla="*/ 8923484 w 11741426"/>
              <a:gd name="connsiteY36" fmla="*/ 6228522 h 6228522"/>
              <a:gd name="connsiteX37" fmla="*/ 8218998 w 11741426"/>
              <a:gd name="connsiteY37" fmla="*/ 6228522 h 6228522"/>
              <a:gd name="connsiteX38" fmla="*/ 7514513 w 11741426"/>
              <a:gd name="connsiteY38" fmla="*/ 6228522 h 6228522"/>
              <a:gd name="connsiteX39" fmla="*/ 6692613 w 11741426"/>
              <a:gd name="connsiteY39" fmla="*/ 6228522 h 6228522"/>
              <a:gd name="connsiteX40" fmla="*/ 5988127 w 11741426"/>
              <a:gd name="connsiteY40" fmla="*/ 6228522 h 6228522"/>
              <a:gd name="connsiteX41" fmla="*/ 5283642 w 11741426"/>
              <a:gd name="connsiteY41" fmla="*/ 6228522 h 6228522"/>
              <a:gd name="connsiteX42" fmla="*/ 5048813 w 11741426"/>
              <a:gd name="connsiteY42" fmla="*/ 6228522 h 6228522"/>
              <a:gd name="connsiteX43" fmla="*/ 4813985 w 11741426"/>
              <a:gd name="connsiteY43" fmla="*/ 6228522 h 6228522"/>
              <a:gd name="connsiteX44" fmla="*/ 4109499 w 11741426"/>
              <a:gd name="connsiteY44" fmla="*/ 6228522 h 6228522"/>
              <a:gd name="connsiteX45" fmla="*/ 3639842 w 11741426"/>
              <a:gd name="connsiteY45" fmla="*/ 6228522 h 6228522"/>
              <a:gd name="connsiteX46" fmla="*/ 3405014 w 11741426"/>
              <a:gd name="connsiteY46" fmla="*/ 6228522 h 6228522"/>
              <a:gd name="connsiteX47" fmla="*/ 2583114 w 11741426"/>
              <a:gd name="connsiteY47" fmla="*/ 6228522 h 6228522"/>
              <a:gd name="connsiteX48" fmla="*/ 2113457 w 11741426"/>
              <a:gd name="connsiteY48" fmla="*/ 6228522 h 6228522"/>
              <a:gd name="connsiteX49" fmla="*/ 1526385 w 11741426"/>
              <a:gd name="connsiteY49" fmla="*/ 6228522 h 6228522"/>
              <a:gd name="connsiteX50" fmla="*/ 1174143 w 11741426"/>
              <a:gd name="connsiteY50" fmla="*/ 6228522 h 6228522"/>
              <a:gd name="connsiteX51" fmla="*/ 0 w 11741426"/>
              <a:gd name="connsiteY51" fmla="*/ 6228522 h 6228522"/>
              <a:gd name="connsiteX52" fmla="*/ 0 w 11741426"/>
              <a:gd name="connsiteY52" fmla="*/ 5600008 h 6228522"/>
              <a:gd name="connsiteX53" fmla="*/ 0 w 11741426"/>
              <a:gd name="connsiteY53" fmla="*/ 4971493 h 6228522"/>
              <a:gd name="connsiteX54" fmla="*/ 0 w 11741426"/>
              <a:gd name="connsiteY54" fmla="*/ 4280693 h 6228522"/>
              <a:gd name="connsiteX55" fmla="*/ 0 w 11741426"/>
              <a:gd name="connsiteY55" fmla="*/ 3901320 h 6228522"/>
              <a:gd name="connsiteX56" fmla="*/ 0 w 11741426"/>
              <a:gd name="connsiteY56" fmla="*/ 3459661 h 6228522"/>
              <a:gd name="connsiteX57" fmla="*/ 0 w 11741426"/>
              <a:gd name="connsiteY57" fmla="*/ 2893432 h 6228522"/>
              <a:gd name="connsiteX58" fmla="*/ 0 w 11741426"/>
              <a:gd name="connsiteY58" fmla="*/ 2264917 h 6228522"/>
              <a:gd name="connsiteX59" fmla="*/ 0 w 11741426"/>
              <a:gd name="connsiteY59" fmla="*/ 1823258 h 6228522"/>
              <a:gd name="connsiteX60" fmla="*/ 0 w 11741426"/>
              <a:gd name="connsiteY60" fmla="*/ 1132459 h 6228522"/>
              <a:gd name="connsiteX61" fmla="*/ 0 w 11741426"/>
              <a:gd name="connsiteY61" fmla="*/ 0 h 6228522"/>
              <a:gd name="connsiteX62" fmla="*/ 115975 w 11741426"/>
              <a:gd name="connsiteY62" fmla="*/ 115975 h 6228522"/>
              <a:gd name="connsiteX63" fmla="*/ 115975 w 11741426"/>
              <a:gd name="connsiteY63" fmla="*/ 835564 h 6228522"/>
              <a:gd name="connsiteX64" fmla="*/ 115975 w 11741426"/>
              <a:gd name="connsiteY64" fmla="*/ 1555152 h 6228522"/>
              <a:gd name="connsiteX65" fmla="*/ 115975 w 11741426"/>
              <a:gd name="connsiteY65" fmla="*/ 2214775 h 6228522"/>
              <a:gd name="connsiteX66" fmla="*/ 115975 w 11741426"/>
              <a:gd name="connsiteY66" fmla="*/ 2754467 h 6228522"/>
              <a:gd name="connsiteX67" fmla="*/ 115975 w 11741426"/>
              <a:gd name="connsiteY67" fmla="*/ 3234192 h 6228522"/>
              <a:gd name="connsiteX68" fmla="*/ 115975 w 11741426"/>
              <a:gd name="connsiteY68" fmla="*/ 3773884 h 6228522"/>
              <a:gd name="connsiteX69" fmla="*/ 115975 w 11741426"/>
              <a:gd name="connsiteY69" fmla="*/ 4313575 h 6228522"/>
              <a:gd name="connsiteX70" fmla="*/ 115975 w 11741426"/>
              <a:gd name="connsiteY70" fmla="*/ 4853267 h 6228522"/>
              <a:gd name="connsiteX71" fmla="*/ 115975 w 11741426"/>
              <a:gd name="connsiteY71" fmla="*/ 5332993 h 6228522"/>
              <a:gd name="connsiteX72" fmla="*/ 115975 w 11741426"/>
              <a:gd name="connsiteY72" fmla="*/ 6112547 h 6228522"/>
              <a:gd name="connsiteX73" fmla="*/ 576354 w 11741426"/>
              <a:gd name="connsiteY73" fmla="*/ 6112547 h 6228522"/>
              <a:gd name="connsiteX74" fmla="*/ 1266923 w 11741426"/>
              <a:gd name="connsiteY74" fmla="*/ 6112547 h 6228522"/>
              <a:gd name="connsiteX75" fmla="*/ 2072586 w 11741426"/>
              <a:gd name="connsiteY75" fmla="*/ 6112547 h 6228522"/>
              <a:gd name="connsiteX76" fmla="*/ 2763154 w 11741426"/>
              <a:gd name="connsiteY76" fmla="*/ 6112547 h 6228522"/>
              <a:gd name="connsiteX77" fmla="*/ 3453723 w 11741426"/>
              <a:gd name="connsiteY77" fmla="*/ 6112547 h 6228522"/>
              <a:gd name="connsiteX78" fmla="*/ 4259386 w 11741426"/>
              <a:gd name="connsiteY78" fmla="*/ 6112547 h 6228522"/>
              <a:gd name="connsiteX79" fmla="*/ 4834860 w 11741426"/>
              <a:gd name="connsiteY79" fmla="*/ 6112547 h 6228522"/>
              <a:gd name="connsiteX80" fmla="*/ 5410334 w 11741426"/>
              <a:gd name="connsiteY80" fmla="*/ 6112547 h 6228522"/>
              <a:gd name="connsiteX81" fmla="*/ 6215997 w 11741426"/>
              <a:gd name="connsiteY81" fmla="*/ 6112547 h 6228522"/>
              <a:gd name="connsiteX82" fmla="*/ 6906566 w 11741426"/>
              <a:gd name="connsiteY82" fmla="*/ 6112547 h 6228522"/>
              <a:gd name="connsiteX83" fmla="*/ 7251850 w 11741426"/>
              <a:gd name="connsiteY83" fmla="*/ 6112547 h 6228522"/>
              <a:gd name="connsiteX84" fmla="*/ 7712229 w 11741426"/>
              <a:gd name="connsiteY84" fmla="*/ 6112547 h 6228522"/>
              <a:gd name="connsiteX85" fmla="*/ 8057513 w 11741426"/>
              <a:gd name="connsiteY85" fmla="*/ 6112547 h 6228522"/>
              <a:gd name="connsiteX86" fmla="*/ 8517892 w 11741426"/>
              <a:gd name="connsiteY86" fmla="*/ 6112547 h 6228522"/>
              <a:gd name="connsiteX87" fmla="*/ 9208461 w 11741426"/>
              <a:gd name="connsiteY87" fmla="*/ 6112547 h 6228522"/>
              <a:gd name="connsiteX88" fmla="*/ 10014124 w 11741426"/>
              <a:gd name="connsiteY88" fmla="*/ 6112547 h 6228522"/>
              <a:gd name="connsiteX89" fmla="*/ 10704693 w 11741426"/>
              <a:gd name="connsiteY89" fmla="*/ 6112547 h 6228522"/>
              <a:gd name="connsiteX90" fmla="*/ 11625451 w 11741426"/>
              <a:gd name="connsiteY90" fmla="*/ 6112547 h 6228522"/>
              <a:gd name="connsiteX91" fmla="*/ 11625451 w 11741426"/>
              <a:gd name="connsiteY91" fmla="*/ 5632821 h 6228522"/>
              <a:gd name="connsiteX92" fmla="*/ 11625451 w 11741426"/>
              <a:gd name="connsiteY92" fmla="*/ 5033164 h 6228522"/>
              <a:gd name="connsiteX93" fmla="*/ 11625451 w 11741426"/>
              <a:gd name="connsiteY93" fmla="*/ 4313575 h 6228522"/>
              <a:gd name="connsiteX94" fmla="*/ 11625451 w 11741426"/>
              <a:gd name="connsiteY94" fmla="*/ 3893815 h 6228522"/>
              <a:gd name="connsiteX95" fmla="*/ 11625451 w 11741426"/>
              <a:gd name="connsiteY95" fmla="*/ 3474055 h 6228522"/>
              <a:gd name="connsiteX96" fmla="*/ 11625451 w 11741426"/>
              <a:gd name="connsiteY96" fmla="*/ 2814432 h 6228522"/>
              <a:gd name="connsiteX97" fmla="*/ 11625451 w 11741426"/>
              <a:gd name="connsiteY97" fmla="*/ 2154809 h 6228522"/>
              <a:gd name="connsiteX98" fmla="*/ 11625451 w 11741426"/>
              <a:gd name="connsiteY98" fmla="*/ 1435221 h 6228522"/>
              <a:gd name="connsiteX99" fmla="*/ 11625451 w 11741426"/>
              <a:gd name="connsiteY99" fmla="*/ 1015461 h 6228522"/>
              <a:gd name="connsiteX100" fmla="*/ 11625451 w 11741426"/>
              <a:gd name="connsiteY100" fmla="*/ 115975 h 6228522"/>
              <a:gd name="connsiteX101" fmla="*/ 11395261 w 11741426"/>
              <a:gd name="connsiteY101" fmla="*/ 115975 h 6228522"/>
              <a:gd name="connsiteX102" fmla="*/ 10819788 w 11741426"/>
              <a:gd name="connsiteY102" fmla="*/ 115975 h 6228522"/>
              <a:gd name="connsiteX103" fmla="*/ 10474503 w 11741426"/>
              <a:gd name="connsiteY103" fmla="*/ 115975 h 6228522"/>
              <a:gd name="connsiteX104" fmla="*/ 10014124 w 11741426"/>
              <a:gd name="connsiteY104" fmla="*/ 115975 h 6228522"/>
              <a:gd name="connsiteX105" fmla="*/ 9553745 w 11741426"/>
              <a:gd name="connsiteY105" fmla="*/ 115975 h 6228522"/>
              <a:gd name="connsiteX106" fmla="*/ 9323556 w 11741426"/>
              <a:gd name="connsiteY106" fmla="*/ 115975 h 6228522"/>
              <a:gd name="connsiteX107" fmla="*/ 8748082 w 11741426"/>
              <a:gd name="connsiteY107" fmla="*/ 115975 h 6228522"/>
              <a:gd name="connsiteX108" fmla="*/ 8057513 w 11741426"/>
              <a:gd name="connsiteY108" fmla="*/ 115975 h 6228522"/>
              <a:gd name="connsiteX109" fmla="*/ 7251850 w 11741426"/>
              <a:gd name="connsiteY109" fmla="*/ 115975 h 6228522"/>
              <a:gd name="connsiteX110" fmla="*/ 6791471 w 11741426"/>
              <a:gd name="connsiteY110" fmla="*/ 115975 h 6228522"/>
              <a:gd name="connsiteX111" fmla="*/ 6331092 w 11741426"/>
              <a:gd name="connsiteY111" fmla="*/ 115975 h 6228522"/>
              <a:gd name="connsiteX112" fmla="*/ 5640523 w 11741426"/>
              <a:gd name="connsiteY112" fmla="*/ 115975 h 6228522"/>
              <a:gd name="connsiteX113" fmla="*/ 4834860 w 11741426"/>
              <a:gd name="connsiteY113" fmla="*/ 115975 h 6228522"/>
              <a:gd name="connsiteX114" fmla="*/ 4144292 w 11741426"/>
              <a:gd name="connsiteY114" fmla="*/ 115975 h 6228522"/>
              <a:gd name="connsiteX115" fmla="*/ 3683913 w 11741426"/>
              <a:gd name="connsiteY115" fmla="*/ 115975 h 6228522"/>
              <a:gd name="connsiteX116" fmla="*/ 3108439 w 11741426"/>
              <a:gd name="connsiteY116" fmla="*/ 115975 h 6228522"/>
              <a:gd name="connsiteX117" fmla="*/ 2417870 w 11741426"/>
              <a:gd name="connsiteY117" fmla="*/ 115975 h 6228522"/>
              <a:gd name="connsiteX118" fmla="*/ 1842396 w 11741426"/>
              <a:gd name="connsiteY118" fmla="*/ 115975 h 6228522"/>
              <a:gd name="connsiteX119" fmla="*/ 1266923 w 11741426"/>
              <a:gd name="connsiteY119" fmla="*/ 115975 h 6228522"/>
              <a:gd name="connsiteX120" fmla="*/ 115975 w 11741426"/>
              <a:gd name="connsiteY120" fmla="*/ 115975 h 62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1741426" h="6228522" fill="none" extrusionOk="0">
                <a:moveTo>
                  <a:pt x="0" y="0"/>
                </a:moveTo>
                <a:cubicBezTo>
                  <a:pt x="173429" y="-9894"/>
                  <a:pt x="483100" y="84143"/>
                  <a:pt x="704486" y="0"/>
                </a:cubicBezTo>
                <a:cubicBezTo>
                  <a:pt x="925872" y="-84143"/>
                  <a:pt x="1064900" y="50948"/>
                  <a:pt x="1408971" y="0"/>
                </a:cubicBezTo>
                <a:cubicBezTo>
                  <a:pt x="1753042" y="-50948"/>
                  <a:pt x="1989411" y="64920"/>
                  <a:pt x="2230871" y="0"/>
                </a:cubicBezTo>
                <a:cubicBezTo>
                  <a:pt x="2472331" y="-64920"/>
                  <a:pt x="2412872" y="22121"/>
                  <a:pt x="2583114" y="0"/>
                </a:cubicBezTo>
                <a:cubicBezTo>
                  <a:pt x="2753356" y="-22121"/>
                  <a:pt x="2940866" y="55516"/>
                  <a:pt x="3170185" y="0"/>
                </a:cubicBezTo>
                <a:cubicBezTo>
                  <a:pt x="3399504" y="-55516"/>
                  <a:pt x="3817969" y="331"/>
                  <a:pt x="3992085" y="0"/>
                </a:cubicBezTo>
                <a:cubicBezTo>
                  <a:pt x="4166201" y="-331"/>
                  <a:pt x="4345865" y="31731"/>
                  <a:pt x="4579156" y="0"/>
                </a:cubicBezTo>
                <a:cubicBezTo>
                  <a:pt x="4812447" y="-31731"/>
                  <a:pt x="4954004" y="30784"/>
                  <a:pt x="5166227" y="0"/>
                </a:cubicBezTo>
                <a:cubicBezTo>
                  <a:pt x="5378450" y="-30784"/>
                  <a:pt x="5533632" y="7266"/>
                  <a:pt x="5635884" y="0"/>
                </a:cubicBezTo>
                <a:cubicBezTo>
                  <a:pt x="5738136" y="-7266"/>
                  <a:pt x="6077798" y="52225"/>
                  <a:pt x="6222956" y="0"/>
                </a:cubicBezTo>
                <a:cubicBezTo>
                  <a:pt x="6368114" y="-52225"/>
                  <a:pt x="6493531" y="30595"/>
                  <a:pt x="6692613" y="0"/>
                </a:cubicBezTo>
                <a:cubicBezTo>
                  <a:pt x="6891695" y="-30595"/>
                  <a:pt x="7298416" y="23591"/>
                  <a:pt x="7514513" y="0"/>
                </a:cubicBezTo>
                <a:cubicBezTo>
                  <a:pt x="7730610" y="-23591"/>
                  <a:pt x="8002792" y="16648"/>
                  <a:pt x="8336412" y="0"/>
                </a:cubicBezTo>
                <a:cubicBezTo>
                  <a:pt x="8670032" y="-16648"/>
                  <a:pt x="8584697" y="28763"/>
                  <a:pt x="8688655" y="0"/>
                </a:cubicBezTo>
                <a:cubicBezTo>
                  <a:pt x="8792613" y="-28763"/>
                  <a:pt x="8913662" y="13826"/>
                  <a:pt x="9040898" y="0"/>
                </a:cubicBezTo>
                <a:cubicBezTo>
                  <a:pt x="9168134" y="-13826"/>
                  <a:pt x="9638992" y="7640"/>
                  <a:pt x="9862798" y="0"/>
                </a:cubicBezTo>
                <a:cubicBezTo>
                  <a:pt x="10086604" y="-7640"/>
                  <a:pt x="10097606" y="10622"/>
                  <a:pt x="10215041" y="0"/>
                </a:cubicBezTo>
                <a:cubicBezTo>
                  <a:pt x="10332476" y="-10622"/>
                  <a:pt x="10844721" y="6080"/>
                  <a:pt x="11036940" y="0"/>
                </a:cubicBezTo>
                <a:cubicBezTo>
                  <a:pt x="11229159" y="-6080"/>
                  <a:pt x="11521256" y="35808"/>
                  <a:pt x="11741426" y="0"/>
                </a:cubicBezTo>
                <a:cubicBezTo>
                  <a:pt x="11816417" y="234621"/>
                  <a:pt x="11731249" y="433529"/>
                  <a:pt x="11741426" y="628514"/>
                </a:cubicBezTo>
                <a:cubicBezTo>
                  <a:pt x="11751603" y="823499"/>
                  <a:pt x="11674697" y="972231"/>
                  <a:pt x="11741426" y="1194744"/>
                </a:cubicBezTo>
                <a:cubicBezTo>
                  <a:pt x="11808155" y="1417257"/>
                  <a:pt x="11663613" y="1593363"/>
                  <a:pt x="11741426" y="1885543"/>
                </a:cubicBezTo>
                <a:cubicBezTo>
                  <a:pt x="11819239" y="2177723"/>
                  <a:pt x="11717377" y="2318125"/>
                  <a:pt x="11741426" y="2576343"/>
                </a:cubicBezTo>
                <a:cubicBezTo>
                  <a:pt x="11765475" y="2834561"/>
                  <a:pt x="11705131" y="2825357"/>
                  <a:pt x="11741426" y="3018002"/>
                </a:cubicBezTo>
                <a:cubicBezTo>
                  <a:pt x="11777721" y="3210647"/>
                  <a:pt x="11721701" y="3262368"/>
                  <a:pt x="11741426" y="3459661"/>
                </a:cubicBezTo>
                <a:cubicBezTo>
                  <a:pt x="11761151" y="3656954"/>
                  <a:pt x="11683280" y="3880235"/>
                  <a:pt x="11741426" y="4025890"/>
                </a:cubicBezTo>
                <a:cubicBezTo>
                  <a:pt x="11799572" y="4171545"/>
                  <a:pt x="11692596" y="4311148"/>
                  <a:pt x="11741426" y="4592119"/>
                </a:cubicBezTo>
                <a:cubicBezTo>
                  <a:pt x="11790256" y="4873090"/>
                  <a:pt x="11667526" y="4941675"/>
                  <a:pt x="11741426" y="5220634"/>
                </a:cubicBezTo>
                <a:cubicBezTo>
                  <a:pt x="11815326" y="5499594"/>
                  <a:pt x="11658179" y="5980231"/>
                  <a:pt x="11741426" y="6228522"/>
                </a:cubicBezTo>
                <a:cubicBezTo>
                  <a:pt x="11630795" y="6261830"/>
                  <a:pt x="11549799" y="6222937"/>
                  <a:pt x="11389183" y="6228522"/>
                </a:cubicBezTo>
                <a:cubicBezTo>
                  <a:pt x="11228567" y="6234107"/>
                  <a:pt x="11220324" y="6224839"/>
                  <a:pt x="11154355" y="6228522"/>
                </a:cubicBezTo>
                <a:cubicBezTo>
                  <a:pt x="11088386" y="6232205"/>
                  <a:pt x="10774836" y="6152894"/>
                  <a:pt x="10449869" y="6228522"/>
                </a:cubicBezTo>
                <a:cubicBezTo>
                  <a:pt x="10124902" y="6304150"/>
                  <a:pt x="10298105" y="6210017"/>
                  <a:pt x="10215041" y="6228522"/>
                </a:cubicBezTo>
                <a:cubicBezTo>
                  <a:pt x="10131977" y="6247027"/>
                  <a:pt x="9899332" y="6202858"/>
                  <a:pt x="9745384" y="6228522"/>
                </a:cubicBezTo>
                <a:cubicBezTo>
                  <a:pt x="9591436" y="6254186"/>
                  <a:pt x="9554179" y="6186294"/>
                  <a:pt x="9393141" y="6228522"/>
                </a:cubicBezTo>
                <a:cubicBezTo>
                  <a:pt x="9232103" y="6270750"/>
                  <a:pt x="9048236" y="6214140"/>
                  <a:pt x="8923484" y="6228522"/>
                </a:cubicBezTo>
                <a:cubicBezTo>
                  <a:pt x="8798732" y="6242904"/>
                  <a:pt x="8523342" y="6191306"/>
                  <a:pt x="8218998" y="6228522"/>
                </a:cubicBezTo>
                <a:cubicBezTo>
                  <a:pt x="7914654" y="6265738"/>
                  <a:pt x="7699377" y="6222737"/>
                  <a:pt x="7514513" y="6228522"/>
                </a:cubicBezTo>
                <a:cubicBezTo>
                  <a:pt x="7329650" y="6234307"/>
                  <a:pt x="7072705" y="6169289"/>
                  <a:pt x="6692613" y="6228522"/>
                </a:cubicBezTo>
                <a:cubicBezTo>
                  <a:pt x="6312521" y="6287755"/>
                  <a:pt x="6158655" y="6189748"/>
                  <a:pt x="5988127" y="6228522"/>
                </a:cubicBezTo>
                <a:cubicBezTo>
                  <a:pt x="5817599" y="6267296"/>
                  <a:pt x="5537172" y="6179754"/>
                  <a:pt x="5283642" y="6228522"/>
                </a:cubicBezTo>
                <a:cubicBezTo>
                  <a:pt x="5030113" y="6277290"/>
                  <a:pt x="5161856" y="6227199"/>
                  <a:pt x="5048813" y="6228522"/>
                </a:cubicBezTo>
                <a:cubicBezTo>
                  <a:pt x="4935770" y="6229845"/>
                  <a:pt x="4897059" y="6228350"/>
                  <a:pt x="4813985" y="6228522"/>
                </a:cubicBezTo>
                <a:cubicBezTo>
                  <a:pt x="4730911" y="6228694"/>
                  <a:pt x="4385464" y="6202697"/>
                  <a:pt x="4109499" y="6228522"/>
                </a:cubicBezTo>
                <a:cubicBezTo>
                  <a:pt x="3833534" y="6254347"/>
                  <a:pt x="3814872" y="6173216"/>
                  <a:pt x="3639842" y="6228522"/>
                </a:cubicBezTo>
                <a:cubicBezTo>
                  <a:pt x="3464812" y="6283828"/>
                  <a:pt x="3476517" y="6209323"/>
                  <a:pt x="3405014" y="6228522"/>
                </a:cubicBezTo>
                <a:cubicBezTo>
                  <a:pt x="3333511" y="6247721"/>
                  <a:pt x="2926887" y="6207594"/>
                  <a:pt x="2583114" y="6228522"/>
                </a:cubicBezTo>
                <a:cubicBezTo>
                  <a:pt x="2239341" y="6249450"/>
                  <a:pt x="2218702" y="6218160"/>
                  <a:pt x="2113457" y="6228522"/>
                </a:cubicBezTo>
                <a:cubicBezTo>
                  <a:pt x="2008212" y="6238884"/>
                  <a:pt x="1814714" y="6176127"/>
                  <a:pt x="1526385" y="6228522"/>
                </a:cubicBezTo>
                <a:cubicBezTo>
                  <a:pt x="1238056" y="6280917"/>
                  <a:pt x="1306376" y="6224610"/>
                  <a:pt x="1174143" y="6228522"/>
                </a:cubicBezTo>
                <a:cubicBezTo>
                  <a:pt x="1041910" y="6232434"/>
                  <a:pt x="502724" y="6121395"/>
                  <a:pt x="0" y="6228522"/>
                </a:cubicBezTo>
                <a:cubicBezTo>
                  <a:pt x="-55423" y="6082728"/>
                  <a:pt x="70923" y="5866544"/>
                  <a:pt x="0" y="5600008"/>
                </a:cubicBezTo>
                <a:cubicBezTo>
                  <a:pt x="-70923" y="5333472"/>
                  <a:pt x="56814" y="5131154"/>
                  <a:pt x="0" y="4971493"/>
                </a:cubicBezTo>
                <a:cubicBezTo>
                  <a:pt x="-56814" y="4811833"/>
                  <a:pt x="21885" y="4606261"/>
                  <a:pt x="0" y="4280693"/>
                </a:cubicBezTo>
                <a:cubicBezTo>
                  <a:pt x="-21885" y="3955125"/>
                  <a:pt x="29990" y="4035868"/>
                  <a:pt x="0" y="3901320"/>
                </a:cubicBezTo>
                <a:cubicBezTo>
                  <a:pt x="-29990" y="3766772"/>
                  <a:pt x="30333" y="3565335"/>
                  <a:pt x="0" y="3459661"/>
                </a:cubicBezTo>
                <a:cubicBezTo>
                  <a:pt x="-30333" y="3353987"/>
                  <a:pt x="37657" y="3103683"/>
                  <a:pt x="0" y="2893432"/>
                </a:cubicBezTo>
                <a:cubicBezTo>
                  <a:pt x="-37657" y="2683181"/>
                  <a:pt x="16662" y="2480652"/>
                  <a:pt x="0" y="2264917"/>
                </a:cubicBezTo>
                <a:cubicBezTo>
                  <a:pt x="-16662" y="2049182"/>
                  <a:pt x="52598" y="1943763"/>
                  <a:pt x="0" y="1823258"/>
                </a:cubicBezTo>
                <a:cubicBezTo>
                  <a:pt x="-52598" y="1702753"/>
                  <a:pt x="65711" y="1342624"/>
                  <a:pt x="0" y="1132459"/>
                </a:cubicBezTo>
                <a:cubicBezTo>
                  <a:pt x="-65711" y="922294"/>
                  <a:pt x="18829" y="342618"/>
                  <a:pt x="0" y="0"/>
                </a:cubicBezTo>
                <a:close/>
                <a:moveTo>
                  <a:pt x="115975" y="115975"/>
                </a:moveTo>
                <a:cubicBezTo>
                  <a:pt x="179390" y="428047"/>
                  <a:pt x="40189" y="597873"/>
                  <a:pt x="115975" y="835564"/>
                </a:cubicBezTo>
                <a:cubicBezTo>
                  <a:pt x="191761" y="1073255"/>
                  <a:pt x="72808" y="1210607"/>
                  <a:pt x="115975" y="1555152"/>
                </a:cubicBezTo>
                <a:cubicBezTo>
                  <a:pt x="159142" y="1899697"/>
                  <a:pt x="61070" y="1998171"/>
                  <a:pt x="115975" y="2214775"/>
                </a:cubicBezTo>
                <a:cubicBezTo>
                  <a:pt x="170880" y="2431379"/>
                  <a:pt x="102526" y="2524485"/>
                  <a:pt x="115975" y="2754467"/>
                </a:cubicBezTo>
                <a:cubicBezTo>
                  <a:pt x="129424" y="2984449"/>
                  <a:pt x="111542" y="3069629"/>
                  <a:pt x="115975" y="3234192"/>
                </a:cubicBezTo>
                <a:cubicBezTo>
                  <a:pt x="120408" y="3398756"/>
                  <a:pt x="80802" y="3597061"/>
                  <a:pt x="115975" y="3773884"/>
                </a:cubicBezTo>
                <a:cubicBezTo>
                  <a:pt x="151148" y="3950707"/>
                  <a:pt x="89277" y="4125568"/>
                  <a:pt x="115975" y="4313575"/>
                </a:cubicBezTo>
                <a:cubicBezTo>
                  <a:pt x="142673" y="4501582"/>
                  <a:pt x="97067" y="4637347"/>
                  <a:pt x="115975" y="4853267"/>
                </a:cubicBezTo>
                <a:cubicBezTo>
                  <a:pt x="134883" y="5069187"/>
                  <a:pt x="108635" y="5216469"/>
                  <a:pt x="115975" y="5332993"/>
                </a:cubicBezTo>
                <a:cubicBezTo>
                  <a:pt x="123315" y="5449517"/>
                  <a:pt x="59259" y="5732877"/>
                  <a:pt x="115975" y="6112547"/>
                </a:cubicBezTo>
                <a:cubicBezTo>
                  <a:pt x="295908" y="6092745"/>
                  <a:pt x="346696" y="6156141"/>
                  <a:pt x="576354" y="6112547"/>
                </a:cubicBezTo>
                <a:cubicBezTo>
                  <a:pt x="806012" y="6068953"/>
                  <a:pt x="1065403" y="6184261"/>
                  <a:pt x="1266923" y="6112547"/>
                </a:cubicBezTo>
                <a:cubicBezTo>
                  <a:pt x="1468443" y="6040833"/>
                  <a:pt x="1798724" y="6154956"/>
                  <a:pt x="2072586" y="6112547"/>
                </a:cubicBezTo>
                <a:cubicBezTo>
                  <a:pt x="2346448" y="6070138"/>
                  <a:pt x="2579543" y="6114296"/>
                  <a:pt x="2763154" y="6112547"/>
                </a:cubicBezTo>
                <a:cubicBezTo>
                  <a:pt x="2946765" y="6110798"/>
                  <a:pt x="3311527" y="6113203"/>
                  <a:pt x="3453723" y="6112547"/>
                </a:cubicBezTo>
                <a:cubicBezTo>
                  <a:pt x="3595919" y="6111891"/>
                  <a:pt x="4015375" y="6151901"/>
                  <a:pt x="4259386" y="6112547"/>
                </a:cubicBezTo>
                <a:cubicBezTo>
                  <a:pt x="4503397" y="6073193"/>
                  <a:pt x="4550768" y="6117170"/>
                  <a:pt x="4834860" y="6112547"/>
                </a:cubicBezTo>
                <a:cubicBezTo>
                  <a:pt x="5118952" y="6107924"/>
                  <a:pt x="5257490" y="6147250"/>
                  <a:pt x="5410334" y="6112547"/>
                </a:cubicBezTo>
                <a:cubicBezTo>
                  <a:pt x="5563178" y="6077844"/>
                  <a:pt x="5828925" y="6136997"/>
                  <a:pt x="6215997" y="6112547"/>
                </a:cubicBezTo>
                <a:cubicBezTo>
                  <a:pt x="6603069" y="6088097"/>
                  <a:pt x="6767937" y="6123904"/>
                  <a:pt x="6906566" y="6112547"/>
                </a:cubicBezTo>
                <a:cubicBezTo>
                  <a:pt x="7045195" y="6101190"/>
                  <a:pt x="7096464" y="6119582"/>
                  <a:pt x="7251850" y="6112547"/>
                </a:cubicBezTo>
                <a:cubicBezTo>
                  <a:pt x="7407236" y="6105512"/>
                  <a:pt x="7600611" y="6161875"/>
                  <a:pt x="7712229" y="6112547"/>
                </a:cubicBezTo>
                <a:cubicBezTo>
                  <a:pt x="7823847" y="6063219"/>
                  <a:pt x="7921772" y="6153621"/>
                  <a:pt x="8057513" y="6112547"/>
                </a:cubicBezTo>
                <a:cubicBezTo>
                  <a:pt x="8193254" y="6071473"/>
                  <a:pt x="8303203" y="6144342"/>
                  <a:pt x="8517892" y="6112547"/>
                </a:cubicBezTo>
                <a:cubicBezTo>
                  <a:pt x="8732581" y="6080752"/>
                  <a:pt x="8919890" y="6191903"/>
                  <a:pt x="9208461" y="6112547"/>
                </a:cubicBezTo>
                <a:cubicBezTo>
                  <a:pt x="9497032" y="6033191"/>
                  <a:pt x="9662250" y="6170361"/>
                  <a:pt x="10014124" y="6112547"/>
                </a:cubicBezTo>
                <a:cubicBezTo>
                  <a:pt x="10365998" y="6054733"/>
                  <a:pt x="10552917" y="6152248"/>
                  <a:pt x="10704693" y="6112547"/>
                </a:cubicBezTo>
                <a:cubicBezTo>
                  <a:pt x="10856469" y="6072846"/>
                  <a:pt x="11235263" y="6114276"/>
                  <a:pt x="11625451" y="6112547"/>
                </a:cubicBezTo>
                <a:cubicBezTo>
                  <a:pt x="11589893" y="5921160"/>
                  <a:pt x="11647954" y="5752226"/>
                  <a:pt x="11625451" y="5632821"/>
                </a:cubicBezTo>
                <a:cubicBezTo>
                  <a:pt x="11602948" y="5513416"/>
                  <a:pt x="11653980" y="5212884"/>
                  <a:pt x="11625451" y="5033164"/>
                </a:cubicBezTo>
                <a:cubicBezTo>
                  <a:pt x="11596922" y="4853444"/>
                  <a:pt x="11700094" y="4630118"/>
                  <a:pt x="11625451" y="4313575"/>
                </a:cubicBezTo>
                <a:cubicBezTo>
                  <a:pt x="11550808" y="3997032"/>
                  <a:pt x="11657891" y="4055453"/>
                  <a:pt x="11625451" y="3893815"/>
                </a:cubicBezTo>
                <a:cubicBezTo>
                  <a:pt x="11593011" y="3732177"/>
                  <a:pt x="11646906" y="3659284"/>
                  <a:pt x="11625451" y="3474055"/>
                </a:cubicBezTo>
                <a:cubicBezTo>
                  <a:pt x="11603996" y="3288826"/>
                  <a:pt x="11704396" y="3128652"/>
                  <a:pt x="11625451" y="2814432"/>
                </a:cubicBezTo>
                <a:cubicBezTo>
                  <a:pt x="11546506" y="2500212"/>
                  <a:pt x="11679129" y="2388412"/>
                  <a:pt x="11625451" y="2154809"/>
                </a:cubicBezTo>
                <a:cubicBezTo>
                  <a:pt x="11571773" y="1921206"/>
                  <a:pt x="11701600" y="1779574"/>
                  <a:pt x="11625451" y="1435221"/>
                </a:cubicBezTo>
                <a:cubicBezTo>
                  <a:pt x="11549302" y="1090868"/>
                  <a:pt x="11660214" y="1124728"/>
                  <a:pt x="11625451" y="1015461"/>
                </a:cubicBezTo>
                <a:cubicBezTo>
                  <a:pt x="11590688" y="906194"/>
                  <a:pt x="11720292" y="377050"/>
                  <a:pt x="11625451" y="115975"/>
                </a:cubicBezTo>
                <a:cubicBezTo>
                  <a:pt x="11528465" y="126009"/>
                  <a:pt x="11506441" y="103160"/>
                  <a:pt x="11395261" y="115975"/>
                </a:cubicBezTo>
                <a:cubicBezTo>
                  <a:pt x="11284081" y="128790"/>
                  <a:pt x="10948607" y="51654"/>
                  <a:pt x="10819788" y="115975"/>
                </a:cubicBezTo>
                <a:cubicBezTo>
                  <a:pt x="10690969" y="180296"/>
                  <a:pt x="10564338" y="112718"/>
                  <a:pt x="10474503" y="115975"/>
                </a:cubicBezTo>
                <a:cubicBezTo>
                  <a:pt x="10384669" y="119232"/>
                  <a:pt x="10179613" y="97538"/>
                  <a:pt x="10014124" y="115975"/>
                </a:cubicBezTo>
                <a:cubicBezTo>
                  <a:pt x="9848635" y="134412"/>
                  <a:pt x="9719537" y="75916"/>
                  <a:pt x="9553745" y="115975"/>
                </a:cubicBezTo>
                <a:cubicBezTo>
                  <a:pt x="9387953" y="156034"/>
                  <a:pt x="9414750" y="90517"/>
                  <a:pt x="9323556" y="115975"/>
                </a:cubicBezTo>
                <a:cubicBezTo>
                  <a:pt x="9232362" y="141433"/>
                  <a:pt x="8885766" y="52043"/>
                  <a:pt x="8748082" y="115975"/>
                </a:cubicBezTo>
                <a:cubicBezTo>
                  <a:pt x="8610398" y="179907"/>
                  <a:pt x="8394426" y="104335"/>
                  <a:pt x="8057513" y="115975"/>
                </a:cubicBezTo>
                <a:cubicBezTo>
                  <a:pt x="7720600" y="127615"/>
                  <a:pt x="7468639" y="42320"/>
                  <a:pt x="7251850" y="115975"/>
                </a:cubicBezTo>
                <a:cubicBezTo>
                  <a:pt x="7035061" y="189630"/>
                  <a:pt x="6901709" y="100785"/>
                  <a:pt x="6791471" y="115975"/>
                </a:cubicBezTo>
                <a:cubicBezTo>
                  <a:pt x="6681233" y="131165"/>
                  <a:pt x="6512797" y="76188"/>
                  <a:pt x="6331092" y="115975"/>
                </a:cubicBezTo>
                <a:cubicBezTo>
                  <a:pt x="6149387" y="155762"/>
                  <a:pt x="5961706" y="64856"/>
                  <a:pt x="5640523" y="115975"/>
                </a:cubicBezTo>
                <a:cubicBezTo>
                  <a:pt x="5319340" y="167094"/>
                  <a:pt x="5010326" y="111754"/>
                  <a:pt x="4834860" y="115975"/>
                </a:cubicBezTo>
                <a:cubicBezTo>
                  <a:pt x="4659394" y="120196"/>
                  <a:pt x="4327025" y="105088"/>
                  <a:pt x="4144292" y="115975"/>
                </a:cubicBezTo>
                <a:cubicBezTo>
                  <a:pt x="3961559" y="126862"/>
                  <a:pt x="3866923" y="103495"/>
                  <a:pt x="3683913" y="115975"/>
                </a:cubicBezTo>
                <a:cubicBezTo>
                  <a:pt x="3500903" y="128455"/>
                  <a:pt x="3364765" y="74933"/>
                  <a:pt x="3108439" y="115975"/>
                </a:cubicBezTo>
                <a:cubicBezTo>
                  <a:pt x="2852113" y="157017"/>
                  <a:pt x="2753587" y="94348"/>
                  <a:pt x="2417870" y="115975"/>
                </a:cubicBezTo>
                <a:cubicBezTo>
                  <a:pt x="2082153" y="137602"/>
                  <a:pt x="2119134" y="52831"/>
                  <a:pt x="1842396" y="115975"/>
                </a:cubicBezTo>
                <a:cubicBezTo>
                  <a:pt x="1565658" y="179119"/>
                  <a:pt x="1445084" y="94906"/>
                  <a:pt x="1266923" y="115975"/>
                </a:cubicBezTo>
                <a:cubicBezTo>
                  <a:pt x="1088762" y="137044"/>
                  <a:pt x="378981" y="-14292"/>
                  <a:pt x="115975" y="115975"/>
                </a:cubicBezTo>
                <a:close/>
              </a:path>
              <a:path w="11741426" h="6228522" stroke="0" extrusionOk="0">
                <a:moveTo>
                  <a:pt x="0" y="0"/>
                </a:moveTo>
                <a:cubicBezTo>
                  <a:pt x="215387" y="-16730"/>
                  <a:pt x="337578" y="50398"/>
                  <a:pt x="469657" y="0"/>
                </a:cubicBezTo>
                <a:cubicBezTo>
                  <a:pt x="601736" y="-50398"/>
                  <a:pt x="833891" y="52187"/>
                  <a:pt x="939314" y="0"/>
                </a:cubicBezTo>
                <a:cubicBezTo>
                  <a:pt x="1044737" y="-52187"/>
                  <a:pt x="1335904" y="50208"/>
                  <a:pt x="1526385" y="0"/>
                </a:cubicBezTo>
                <a:cubicBezTo>
                  <a:pt x="1716866" y="-50208"/>
                  <a:pt x="2043993" y="49339"/>
                  <a:pt x="2230871" y="0"/>
                </a:cubicBezTo>
                <a:cubicBezTo>
                  <a:pt x="2417749" y="-49339"/>
                  <a:pt x="2690368" y="80360"/>
                  <a:pt x="2935357" y="0"/>
                </a:cubicBezTo>
                <a:cubicBezTo>
                  <a:pt x="3180346" y="-80360"/>
                  <a:pt x="3300305" y="47401"/>
                  <a:pt x="3405014" y="0"/>
                </a:cubicBezTo>
                <a:cubicBezTo>
                  <a:pt x="3509723" y="-47401"/>
                  <a:pt x="3561810" y="11763"/>
                  <a:pt x="3639842" y="0"/>
                </a:cubicBezTo>
                <a:cubicBezTo>
                  <a:pt x="3717874" y="-11763"/>
                  <a:pt x="4151964" y="6801"/>
                  <a:pt x="4344328" y="0"/>
                </a:cubicBezTo>
                <a:cubicBezTo>
                  <a:pt x="4536692" y="-6801"/>
                  <a:pt x="4615608" y="40252"/>
                  <a:pt x="4696570" y="0"/>
                </a:cubicBezTo>
                <a:cubicBezTo>
                  <a:pt x="4777532" y="-40252"/>
                  <a:pt x="4990259" y="27102"/>
                  <a:pt x="5166227" y="0"/>
                </a:cubicBezTo>
                <a:cubicBezTo>
                  <a:pt x="5342195" y="-27102"/>
                  <a:pt x="5691941" y="3"/>
                  <a:pt x="5870713" y="0"/>
                </a:cubicBezTo>
                <a:cubicBezTo>
                  <a:pt x="6049485" y="-3"/>
                  <a:pt x="6245824" y="36300"/>
                  <a:pt x="6340370" y="0"/>
                </a:cubicBezTo>
                <a:cubicBezTo>
                  <a:pt x="6434916" y="-36300"/>
                  <a:pt x="6679008" y="36796"/>
                  <a:pt x="6927441" y="0"/>
                </a:cubicBezTo>
                <a:cubicBezTo>
                  <a:pt x="7175874" y="-36796"/>
                  <a:pt x="7578698" y="36933"/>
                  <a:pt x="7749341" y="0"/>
                </a:cubicBezTo>
                <a:cubicBezTo>
                  <a:pt x="7919984" y="-36933"/>
                  <a:pt x="7952818" y="30350"/>
                  <a:pt x="8101584" y="0"/>
                </a:cubicBezTo>
                <a:cubicBezTo>
                  <a:pt x="8250350" y="-30350"/>
                  <a:pt x="8320698" y="24187"/>
                  <a:pt x="8453827" y="0"/>
                </a:cubicBezTo>
                <a:cubicBezTo>
                  <a:pt x="8586956" y="-24187"/>
                  <a:pt x="8852341" y="62661"/>
                  <a:pt x="9158312" y="0"/>
                </a:cubicBezTo>
                <a:cubicBezTo>
                  <a:pt x="9464283" y="-62661"/>
                  <a:pt x="9367739" y="29205"/>
                  <a:pt x="9510555" y="0"/>
                </a:cubicBezTo>
                <a:cubicBezTo>
                  <a:pt x="9653371" y="-29205"/>
                  <a:pt x="9821866" y="26712"/>
                  <a:pt x="10097626" y="0"/>
                </a:cubicBezTo>
                <a:cubicBezTo>
                  <a:pt x="10373386" y="-26712"/>
                  <a:pt x="10334026" y="20438"/>
                  <a:pt x="10449869" y="0"/>
                </a:cubicBezTo>
                <a:cubicBezTo>
                  <a:pt x="10565712" y="-20438"/>
                  <a:pt x="11320959" y="35608"/>
                  <a:pt x="11741426" y="0"/>
                </a:cubicBezTo>
                <a:cubicBezTo>
                  <a:pt x="11773848" y="161967"/>
                  <a:pt x="11711296" y="253613"/>
                  <a:pt x="11741426" y="441659"/>
                </a:cubicBezTo>
                <a:cubicBezTo>
                  <a:pt x="11771556" y="629705"/>
                  <a:pt x="11731007" y="703273"/>
                  <a:pt x="11741426" y="945603"/>
                </a:cubicBezTo>
                <a:cubicBezTo>
                  <a:pt x="11751845" y="1187933"/>
                  <a:pt x="11737472" y="1325332"/>
                  <a:pt x="11741426" y="1574117"/>
                </a:cubicBezTo>
                <a:cubicBezTo>
                  <a:pt x="11745380" y="1822902"/>
                  <a:pt x="11688688" y="1929213"/>
                  <a:pt x="11741426" y="2078061"/>
                </a:cubicBezTo>
                <a:cubicBezTo>
                  <a:pt x="11794164" y="2226909"/>
                  <a:pt x="11740015" y="2497987"/>
                  <a:pt x="11741426" y="2706576"/>
                </a:cubicBezTo>
                <a:cubicBezTo>
                  <a:pt x="11742837" y="2915166"/>
                  <a:pt x="11685324" y="3128542"/>
                  <a:pt x="11741426" y="3335090"/>
                </a:cubicBezTo>
                <a:cubicBezTo>
                  <a:pt x="11797528" y="3541638"/>
                  <a:pt x="11715976" y="3595687"/>
                  <a:pt x="11741426" y="3776749"/>
                </a:cubicBezTo>
                <a:cubicBezTo>
                  <a:pt x="11766876" y="3957811"/>
                  <a:pt x="11666854" y="4325615"/>
                  <a:pt x="11741426" y="4467549"/>
                </a:cubicBezTo>
                <a:cubicBezTo>
                  <a:pt x="11815998" y="4609483"/>
                  <a:pt x="11732315" y="4685020"/>
                  <a:pt x="11741426" y="4846923"/>
                </a:cubicBezTo>
                <a:cubicBezTo>
                  <a:pt x="11750537" y="5008826"/>
                  <a:pt x="11719496" y="5112084"/>
                  <a:pt x="11741426" y="5226296"/>
                </a:cubicBezTo>
                <a:cubicBezTo>
                  <a:pt x="11763356" y="5340508"/>
                  <a:pt x="11658814" y="5791246"/>
                  <a:pt x="11741426" y="6228522"/>
                </a:cubicBezTo>
                <a:cubicBezTo>
                  <a:pt x="11401127" y="6258536"/>
                  <a:pt x="11264564" y="6198557"/>
                  <a:pt x="11036940" y="6228522"/>
                </a:cubicBezTo>
                <a:cubicBezTo>
                  <a:pt x="10809316" y="6258487"/>
                  <a:pt x="10857285" y="6208972"/>
                  <a:pt x="10802112" y="6228522"/>
                </a:cubicBezTo>
                <a:cubicBezTo>
                  <a:pt x="10746939" y="6248072"/>
                  <a:pt x="10289763" y="6199984"/>
                  <a:pt x="10097626" y="6228522"/>
                </a:cubicBezTo>
                <a:cubicBezTo>
                  <a:pt x="9905489" y="6257060"/>
                  <a:pt x="9627188" y="6221845"/>
                  <a:pt x="9393141" y="6228522"/>
                </a:cubicBezTo>
                <a:cubicBezTo>
                  <a:pt x="9159094" y="6235199"/>
                  <a:pt x="9009154" y="6184470"/>
                  <a:pt x="8806070" y="6228522"/>
                </a:cubicBezTo>
                <a:cubicBezTo>
                  <a:pt x="8602986" y="6272574"/>
                  <a:pt x="8496724" y="6219777"/>
                  <a:pt x="8336412" y="6228522"/>
                </a:cubicBezTo>
                <a:cubicBezTo>
                  <a:pt x="8176100" y="6237267"/>
                  <a:pt x="7900761" y="6217068"/>
                  <a:pt x="7749341" y="6228522"/>
                </a:cubicBezTo>
                <a:cubicBezTo>
                  <a:pt x="7597921" y="6239976"/>
                  <a:pt x="7270504" y="6156594"/>
                  <a:pt x="7044856" y="6228522"/>
                </a:cubicBezTo>
                <a:cubicBezTo>
                  <a:pt x="6819208" y="6300450"/>
                  <a:pt x="6570552" y="6220628"/>
                  <a:pt x="6340370" y="6228522"/>
                </a:cubicBezTo>
                <a:cubicBezTo>
                  <a:pt x="6110188" y="6236416"/>
                  <a:pt x="5910740" y="6154864"/>
                  <a:pt x="5635884" y="6228522"/>
                </a:cubicBezTo>
                <a:cubicBezTo>
                  <a:pt x="5361028" y="6302180"/>
                  <a:pt x="5403002" y="6198651"/>
                  <a:pt x="5283642" y="6228522"/>
                </a:cubicBezTo>
                <a:cubicBezTo>
                  <a:pt x="5164282" y="6258393"/>
                  <a:pt x="4912320" y="6224575"/>
                  <a:pt x="4813985" y="6228522"/>
                </a:cubicBezTo>
                <a:cubicBezTo>
                  <a:pt x="4715650" y="6232469"/>
                  <a:pt x="4603145" y="6207508"/>
                  <a:pt x="4461742" y="6228522"/>
                </a:cubicBezTo>
                <a:cubicBezTo>
                  <a:pt x="4320339" y="6249536"/>
                  <a:pt x="4126910" y="6218445"/>
                  <a:pt x="3874671" y="6228522"/>
                </a:cubicBezTo>
                <a:cubicBezTo>
                  <a:pt x="3622432" y="6238599"/>
                  <a:pt x="3735645" y="6225939"/>
                  <a:pt x="3639842" y="6228522"/>
                </a:cubicBezTo>
                <a:cubicBezTo>
                  <a:pt x="3544039" y="6231105"/>
                  <a:pt x="3137998" y="6163233"/>
                  <a:pt x="2817942" y="6228522"/>
                </a:cubicBezTo>
                <a:cubicBezTo>
                  <a:pt x="2497886" y="6293811"/>
                  <a:pt x="2442760" y="6201175"/>
                  <a:pt x="2113457" y="6228522"/>
                </a:cubicBezTo>
                <a:cubicBezTo>
                  <a:pt x="1784154" y="6255869"/>
                  <a:pt x="1914553" y="6198886"/>
                  <a:pt x="1761214" y="6228522"/>
                </a:cubicBezTo>
                <a:cubicBezTo>
                  <a:pt x="1607875" y="6258158"/>
                  <a:pt x="1323633" y="6189348"/>
                  <a:pt x="1174143" y="6228522"/>
                </a:cubicBezTo>
                <a:cubicBezTo>
                  <a:pt x="1024653" y="6267696"/>
                  <a:pt x="235059" y="6103237"/>
                  <a:pt x="0" y="6228522"/>
                </a:cubicBezTo>
                <a:cubicBezTo>
                  <a:pt x="-1806" y="6008883"/>
                  <a:pt x="42298" y="5933840"/>
                  <a:pt x="0" y="5662293"/>
                </a:cubicBezTo>
                <a:cubicBezTo>
                  <a:pt x="-42298" y="5390746"/>
                  <a:pt x="35996" y="5368484"/>
                  <a:pt x="0" y="5096063"/>
                </a:cubicBezTo>
                <a:cubicBezTo>
                  <a:pt x="-35996" y="4823642"/>
                  <a:pt x="35913" y="4813097"/>
                  <a:pt x="0" y="4716690"/>
                </a:cubicBezTo>
                <a:cubicBezTo>
                  <a:pt x="-35913" y="4620283"/>
                  <a:pt x="17523" y="4494062"/>
                  <a:pt x="0" y="4337316"/>
                </a:cubicBezTo>
                <a:cubicBezTo>
                  <a:pt x="-17523" y="4180570"/>
                  <a:pt x="16596" y="3980010"/>
                  <a:pt x="0" y="3708802"/>
                </a:cubicBezTo>
                <a:cubicBezTo>
                  <a:pt x="-16596" y="3437594"/>
                  <a:pt x="330" y="3483292"/>
                  <a:pt x="0" y="3329428"/>
                </a:cubicBezTo>
                <a:cubicBezTo>
                  <a:pt x="-330" y="3175564"/>
                  <a:pt x="26148" y="2907763"/>
                  <a:pt x="0" y="2763199"/>
                </a:cubicBezTo>
                <a:cubicBezTo>
                  <a:pt x="-26148" y="2618635"/>
                  <a:pt x="33596" y="2483064"/>
                  <a:pt x="0" y="2383825"/>
                </a:cubicBezTo>
                <a:cubicBezTo>
                  <a:pt x="-33596" y="2284586"/>
                  <a:pt x="32561" y="2143538"/>
                  <a:pt x="0" y="1942166"/>
                </a:cubicBezTo>
                <a:cubicBezTo>
                  <a:pt x="-32561" y="1740794"/>
                  <a:pt x="63012" y="1507921"/>
                  <a:pt x="0" y="1375937"/>
                </a:cubicBezTo>
                <a:cubicBezTo>
                  <a:pt x="-63012" y="1243953"/>
                  <a:pt x="46621" y="1064072"/>
                  <a:pt x="0" y="871993"/>
                </a:cubicBezTo>
                <a:cubicBezTo>
                  <a:pt x="-46621" y="679914"/>
                  <a:pt x="48728" y="235265"/>
                  <a:pt x="0" y="0"/>
                </a:cubicBezTo>
                <a:close/>
                <a:moveTo>
                  <a:pt x="115975" y="115975"/>
                </a:moveTo>
                <a:cubicBezTo>
                  <a:pt x="148903" y="247510"/>
                  <a:pt x="65532" y="480516"/>
                  <a:pt x="115975" y="655666"/>
                </a:cubicBezTo>
                <a:cubicBezTo>
                  <a:pt x="166418" y="830816"/>
                  <a:pt x="95284" y="884010"/>
                  <a:pt x="115975" y="1075427"/>
                </a:cubicBezTo>
                <a:cubicBezTo>
                  <a:pt x="136666" y="1266844"/>
                  <a:pt x="73135" y="1430860"/>
                  <a:pt x="115975" y="1555152"/>
                </a:cubicBezTo>
                <a:cubicBezTo>
                  <a:pt x="158815" y="1679444"/>
                  <a:pt x="100980" y="1989254"/>
                  <a:pt x="115975" y="2214775"/>
                </a:cubicBezTo>
                <a:cubicBezTo>
                  <a:pt x="130970" y="2440296"/>
                  <a:pt x="112685" y="2651871"/>
                  <a:pt x="115975" y="2934364"/>
                </a:cubicBezTo>
                <a:cubicBezTo>
                  <a:pt x="119265" y="3216857"/>
                  <a:pt x="88929" y="3274068"/>
                  <a:pt x="115975" y="3593987"/>
                </a:cubicBezTo>
                <a:cubicBezTo>
                  <a:pt x="143021" y="3913906"/>
                  <a:pt x="91737" y="3877963"/>
                  <a:pt x="115975" y="4013747"/>
                </a:cubicBezTo>
                <a:cubicBezTo>
                  <a:pt x="140213" y="4149531"/>
                  <a:pt x="44279" y="4377158"/>
                  <a:pt x="115975" y="4613404"/>
                </a:cubicBezTo>
                <a:cubicBezTo>
                  <a:pt x="187671" y="4849650"/>
                  <a:pt x="49238" y="4931733"/>
                  <a:pt x="115975" y="5213061"/>
                </a:cubicBezTo>
                <a:cubicBezTo>
                  <a:pt x="182712" y="5494389"/>
                  <a:pt x="41773" y="5902064"/>
                  <a:pt x="115975" y="6112547"/>
                </a:cubicBezTo>
                <a:cubicBezTo>
                  <a:pt x="359459" y="6073424"/>
                  <a:pt x="421347" y="6135683"/>
                  <a:pt x="691449" y="6112547"/>
                </a:cubicBezTo>
                <a:cubicBezTo>
                  <a:pt x="961551" y="6089411"/>
                  <a:pt x="1063918" y="6144006"/>
                  <a:pt x="1266923" y="6112547"/>
                </a:cubicBezTo>
                <a:cubicBezTo>
                  <a:pt x="1469928" y="6081088"/>
                  <a:pt x="1635115" y="6122485"/>
                  <a:pt x="1727302" y="6112547"/>
                </a:cubicBezTo>
                <a:cubicBezTo>
                  <a:pt x="1819489" y="6102609"/>
                  <a:pt x="2239087" y="6123020"/>
                  <a:pt x="2532965" y="6112547"/>
                </a:cubicBezTo>
                <a:cubicBezTo>
                  <a:pt x="2826843" y="6102074"/>
                  <a:pt x="2960595" y="6175861"/>
                  <a:pt x="3223534" y="6112547"/>
                </a:cubicBezTo>
                <a:cubicBezTo>
                  <a:pt x="3486473" y="6049233"/>
                  <a:pt x="3499191" y="6150654"/>
                  <a:pt x="3683913" y="6112547"/>
                </a:cubicBezTo>
                <a:cubicBezTo>
                  <a:pt x="3868635" y="6074440"/>
                  <a:pt x="4022223" y="6136361"/>
                  <a:pt x="4259386" y="6112547"/>
                </a:cubicBezTo>
                <a:cubicBezTo>
                  <a:pt x="4496549" y="6088733"/>
                  <a:pt x="4899365" y="6160847"/>
                  <a:pt x="5065050" y="6112547"/>
                </a:cubicBezTo>
                <a:cubicBezTo>
                  <a:pt x="5230735" y="6064247"/>
                  <a:pt x="5307127" y="6119271"/>
                  <a:pt x="5525429" y="6112547"/>
                </a:cubicBezTo>
                <a:cubicBezTo>
                  <a:pt x="5743731" y="6105823"/>
                  <a:pt x="5867501" y="6123449"/>
                  <a:pt x="5985808" y="6112547"/>
                </a:cubicBezTo>
                <a:cubicBezTo>
                  <a:pt x="6104115" y="6101645"/>
                  <a:pt x="6518085" y="6161551"/>
                  <a:pt x="6791471" y="6112547"/>
                </a:cubicBezTo>
                <a:cubicBezTo>
                  <a:pt x="7064857" y="6063543"/>
                  <a:pt x="6970020" y="6122081"/>
                  <a:pt x="7021661" y="6112547"/>
                </a:cubicBezTo>
                <a:cubicBezTo>
                  <a:pt x="7073302" y="6103013"/>
                  <a:pt x="7473953" y="6146802"/>
                  <a:pt x="7827324" y="6112547"/>
                </a:cubicBezTo>
                <a:cubicBezTo>
                  <a:pt x="8180695" y="6078292"/>
                  <a:pt x="8183880" y="6180448"/>
                  <a:pt x="8402798" y="6112547"/>
                </a:cubicBezTo>
                <a:cubicBezTo>
                  <a:pt x="8621716" y="6044646"/>
                  <a:pt x="8581654" y="6127745"/>
                  <a:pt x="8632987" y="6112547"/>
                </a:cubicBezTo>
                <a:cubicBezTo>
                  <a:pt x="8684320" y="6097349"/>
                  <a:pt x="8827230" y="6131823"/>
                  <a:pt x="8978272" y="6112547"/>
                </a:cubicBezTo>
                <a:cubicBezTo>
                  <a:pt x="9129315" y="6093271"/>
                  <a:pt x="9525259" y="6122653"/>
                  <a:pt x="9668840" y="6112547"/>
                </a:cubicBezTo>
                <a:cubicBezTo>
                  <a:pt x="9812421" y="6102441"/>
                  <a:pt x="10268137" y="6195693"/>
                  <a:pt x="10474503" y="6112547"/>
                </a:cubicBezTo>
                <a:cubicBezTo>
                  <a:pt x="10680869" y="6029401"/>
                  <a:pt x="10724999" y="6132917"/>
                  <a:pt x="10934882" y="6112547"/>
                </a:cubicBezTo>
                <a:cubicBezTo>
                  <a:pt x="11144765" y="6092177"/>
                  <a:pt x="11374261" y="6172599"/>
                  <a:pt x="11625451" y="6112547"/>
                </a:cubicBezTo>
                <a:cubicBezTo>
                  <a:pt x="11580344" y="5912966"/>
                  <a:pt x="11670286" y="5843504"/>
                  <a:pt x="11625451" y="5692787"/>
                </a:cubicBezTo>
                <a:cubicBezTo>
                  <a:pt x="11580616" y="5542070"/>
                  <a:pt x="11693347" y="5228003"/>
                  <a:pt x="11625451" y="4973198"/>
                </a:cubicBezTo>
                <a:cubicBezTo>
                  <a:pt x="11557555" y="4718393"/>
                  <a:pt x="11666182" y="4612833"/>
                  <a:pt x="11625451" y="4433507"/>
                </a:cubicBezTo>
                <a:cubicBezTo>
                  <a:pt x="11584720" y="4254181"/>
                  <a:pt x="11634472" y="4096945"/>
                  <a:pt x="11625451" y="3953781"/>
                </a:cubicBezTo>
                <a:cubicBezTo>
                  <a:pt x="11616430" y="3810617"/>
                  <a:pt x="11688481" y="3540948"/>
                  <a:pt x="11625451" y="3354124"/>
                </a:cubicBezTo>
                <a:cubicBezTo>
                  <a:pt x="11562421" y="3167300"/>
                  <a:pt x="11689264" y="2964723"/>
                  <a:pt x="11625451" y="2694501"/>
                </a:cubicBezTo>
                <a:cubicBezTo>
                  <a:pt x="11561638" y="2424279"/>
                  <a:pt x="11627893" y="2397113"/>
                  <a:pt x="11625451" y="2274741"/>
                </a:cubicBezTo>
                <a:cubicBezTo>
                  <a:pt x="11623009" y="2152369"/>
                  <a:pt x="11689446" y="1785115"/>
                  <a:pt x="11625451" y="1615118"/>
                </a:cubicBezTo>
                <a:cubicBezTo>
                  <a:pt x="11561456" y="1445121"/>
                  <a:pt x="11636934" y="1279084"/>
                  <a:pt x="11625451" y="1135392"/>
                </a:cubicBezTo>
                <a:cubicBezTo>
                  <a:pt x="11613968" y="991700"/>
                  <a:pt x="11697486" y="605298"/>
                  <a:pt x="11625451" y="115975"/>
                </a:cubicBezTo>
                <a:cubicBezTo>
                  <a:pt x="11511944" y="136500"/>
                  <a:pt x="11453809" y="109006"/>
                  <a:pt x="11395261" y="115975"/>
                </a:cubicBezTo>
                <a:cubicBezTo>
                  <a:pt x="11336713" y="122944"/>
                  <a:pt x="11265219" y="112431"/>
                  <a:pt x="11165072" y="115975"/>
                </a:cubicBezTo>
                <a:cubicBezTo>
                  <a:pt x="11064925" y="119519"/>
                  <a:pt x="10778266" y="44091"/>
                  <a:pt x="10474503" y="115975"/>
                </a:cubicBezTo>
                <a:cubicBezTo>
                  <a:pt x="10170740" y="187859"/>
                  <a:pt x="10145708" y="78152"/>
                  <a:pt x="10014124" y="115975"/>
                </a:cubicBezTo>
                <a:cubicBezTo>
                  <a:pt x="9882540" y="153798"/>
                  <a:pt x="9547674" y="91057"/>
                  <a:pt x="9323556" y="115975"/>
                </a:cubicBezTo>
                <a:cubicBezTo>
                  <a:pt x="9099438" y="140893"/>
                  <a:pt x="8812477" y="58296"/>
                  <a:pt x="8632987" y="115975"/>
                </a:cubicBezTo>
                <a:cubicBezTo>
                  <a:pt x="8453497" y="173654"/>
                  <a:pt x="8172895" y="70381"/>
                  <a:pt x="8057513" y="115975"/>
                </a:cubicBezTo>
                <a:cubicBezTo>
                  <a:pt x="7942131" y="161569"/>
                  <a:pt x="7756283" y="111296"/>
                  <a:pt x="7597134" y="115975"/>
                </a:cubicBezTo>
                <a:cubicBezTo>
                  <a:pt x="7437985" y="120654"/>
                  <a:pt x="7221877" y="58812"/>
                  <a:pt x="6906566" y="115975"/>
                </a:cubicBezTo>
                <a:cubicBezTo>
                  <a:pt x="6591255" y="173138"/>
                  <a:pt x="6291550" y="47901"/>
                  <a:pt x="6100903" y="115975"/>
                </a:cubicBezTo>
                <a:cubicBezTo>
                  <a:pt x="5910256" y="184049"/>
                  <a:pt x="5956437" y="104861"/>
                  <a:pt x="5870713" y="115975"/>
                </a:cubicBezTo>
                <a:cubicBezTo>
                  <a:pt x="5784989" y="127089"/>
                  <a:pt x="5695789" y="101413"/>
                  <a:pt x="5525429" y="115975"/>
                </a:cubicBezTo>
                <a:cubicBezTo>
                  <a:pt x="5355069" y="130537"/>
                  <a:pt x="5113197" y="106760"/>
                  <a:pt x="4949955" y="115975"/>
                </a:cubicBezTo>
                <a:cubicBezTo>
                  <a:pt x="4786713" y="125190"/>
                  <a:pt x="4589114" y="89349"/>
                  <a:pt x="4489576" y="115975"/>
                </a:cubicBezTo>
                <a:cubicBezTo>
                  <a:pt x="4390038" y="142601"/>
                  <a:pt x="3962706" y="84970"/>
                  <a:pt x="3799007" y="115975"/>
                </a:cubicBezTo>
                <a:cubicBezTo>
                  <a:pt x="3635308" y="146980"/>
                  <a:pt x="3441228" y="111934"/>
                  <a:pt x="3223534" y="115975"/>
                </a:cubicBezTo>
                <a:cubicBezTo>
                  <a:pt x="3005840" y="120016"/>
                  <a:pt x="2777553" y="48106"/>
                  <a:pt x="2532965" y="115975"/>
                </a:cubicBezTo>
                <a:cubicBezTo>
                  <a:pt x="2288377" y="183844"/>
                  <a:pt x="2276700" y="107165"/>
                  <a:pt x="2187681" y="115975"/>
                </a:cubicBezTo>
                <a:cubicBezTo>
                  <a:pt x="2098662" y="124785"/>
                  <a:pt x="1927689" y="87074"/>
                  <a:pt x="1842396" y="115975"/>
                </a:cubicBezTo>
                <a:cubicBezTo>
                  <a:pt x="1757103" y="144876"/>
                  <a:pt x="1717889" y="110526"/>
                  <a:pt x="1612207" y="115975"/>
                </a:cubicBezTo>
                <a:cubicBezTo>
                  <a:pt x="1506525" y="121424"/>
                  <a:pt x="1429131" y="97172"/>
                  <a:pt x="1382017" y="115975"/>
                </a:cubicBezTo>
                <a:cubicBezTo>
                  <a:pt x="1334903" y="134778"/>
                  <a:pt x="1107302" y="111330"/>
                  <a:pt x="1036733" y="115975"/>
                </a:cubicBezTo>
                <a:cubicBezTo>
                  <a:pt x="966164" y="120620"/>
                  <a:pt x="361910" y="18941"/>
                  <a:pt x="115975" y="115975"/>
                </a:cubicBezTo>
                <a:close/>
              </a:path>
            </a:pathLst>
          </a:cu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xmlns="" sd="372029728">
                  <a:custGeom>
                    <a:avLst/>
                    <a:gdLst>
                      <a:gd name="connsiteX0" fmla="*/ 0 w 9132812"/>
                      <a:gd name="connsiteY0" fmla="*/ 0 h 5131637"/>
                      <a:gd name="connsiteX1" fmla="*/ 547969 w 9132812"/>
                      <a:gd name="connsiteY1" fmla="*/ 0 h 5131637"/>
                      <a:gd name="connsiteX2" fmla="*/ 1095937 w 9132812"/>
                      <a:gd name="connsiteY2" fmla="*/ 0 h 5131637"/>
                      <a:gd name="connsiteX3" fmla="*/ 1735234 w 9132812"/>
                      <a:gd name="connsiteY3" fmla="*/ 0 h 5131637"/>
                      <a:gd name="connsiteX4" fmla="*/ 2009218 w 9132812"/>
                      <a:gd name="connsiteY4" fmla="*/ 0 h 5131637"/>
                      <a:gd name="connsiteX5" fmla="*/ 2465859 w 9132812"/>
                      <a:gd name="connsiteY5" fmla="*/ 0 h 5131637"/>
                      <a:gd name="connsiteX6" fmla="*/ 3105156 w 9132812"/>
                      <a:gd name="connsiteY6" fmla="*/ 0 h 5131637"/>
                      <a:gd name="connsiteX7" fmla="*/ 3561796 w 9132812"/>
                      <a:gd name="connsiteY7" fmla="*/ 0 h 5131637"/>
                      <a:gd name="connsiteX8" fmla="*/ 4018436 w 9132812"/>
                      <a:gd name="connsiteY8" fmla="*/ 0 h 5131637"/>
                      <a:gd name="connsiteX9" fmla="*/ 4383749 w 9132812"/>
                      <a:gd name="connsiteY9" fmla="*/ 0 h 5131637"/>
                      <a:gd name="connsiteX10" fmla="*/ 4840390 w 9132812"/>
                      <a:gd name="connsiteY10" fmla="*/ 0 h 5131637"/>
                      <a:gd name="connsiteX11" fmla="*/ 5205702 w 9132812"/>
                      <a:gd name="connsiteY11" fmla="*/ 0 h 5131637"/>
                      <a:gd name="connsiteX12" fmla="*/ 5844999 w 9132812"/>
                      <a:gd name="connsiteY12" fmla="*/ 0 h 5131637"/>
                      <a:gd name="connsiteX13" fmla="*/ 6484296 w 9132812"/>
                      <a:gd name="connsiteY13" fmla="*/ 0 h 5131637"/>
                      <a:gd name="connsiteX14" fmla="*/ 6758280 w 9132812"/>
                      <a:gd name="connsiteY14" fmla="*/ 0 h 5131637"/>
                      <a:gd name="connsiteX15" fmla="*/ 7032265 w 9132812"/>
                      <a:gd name="connsiteY15" fmla="*/ 0 h 5131637"/>
                      <a:gd name="connsiteX16" fmla="*/ 7671562 w 9132812"/>
                      <a:gd name="connsiteY16" fmla="*/ 0 h 5131637"/>
                      <a:gd name="connsiteX17" fmla="*/ 7945546 w 9132812"/>
                      <a:gd name="connsiteY17" fmla="*/ 0 h 5131637"/>
                      <a:gd name="connsiteX18" fmla="*/ 8584842 w 9132812"/>
                      <a:gd name="connsiteY18" fmla="*/ 0 h 5131637"/>
                      <a:gd name="connsiteX19" fmla="*/ 9132812 w 9132812"/>
                      <a:gd name="connsiteY19" fmla="*/ 0 h 5131637"/>
                      <a:gd name="connsiteX20" fmla="*/ 9132812 w 9132812"/>
                      <a:gd name="connsiteY20" fmla="*/ 517828 h 5131637"/>
                      <a:gd name="connsiteX21" fmla="*/ 9132812 w 9132812"/>
                      <a:gd name="connsiteY21" fmla="*/ 984341 h 5131637"/>
                      <a:gd name="connsiteX22" fmla="*/ 9132812 w 9132812"/>
                      <a:gd name="connsiteY22" fmla="*/ 1553486 h 5131637"/>
                      <a:gd name="connsiteX23" fmla="*/ 9132812 w 9132812"/>
                      <a:gd name="connsiteY23" fmla="*/ 2122631 h 5131637"/>
                      <a:gd name="connsiteX24" fmla="*/ 9132812 w 9132812"/>
                      <a:gd name="connsiteY24" fmla="*/ 2486511 h 5131637"/>
                      <a:gd name="connsiteX25" fmla="*/ 9132812 w 9132812"/>
                      <a:gd name="connsiteY25" fmla="*/ 2850391 h 5131637"/>
                      <a:gd name="connsiteX26" fmla="*/ 9132812 w 9132812"/>
                      <a:gd name="connsiteY26" fmla="*/ 3316903 h 5131637"/>
                      <a:gd name="connsiteX27" fmla="*/ 9132812 w 9132812"/>
                      <a:gd name="connsiteY27" fmla="*/ 3783415 h 5131637"/>
                      <a:gd name="connsiteX28" fmla="*/ 9132812 w 9132812"/>
                      <a:gd name="connsiteY28" fmla="*/ 4301244 h 5131637"/>
                      <a:gd name="connsiteX29" fmla="*/ 9132812 w 9132812"/>
                      <a:gd name="connsiteY29" fmla="*/ 5131637 h 5131637"/>
                      <a:gd name="connsiteX30" fmla="*/ 8858827 w 9132812"/>
                      <a:gd name="connsiteY30" fmla="*/ 5131637 h 5131637"/>
                      <a:gd name="connsiteX31" fmla="*/ 8676171 w 9132812"/>
                      <a:gd name="connsiteY31" fmla="*/ 5131637 h 5131637"/>
                      <a:gd name="connsiteX32" fmla="*/ 8128202 w 9132812"/>
                      <a:gd name="connsiteY32" fmla="*/ 5131637 h 5131637"/>
                      <a:gd name="connsiteX33" fmla="*/ 7945546 w 9132812"/>
                      <a:gd name="connsiteY33" fmla="*/ 5131637 h 5131637"/>
                      <a:gd name="connsiteX34" fmla="*/ 7580234 w 9132812"/>
                      <a:gd name="connsiteY34" fmla="*/ 5131637 h 5131637"/>
                      <a:gd name="connsiteX35" fmla="*/ 7306249 w 9132812"/>
                      <a:gd name="connsiteY35" fmla="*/ 5131637 h 5131637"/>
                      <a:gd name="connsiteX36" fmla="*/ 6940937 w 9132812"/>
                      <a:gd name="connsiteY36" fmla="*/ 5131637 h 5131637"/>
                      <a:gd name="connsiteX37" fmla="*/ 6392968 w 9132812"/>
                      <a:gd name="connsiteY37" fmla="*/ 5131637 h 5131637"/>
                      <a:gd name="connsiteX38" fmla="*/ 5844999 w 9132812"/>
                      <a:gd name="connsiteY38" fmla="*/ 5131637 h 5131637"/>
                      <a:gd name="connsiteX39" fmla="*/ 5205702 w 9132812"/>
                      <a:gd name="connsiteY39" fmla="*/ 5131637 h 5131637"/>
                      <a:gd name="connsiteX40" fmla="*/ 4657733 w 9132812"/>
                      <a:gd name="connsiteY40" fmla="*/ 5131637 h 5131637"/>
                      <a:gd name="connsiteX41" fmla="*/ 4109765 w 9132812"/>
                      <a:gd name="connsiteY41" fmla="*/ 5131637 h 5131637"/>
                      <a:gd name="connsiteX42" fmla="*/ 3927109 w 9132812"/>
                      <a:gd name="connsiteY42" fmla="*/ 5131637 h 5131637"/>
                      <a:gd name="connsiteX43" fmla="*/ 3744453 w 9132812"/>
                      <a:gd name="connsiteY43" fmla="*/ 5131637 h 5131637"/>
                      <a:gd name="connsiteX44" fmla="*/ 3196484 w 9132812"/>
                      <a:gd name="connsiteY44" fmla="*/ 5131637 h 5131637"/>
                      <a:gd name="connsiteX45" fmla="*/ 2831171 w 9132812"/>
                      <a:gd name="connsiteY45" fmla="*/ 5131637 h 5131637"/>
                      <a:gd name="connsiteX46" fmla="*/ 2648515 w 9132812"/>
                      <a:gd name="connsiteY46" fmla="*/ 5131637 h 5131637"/>
                      <a:gd name="connsiteX47" fmla="*/ 2009218 w 9132812"/>
                      <a:gd name="connsiteY47" fmla="*/ 5131637 h 5131637"/>
                      <a:gd name="connsiteX48" fmla="*/ 1643906 w 9132812"/>
                      <a:gd name="connsiteY48" fmla="*/ 5131637 h 5131637"/>
                      <a:gd name="connsiteX49" fmla="*/ 1187265 w 9132812"/>
                      <a:gd name="connsiteY49" fmla="*/ 5131637 h 5131637"/>
                      <a:gd name="connsiteX50" fmla="*/ 913281 w 9132812"/>
                      <a:gd name="connsiteY50" fmla="*/ 5131637 h 5131637"/>
                      <a:gd name="connsiteX51" fmla="*/ 0 w 9132812"/>
                      <a:gd name="connsiteY51" fmla="*/ 5131637 h 5131637"/>
                      <a:gd name="connsiteX52" fmla="*/ 0 w 9132812"/>
                      <a:gd name="connsiteY52" fmla="*/ 4613808 h 5131637"/>
                      <a:gd name="connsiteX53" fmla="*/ 0 w 9132812"/>
                      <a:gd name="connsiteY53" fmla="*/ 4095979 h 5131637"/>
                      <a:gd name="connsiteX54" fmla="*/ 0 w 9132812"/>
                      <a:gd name="connsiteY54" fmla="*/ 3526833 h 5131637"/>
                      <a:gd name="connsiteX55" fmla="*/ 0 w 9132812"/>
                      <a:gd name="connsiteY55" fmla="*/ 3214271 h 5131637"/>
                      <a:gd name="connsiteX56" fmla="*/ 0 w 9132812"/>
                      <a:gd name="connsiteY56" fmla="*/ 2850391 h 5131637"/>
                      <a:gd name="connsiteX57" fmla="*/ 0 w 9132812"/>
                      <a:gd name="connsiteY57" fmla="*/ 2383878 h 5131637"/>
                      <a:gd name="connsiteX58" fmla="*/ 0 w 9132812"/>
                      <a:gd name="connsiteY58" fmla="*/ 1866049 h 5131637"/>
                      <a:gd name="connsiteX59" fmla="*/ 0 w 9132812"/>
                      <a:gd name="connsiteY59" fmla="*/ 1502169 h 5131637"/>
                      <a:gd name="connsiteX60" fmla="*/ 0 w 9132812"/>
                      <a:gd name="connsiteY60" fmla="*/ 933025 h 5131637"/>
                      <a:gd name="connsiteX61" fmla="*/ 0 w 9132812"/>
                      <a:gd name="connsiteY61" fmla="*/ 0 h 5131637"/>
                      <a:gd name="connsiteX62" fmla="*/ 90208 w 9132812"/>
                      <a:gd name="connsiteY62" fmla="*/ 95551 h 5131637"/>
                      <a:gd name="connsiteX63" fmla="*/ 90208 w 9132812"/>
                      <a:gd name="connsiteY63" fmla="*/ 688415 h 5131637"/>
                      <a:gd name="connsiteX64" fmla="*/ 90208 w 9132812"/>
                      <a:gd name="connsiteY64" fmla="*/ 1281279 h 5131637"/>
                      <a:gd name="connsiteX65" fmla="*/ 90208 w 9132812"/>
                      <a:gd name="connsiteY65" fmla="*/ 1824738 h 5131637"/>
                      <a:gd name="connsiteX66" fmla="*/ 90208 w 9132812"/>
                      <a:gd name="connsiteY66" fmla="*/ 2269386 h 5131637"/>
                      <a:gd name="connsiteX67" fmla="*/ 90208 w 9132812"/>
                      <a:gd name="connsiteY67" fmla="*/ 2664628 h 5131637"/>
                      <a:gd name="connsiteX68" fmla="*/ 90208 w 9132812"/>
                      <a:gd name="connsiteY68" fmla="*/ 3109277 h 5131637"/>
                      <a:gd name="connsiteX69" fmla="*/ 90208 w 9132812"/>
                      <a:gd name="connsiteY69" fmla="*/ 3553925 h 5131637"/>
                      <a:gd name="connsiteX70" fmla="*/ 90208 w 9132812"/>
                      <a:gd name="connsiteY70" fmla="*/ 3998573 h 5131637"/>
                      <a:gd name="connsiteX71" fmla="*/ 90208 w 9132812"/>
                      <a:gd name="connsiteY71" fmla="*/ 4393816 h 5131637"/>
                      <a:gd name="connsiteX72" fmla="*/ 90208 w 9132812"/>
                      <a:gd name="connsiteY72" fmla="*/ 5036085 h 5131637"/>
                      <a:gd name="connsiteX73" fmla="*/ 448304 w 9132812"/>
                      <a:gd name="connsiteY73" fmla="*/ 5036085 h 5131637"/>
                      <a:gd name="connsiteX74" fmla="*/ 985448 w 9132812"/>
                      <a:gd name="connsiteY74" fmla="*/ 5036085 h 5131637"/>
                      <a:gd name="connsiteX75" fmla="*/ 1612115 w 9132812"/>
                      <a:gd name="connsiteY75" fmla="*/ 5036085 h 5131637"/>
                      <a:gd name="connsiteX76" fmla="*/ 2149259 w 9132812"/>
                      <a:gd name="connsiteY76" fmla="*/ 5036085 h 5131637"/>
                      <a:gd name="connsiteX77" fmla="*/ 2686403 w 9132812"/>
                      <a:gd name="connsiteY77" fmla="*/ 5036085 h 5131637"/>
                      <a:gd name="connsiteX78" fmla="*/ 3313070 w 9132812"/>
                      <a:gd name="connsiteY78" fmla="*/ 5036085 h 5131637"/>
                      <a:gd name="connsiteX79" fmla="*/ 3760690 w 9132812"/>
                      <a:gd name="connsiteY79" fmla="*/ 5036085 h 5131637"/>
                      <a:gd name="connsiteX80" fmla="*/ 4208310 w 9132812"/>
                      <a:gd name="connsiteY80" fmla="*/ 5036085 h 5131637"/>
                      <a:gd name="connsiteX81" fmla="*/ 4834977 w 9132812"/>
                      <a:gd name="connsiteY81" fmla="*/ 5036085 h 5131637"/>
                      <a:gd name="connsiteX82" fmla="*/ 5372121 w 9132812"/>
                      <a:gd name="connsiteY82" fmla="*/ 5036085 h 5131637"/>
                      <a:gd name="connsiteX83" fmla="*/ 5640693 w 9132812"/>
                      <a:gd name="connsiteY83" fmla="*/ 5036085 h 5131637"/>
                      <a:gd name="connsiteX84" fmla="*/ 5998789 w 9132812"/>
                      <a:gd name="connsiteY84" fmla="*/ 5036085 h 5131637"/>
                      <a:gd name="connsiteX85" fmla="*/ 6267360 w 9132812"/>
                      <a:gd name="connsiteY85" fmla="*/ 5036085 h 5131637"/>
                      <a:gd name="connsiteX86" fmla="*/ 6625456 w 9132812"/>
                      <a:gd name="connsiteY86" fmla="*/ 5036085 h 5131637"/>
                      <a:gd name="connsiteX87" fmla="*/ 7162600 w 9132812"/>
                      <a:gd name="connsiteY87" fmla="*/ 5036085 h 5131637"/>
                      <a:gd name="connsiteX88" fmla="*/ 7789267 w 9132812"/>
                      <a:gd name="connsiteY88" fmla="*/ 5036085 h 5131637"/>
                      <a:gd name="connsiteX89" fmla="*/ 8326411 w 9132812"/>
                      <a:gd name="connsiteY89" fmla="*/ 5036085 h 5131637"/>
                      <a:gd name="connsiteX90" fmla="*/ 9042603 w 9132812"/>
                      <a:gd name="connsiteY90" fmla="*/ 5036085 h 5131637"/>
                      <a:gd name="connsiteX91" fmla="*/ 9042603 w 9132812"/>
                      <a:gd name="connsiteY91" fmla="*/ 4640842 h 5131637"/>
                      <a:gd name="connsiteX92" fmla="*/ 9042603 w 9132812"/>
                      <a:gd name="connsiteY92" fmla="*/ 4146789 h 5131637"/>
                      <a:gd name="connsiteX93" fmla="*/ 9042603 w 9132812"/>
                      <a:gd name="connsiteY93" fmla="*/ 3553925 h 5131637"/>
                      <a:gd name="connsiteX94" fmla="*/ 9042603 w 9132812"/>
                      <a:gd name="connsiteY94" fmla="*/ 3208087 h 5131637"/>
                      <a:gd name="connsiteX95" fmla="*/ 9042603 w 9132812"/>
                      <a:gd name="connsiteY95" fmla="*/ 2862250 h 5131637"/>
                      <a:gd name="connsiteX96" fmla="*/ 9042603 w 9132812"/>
                      <a:gd name="connsiteY96" fmla="*/ 2318791 h 5131637"/>
                      <a:gd name="connsiteX97" fmla="*/ 9042603 w 9132812"/>
                      <a:gd name="connsiteY97" fmla="*/ 1775332 h 5131637"/>
                      <a:gd name="connsiteX98" fmla="*/ 9042603 w 9132812"/>
                      <a:gd name="connsiteY98" fmla="*/ 1182468 h 5131637"/>
                      <a:gd name="connsiteX99" fmla="*/ 9042603 w 9132812"/>
                      <a:gd name="connsiteY99" fmla="*/ 836631 h 5131637"/>
                      <a:gd name="connsiteX100" fmla="*/ 9042603 w 9132812"/>
                      <a:gd name="connsiteY100" fmla="*/ 95551 h 5131637"/>
                      <a:gd name="connsiteX101" fmla="*/ 8863555 w 9132812"/>
                      <a:gd name="connsiteY101" fmla="*/ 95551 h 5131637"/>
                      <a:gd name="connsiteX102" fmla="*/ 8415935 w 9132812"/>
                      <a:gd name="connsiteY102" fmla="*/ 95551 h 5131637"/>
                      <a:gd name="connsiteX103" fmla="*/ 8147363 w 9132812"/>
                      <a:gd name="connsiteY103" fmla="*/ 95551 h 5131637"/>
                      <a:gd name="connsiteX104" fmla="*/ 7789267 w 9132812"/>
                      <a:gd name="connsiteY104" fmla="*/ 95551 h 5131637"/>
                      <a:gd name="connsiteX105" fmla="*/ 7431172 w 9132812"/>
                      <a:gd name="connsiteY105" fmla="*/ 95551 h 5131637"/>
                      <a:gd name="connsiteX106" fmla="*/ 7252124 w 9132812"/>
                      <a:gd name="connsiteY106" fmla="*/ 95551 h 5131637"/>
                      <a:gd name="connsiteX107" fmla="*/ 6804504 w 9132812"/>
                      <a:gd name="connsiteY107" fmla="*/ 95551 h 5131637"/>
                      <a:gd name="connsiteX108" fmla="*/ 6267360 w 9132812"/>
                      <a:gd name="connsiteY108" fmla="*/ 95551 h 5131637"/>
                      <a:gd name="connsiteX109" fmla="*/ 5640693 w 9132812"/>
                      <a:gd name="connsiteY109" fmla="*/ 95551 h 5131637"/>
                      <a:gd name="connsiteX110" fmla="*/ 5282597 w 9132812"/>
                      <a:gd name="connsiteY110" fmla="*/ 95551 h 5131637"/>
                      <a:gd name="connsiteX111" fmla="*/ 4924501 w 9132812"/>
                      <a:gd name="connsiteY111" fmla="*/ 95551 h 5131637"/>
                      <a:gd name="connsiteX112" fmla="*/ 4387357 w 9132812"/>
                      <a:gd name="connsiteY112" fmla="*/ 95551 h 5131637"/>
                      <a:gd name="connsiteX113" fmla="*/ 3760690 w 9132812"/>
                      <a:gd name="connsiteY113" fmla="*/ 95551 h 5131637"/>
                      <a:gd name="connsiteX114" fmla="*/ 3223547 w 9132812"/>
                      <a:gd name="connsiteY114" fmla="*/ 95551 h 5131637"/>
                      <a:gd name="connsiteX115" fmla="*/ 2865451 w 9132812"/>
                      <a:gd name="connsiteY115" fmla="*/ 95551 h 5131637"/>
                      <a:gd name="connsiteX116" fmla="*/ 2417831 w 9132812"/>
                      <a:gd name="connsiteY116" fmla="*/ 95551 h 5131637"/>
                      <a:gd name="connsiteX117" fmla="*/ 1880687 w 9132812"/>
                      <a:gd name="connsiteY117" fmla="*/ 95551 h 5131637"/>
                      <a:gd name="connsiteX118" fmla="*/ 1433067 w 9132812"/>
                      <a:gd name="connsiteY118" fmla="*/ 95551 h 5131637"/>
                      <a:gd name="connsiteX119" fmla="*/ 985448 w 9132812"/>
                      <a:gd name="connsiteY119" fmla="*/ 95551 h 5131637"/>
                      <a:gd name="connsiteX120" fmla="*/ 90208 w 9132812"/>
                      <a:gd name="connsiteY120" fmla="*/ 95551 h 5131637"/>
                      <a:gd name="connsiteX0" fmla="*/ 0 w 9132812"/>
                      <a:gd name="connsiteY0" fmla="*/ 0 h 5131637"/>
                      <a:gd name="connsiteX1" fmla="*/ 365312 w 9132812"/>
                      <a:gd name="connsiteY1" fmla="*/ 0 h 5131637"/>
                      <a:gd name="connsiteX2" fmla="*/ 730624 w 9132812"/>
                      <a:gd name="connsiteY2" fmla="*/ 0 h 5131637"/>
                      <a:gd name="connsiteX3" fmla="*/ 1187265 w 9132812"/>
                      <a:gd name="connsiteY3" fmla="*/ 0 h 5131637"/>
                      <a:gd name="connsiteX4" fmla="*/ 1735234 w 9132812"/>
                      <a:gd name="connsiteY4" fmla="*/ 0 h 5131637"/>
                      <a:gd name="connsiteX5" fmla="*/ 2283203 w 9132812"/>
                      <a:gd name="connsiteY5" fmla="*/ 0 h 5131637"/>
                      <a:gd name="connsiteX6" fmla="*/ 2648515 w 9132812"/>
                      <a:gd name="connsiteY6" fmla="*/ 0 h 5131637"/>
                      <a:gd name="connsiteX7" fmla="*/ 2831171 w 9132812"/>
                      <a:gd name="connsiteY7" fmla="*/ 0 h 5131637"/>
                      <a:gd name="connsiteX8" fmla="*/ 3379140 w 9132812"/>
                      <a:gd name="connsiteY8" fmla="*/ 0 h 5131637"/>
                      <a:gd name="connsiteX9" fmla="*/ 3653124 w 9132812"/>
                      <a:gd name="connsiteY9" fmla="*/ 0 h 5131637"/>
                      <a:gd name="connsiteX10" fmla="*/ 4018436 w 9132812"/>
                      <a:gd name="connsiteY10" fmla="*/ 0 h 5131637"/>
                      <a:gd name="connsiteX11" fmla="*/ 4566406 w 9132812"/>
                      <a:gd name="connsiteY11" fmla="*/ 0 h 5131637"/>
                      <a:gd name="connsiteX12" fmla="*/ 4931718 w 9132812"/>
                      <a:gd name="connsiteY12" fmla="*/ 0 h 5131637"/>
                      <a:gd name="connsiteX13" fmla="*/ 5388358 w 9132812"/>
                      <a:gd name="connsiteY13" fmla="*/ 0 h 5131637"/>
                      <a:gd name="connsiteX14" fmla="*/ 6027655 w 9132812"/>
                      <a:gd name="connsiteY14" fmla="*/ 0 h 5131637"/>
                      <a:gd name="connsiteX15" fmla="*/ 6301640 w 9132812"/>
                      <a:gd name="connsiteY15" fmla="*/ 0 h 5131637"/>
                      <a:gd name="connsiteX16" fmla="*/ 6575624 w 9132812"/>
                      <a:gd name="connsiteY16" fmla="*/ 0 h 5131637"/>
                      <a:gd name="connsiteX17" fmla="*/ 7123593 w 9132812"/>
                      <a:gd name="connsiteY17" fmla="*/ 0 h 5131637"/>
                      <a:gd name="connsiteX18" fmla="*/ 7397577 w 9132812"/>
                      <a:gd name="connsiteY18" fmla="*/ 0 h 5131637"/>
                      <a:gd name="connsiteX19" fmla="*/ 7854218 w 9132812"/>
                      <a:gd name="connsiteY19" fmla="*/ 0 h 5131637"/>
                      <a:gd name="connsiteX20" fmla="*/ 8128202 w 9132812"/>
                      <a:gd name="connsiteY20" fmla="*/ 0 h 5131637"/>
                      <a:gd name="connsiteX21" fmla="*/ 9132812 w 9132812"/>
                      <a:gd name="connsiteY21" fmla="*/ 0 h 5131637"/>
                      <a:gd name="connsiteX22" fmla="*/ 9132812 w 9132812"/>
                      <a:gd name="connsiteY22" fmla="*/ 363879 h 5131637"/>
                      <a:gd name="connsiteX23" fmla="*/ 9132812 w 9132812"/>
                      <a:gd name="connsiteY23" fmla="*/ 779075 h 5131637"/>
                      <a:gd name="connsiteX24" fmla="*/ 9132812 w 9132812"/>
                      <a:gd name="connsiteY24" fmla="*/ 1296904 h 5131637"/>
                      <a:gd name="connsiteX25" fmla="*/ 9132812 w 9132812"/>
                      <a:gd name="connsiteY25" fmla="*/ 1712100 h 5131637"/>
                      <a:gd name="connsiteX26" fmla="*/ 9132812 w 9132812"/>
                      <a:gd name="connsiteY26" fmla="*/ 2229929 h 5131637"/>
                      <a:gd name="connsiteX27" fmla="*/ 9132812 w 9132812"/>
                      <a:gd name="connsiteY27" fmla="*/ 2747758 h 5131637"/>
                      <a:gd name="connsiteX28" fmla="*/ 9132812 w 9132812"/>
                      <a:gd name="connsiteY28" fmla="*/ 3111637 h 5131637"/>
                      <a:gd name="connsiteX29" fmla="*/ 9132812 w 9132812"/>
                      <a:gd name="connsiteY29" fmla="*/ 3680783 h 5131637"/>
                      <a:gd name="connsiteX30" fmla="*/ 9132812 w 9132812"/>
                      <a:gd name="connsiteY30" fmla="*/ 3993346 h 5131637"/>
                      <a:gd name="connsiteX31" fmla="*/ 9132812 w 9132812"/>
                      <a:gd name="connsiteY31" fmla="*/ 4305909 h 5131637"/>
                      <a:gd name="connsiteX32" fmla="*/ 9132812 w 9132812"/>
                      <a:gd name="connsiteY32" fmla="*/ 5131637 h 5131637"/>
                      <a:gd name="connsiteX33" fmla="*/ 8584842 w 9132812"/>
                      <a:gd name="connsiteY33" fmla="*/ 5131637 h 5131637"/>
                      <a:gd name="connsiteX34" fmla="*/ 8402187 w 9132812"/>
                      <a:gd name="connsiteY34" fmla="*/ 5131637 h 5131637"/>
                      <a:gd name="connsiteX35" fmla="*/ 7854218 w 9132812"/>
                      <a:gd name="connsiteY35" fmla="*/ 5131637 h 5131637"/>
                      <a:gd name="connsiteX36" fmla="*/ 7306249 w 9132812"/>
                      <a:gd name="connsiteY36" fmla="*/ 5131637 h 5131637"/>
                      <a:gd name="connsiteX37" fmla="*/ 6849609 w 9132812"/>
                      <a:gd name="connsiteY37" fmla="*/ 5131637 h 5131637"/>
                      <a:gd name="connsiteX38" fmla="*/ 6484296 w 9132812"/>
                      <a:gd name="connsiteY38" fmla="*/ 5131637 h 5131637"/>
                      <a:gd name="connsiteX39" fmla="*/ 6027655 w 9132812"/>
                      <a:gd name="connsiteY39" fmla="*/ 5131637 h 5131637"/>
                      <a:gd name="connsiteX40" fmla="*/ 5479687 w 9132812"/>
                      <a:gd name="connsiteY40" fmla="*/ 5131637 h 5131637"/>
                      <a:gd name="connsiteX41" fmla="*/ 4931718 w 9132812"/>
                      <a:gd name="connsiteY41" fmla="*/ 5131637 h 5131637"/>
                      <a:gd name="connsiteX42" fmla="*/ 4383749 w 9132812"/>
                      <a:gd name="connsiteY42" fmla="*/ 5131637 h 5131637"/>
                      <a:gd name="connsiteX43" fmla="*/ 4109765 w 9132812"/>
                      <a:gd name="connsiteY43" fmla="*/ 5131637 h 5131637"/>
                      <a:gd name="connsiteX44" fmla="*/ 3744453 w 9132812"/>
                      <a:gd name="connsiteY44" fmla="*/ 5131637 h 5131637"/>
                      <a:gd name="connsiteX45" fmla="*/ 3470468 w 9132812"/>
                      <a:gd name="connsiteY45" fmla="*/ 5131637 h 5131637"/>
                      <a:gd name="connsiteX46" fmla="*/ 3013828 w 9132812"/>
                      <a:gd name="connsiteY46" fmla="*/ 5131637 h 5131637"/>
                      <a:gd name="connsiteX47" fmla="*/ 2831171 w 9132812"/>
                      <a:gd name="connsiteY47" fmla="*/ 5131637 h 5131637"/>
                      <a:gd name="connsiteX48" fmla="*/ 2191874 w 9132812"/>
                      <a:gd name="connsiteY48" fmla="*/ 5131637 h 5131637"/>
                      <a:gd name="connsiteX49" fmla="*/ 1643906 w 9132812"/>
                      <a:gd name="connsiteY49" fmla="*/ 5131637 h 5131637"/>
                      <a:gd name="connsiteX50" fmla="*/ 1369921 w 9132812"/>
                      <a:gd name="connsiteY50" fmla="*/ 5131637 h 5131637"/>
                      <a:gd name="connsiteX51" fmla="*/ 913281 w 9132812"/>
                      <a:gd name="connsiteY51" fmla="*/ 5131637 h 5131637"/>
                      <a:gd name="connsiteX52" fmla="*/ 0 w 9132812"/>
                      <a:gd name="connsiteY52" fmla="*/ 5131637 h 5131637"/>
                      <a:gd name="connsiteX53" fmla="*/ 0 w 9132812"/>
                      <a:gd name="connsiteY53" fmla="*/ 4665124 h 5131637"/>
                      <a:gd name="connsiteX54" fmla="*/ 0 w 9132812"/>
                      <a:gd name="connsiteY54" fmla="*/ 4198611 h 5131637"/>
                      <a:gd name="connsiteX55" fmla="*/ 0 w 9132812"/>
                      <a:gd name="connsiteY55" fmla="*/ 3886048 h 5131637"/>
                      <a:gd name="connsiteX56" fmla="*/ 0 w 9132812"/>
                      <a:gd name="connsiteY56" fmla="*/ 3573485 h 5131637"/>
                      <a:gd name="connsiteX57" fmla="*/ 0 w 9132812"/>
                      <a:gd name="connsiteY57" fmla="*/ 3055656 h 5131637"/>
                      <a:gd name="connsiteX58" fmla="*/ 0 w 9132812"/>
                      <a:gd name="connsiteY58" fmla="*/ 2743093 h 5131637"/>
                      <a:gd name="connsiteX59" fmla="*/ 0 w 9132812"/>
                      <a:gd name="connsiteY59" fmla="*/ 2276580 h 5131637"/>
                      <a:gd name="connsiteX60" fmla="*/ 0 w 9132812"/>
                      <a:gd name="connsiteY60" fmla="*/ 1964017 h 5131637"/>
                      <a:gd name="connsiteX61" fmla="*/ 0 w 9132812"/>
                      <a:gd name="connsiteY61" fmla="*/ 1600137 h 5131637"/>
                      <a:gd name="connsiteX62" fmla="*/ 0 w 9132812"/>
                      <a:gd name="connsiteY62" fmla="*/ 1133625 h 5131637"/>
                      <a:gd name="connsiteX63" fmla="*/ 0 w 9132812"/>
                      <a:gd name="connsiteY63" fmla="*/ 718429 h 5131637"/>
                      <a:gd name="connsiteX64" fmla="*/ 0 w 9132812"/>
                      <a:gd name="connsiteY64" fmla="*/ 0 h 5131637"/>
                      <a:gd name="connsiteX65" fmla="*/ 90208 w 9132812"/>
                      <a:gd name="connsiteY65" fmla="*/ 95551 h 5131637"/>
                      <a:gd name="connsiteX66" fmla="*/ 90208 w 9132812"/>
                      <a:gd name="connsiteY66" fmla="*/ 540198 h 5131637"/>
                      <a:gd name="connsiteX67" fmla="*/ 90208 w 9132812"/>
                      <a:gd name="connsiteY67" fmla="*/ 886037 h 5131637"/>
                      <a:gd name="connsiteX68" fmla="*/ 90208 w 9132812"/>
                      <a:gd name="connsiteY68" fmla="*/ 1281279 h 5131637"/>
                      <a:gd name="connsiteX69" fmla="*/ 90208 w 9132812"/>
                      <a:gd name="connsiteY69" fmla="*/ 1824738 h 5131637"/>
                      <a:gd name="connsiteX70" fmla="*/ 90208 w 9132812"/>
                      <a:gd name="connsiteY70" fmla="*/ 2417602 h 5131637"/>
                      <a:gd name="connsiteX71" fmla="*/ 90208 w 9132812"/>
                      <a:gd name="connsiteY71" fmla="*/ 2961061 h 5131637"/>
                      <a:gd name="connsiteX72" fmla="*/ 90208 w 9132812"/>
                      <a:gd name="connsiteY72" fmla="*/ 3306898 h 5131637"/>
                      <a:gd name="connsiteX73" fmla="*/ 90208 w 9132812"/>
                      <a:gd name="connsiteY73" fmla="*/ 3800952 h 5131637"/>
                      <a:gd name="connsiteX74" fmla="*/ 90208 w 9132812"/>
                      <a:gd name="connsiteY74" fmla="*/ 4295005 h 5131637"/>
                      <a:gd name="connsiteX75" fmla="*/ 90208 w 9132812"/>
                      <a:gd name="connsiteY75" fmla="*/ 5036085 h 5131637"/>
                      <a:gd name="connsiteX76" fmla="*/ 537828 w 9132812"/>
                      <a:gd name="connsiteY76" fmla="*/ 5036085 h 5131637"/>
                      <a:gd name="connsiteX77" fmla="*/ 985448 w 9132812"/>
                      <a:gd name="connsiteY77" fmla="*/ 5036085 h 5131637"/>
                      <a:gd name="connsiteX78" fmla="*/ 1343544 w 9132812"/>
                      <a:gd name="connsiteY78" fmla="*/ 5036085 h 5131637"/>
                      <a:gd name="connsiteX79" fmla="*/ 1970211 w 9132812"/>
                      <a:gd name="connsiteY79" fmla="*/ 5036085 h 5131637"/>
                      <a:gd name="connsiteX80" fmla="*/ 2507355 w 9132812"/>
                      <a:gd name="connsiteY80" fmla="*/ 5036085 h 5131637"/>
                      <a:gd name="connsiteX81" fmla="*/ 2865451 w 9132812"/>
                      <a:gd name="connsiteY81" fmla="*/ 5036085 h 5131637"/>
                      <a:gd name="connsiteX82" fmla="*/ 3313070 w 9132812"/>
                      <a:gd name="connsiteY82" fmla="*/ 5036085 h 5131637"/>
                      <a:gd name="connsiteX83" fmla="*/ 3939738 w 9132812"/>
                      <a:gd name="connsiteY83" fmla="*/ 5036085 h 5131637"/>
                      <a:gd name="connsiteX84" fmla="*/ 4297834 w 9132812"/>
                      <a:gd name="connsiteY84" fmla="*/ 5036085 h 5131637"/>
                      <a:gd name="connsiteX85" fmla="*/ 4655930 w 9132812"/>
                      <a:gd name="connsiteY85" fmla="*/ 5036085 h 5131637"/>
                      <a:gd name="connsiteX86" fmla="*/ 5282597 w 9132812"/>
                      <a:gd name="connsiteY86" fmla="*/ 5036085 h 5131637"/>
                      <a:gd name="connsiteX87" fmla="*/ 5461645 w 9132812"/>
                      <a:gd name="connsiteY87" fmla="*/ 5036085 h 5131637"/>
                      <a:gd name="connsiteX88" fmla="*/ 6088313 w 9132812"/>
                      <a:gd name="connsiteY88" fmla="*/ 5036085 h 5131637"/>
                      <a:gd name="connsiteX89" fmla="*/ 6535933 w 9132812"/>
                      <a:gd name="connsiteY89" fmla="*/ 5036085 h 5131637"/>
                      <a:gd name="connsiteX90" fmla="*/ 6714980 w 9132812"/>
                      <a:gd name="connsiteY90" fmla="*/ 5036085 h 5131637"/>
                      <a:gd name="connsiteX91" fmla="*/ 6983552 w 9132812"/>
                      <a:gd name="connsiteY91" fmla="*/ 5036085 h 5131637"/>
                      <a:gd name="connsiteX92" fmla="*/ 7520696 w 9132812"/>
                      <a:gd name="connsiteY92" fmla="*/ 5036085 h 5131637"/>
                      <a:gd name="connsiteX93" fmla="*/ 8147363 w 9132812"/>
                      <a:gd name="connsiteY93" fmla="*/ 5036085 h 5131637"/>
                      <a:gd name="connsiteX94" fmla="*/ 8505459 w 9132812"/>
                      <a:gd name="connsiteY94" fmla="*/ 5036085 h 5131637"/>
                      <a:gd name="connsiteX95" fmla="*/ 9042603 w 9132812"/>
                      <a:gd name="connsiteY95" fmla="*/ 5036085 h 5131637"/>
                      <a:gd name="connsiteX96" fmla="*/ 9042603 w 9132812"/>
                      <a:gd name="connsiteY96" fmla="*/ 4690248 h 5131637"/>
                      <a:gd name="connsiteX97" fmla="*/ 9042603 w 9132812"/>
                      <a:gd name="connsiteY97" fmla="*/ 4097384 h 5131637"/>
                      <a:gd name="connsiteX98" fmla="*/ 9042603 w 9132812"/>
                      <a:gd name="connsiteY98" fmla="*/ 3652736 h 5131637"/>
                      <a:gd name="connsiteX99" fmla="*/ 9042603 w 9132812"/>
                      <a:gd name="connsiteY99" fmla="*/ 3257493 h 5131637"/>
                      <a:gd name="connsiteX100" fmla="*/ 9042603 w 9132812"/>
                      <a:gd name="connsiteY100" fmla="*/ 2763439 h 5131637"/>
                      <a:gd name="connsiteX101" fmla="*/ 9042603 w 9132812"/>
                      <a:gd name="connsiteY101" fmla="*/ 2219981 h 5131637"/>
                      <a:gd name="connsiteX102" fmla="*/ 9042603 w 9132812"/>
                      <a:gd name="connsiteY102" fmla="*/ 1874143 h 5131637"/>
                      <a:gd name="connsiteX103" fmla="*/ 9042603 w 9132812"/>
                      <a:gd name="connsiteY103" fmla="*/ 1330684 h 5131637"/>
                      <a:gd name="connsiteX104" fmla="*/ 9042603 w 9132812"/>
                      <a:gd name="connsiteY104" fmla="*/ 935441 h 5131637"/>
                      <a:gd name="connsiteX105" fmla="*/ 9042603 w 9132812"/>
                      <a:gd name="connsiteY105" fmla="*/ 95551 h 5131637"/>
                      <a:gd name="connsiteX106" fmla="*/ 8863555 w 9132812"/>
                      <a:gd name="connsiteY106" fmla="*/ 95551 h 5131637"/>
                      <a:gd name="connsiteX107" fmla="*/ 8684507 w 9132812"/>
                      <a:gd name="connsiteY107" fmla="*/ 95551 h 5131637"/>
                      <a:gd name="connsiteX108" fmla="*/ 8147363 w 9132812"/>
                      <a:gd name="connsiteY108" fmla="*/ 95551 h 5131637"/>
                      <a:gd name="connsiteX109" fmla="*/ 7789267 w 9132812"/>
                      <a:gd name="connsiteY109" fmla="*/ 95551 h 5131637"/>
                      <a:gd name="connsiteX110" fmla="*/ 7252124 w 9132812"/>
                      <a:gd name="connsiteY110" fmla="*/ 95551 h 5131637"/>
                      <a:gd name="connsiteX111" fmla="*/ 6714980 w 9132812"/>
                      <a:gd name="connsiteY111" fmla="*/ 95551 h 5131637"/>
                      <a:gd name="connsiteX112" fmla="*/ 6267360 w 9132812"/>
                      <a:gd name="connsiteY112" fmla="*/ 95551 h 5131637"/>
                      <a:gd name="connsiteX113" fmla="*/ 5909264 w 9132812"/>
                      <a:gd name="connsiteY113" fmla="*/ 95551 h 5131637"/>
                      <a:gd name="connsiteX114" fmla="*/ 5372121 w 9132812"/>
                      <a:gd name="connsiteY114" fmla="*/ 95551 h 5131637"/>
                      <a:gd name="connsiteX115" fmla="*/ 4745454 w 9132812"/>
                      <a:gd name="connsiteY115" fmla="*/ 95551 h 5131637"/>
                      <a:gd name="connsiteX116" fmla="*/ 4566406 w 9132812"/>
                      <a:gd name="connsiteY116" fmla="*/ 95551 h 5131637"/>
                      <a:gd name="connsiteX117" fmla="*/ 4297834 w 9132812"/>
                      <a:gd name="connsiteY117" fmla="*/ 95551 h 5131637"/>
                      <a:gd name="connsiteX118" fmla="*/ 3850214 w 9132812"/>
                      <a:gd name="connsiteY118" fmla="*/ 95551 h 5131637"/>
                      <a:gd name="connsiteX119" fmla="*/ 3492118 w 9132812"/>
                      <a:gd name="connsiteY119" fmla="*/ 95551 h 5131637"/>
                      <a:gd name="connsiteX120" fmla="*/ 2954974 w 9132812"/>
                      <a:gd name="connsiteY120" fmla="*/ 95551 h 5131637"/>
                      <a:gd name="connsiteX121" fmla="*/ 2507355 w 9132812"/>
                      <a:gd name="connsiteY121" fmla="*/ 95551 h 5131637"/>
                      <a:gd name="connsiteX122" fmla="*/ 1970211 w 9132812"/>
                      <a:gd name="connsiteY122" fmla="*/ 95551 h 5131637"/>
                      <a:gd name="connsiteX123" fmla="*/ 1701639 w 9132812"/>
                      <a:gd name="connsiteY123" fmla="*/ 95551 h 5131637"/>
                      <a:gd name="connsiteX124" fmla="*/ 1433067 w 9132812"/>
                      <a:gd name="connsiteY124" fmla="*/ 95551 h 5131637"/>
                      <a:gd name="connsiteX125" fmla="*/ 1254020 w 9132812"/>
                      <a:gd name="connsiteY125" fmla="*/ 95551 h 5131637"/>
                      <a:gd name="connsiteX126" fmla="*/ 1074971 w 9132812"/>
                      <a:gd name="connsiteY126" fmla="*/ 95551 h 5131637"/>
                      <a:gd name="connsiteX127" fmla="*/ 806400 w 9132812"/>
                      <a:gd name="connsiteY127" fmla="*/ 95551 h 5131637"/>
                      <a:gd name="connsiteX128" fmla="*/ 90208 w 9132812"/>
                      <a:gd name="connsiteY128" fmla="*/ 95551 h 513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</a:cxnLst>
                    <a:rect l="l" t="t" r="r" b="b"/>
                    <a:pathLst>
                      <a:path w="9132812" h="5131637" fill="none" extrusionOk="0">
                        <a:moveTo>
                          <a:pt x="0" y="0"/>
                        </a:moveTo>
                        <a:cubicBezTo>
                          <a:pt x="130625" y="-10851"/>
                          <a:pt x="373043" y="62235"/>
                          <a:pt x="547969" y="0"/>
                        </a:cubicBezTo>
                        <a:cubicBezTo>
                          <a:pt x="757452" y="-77103"/>
                          <a:pt x="825043" y="40113"/>
                          <a:pt x="1095937" y="0"/>
                        </a:cubicBezTo>
                        <a:cubicBezTo>
                          <a:pt x="1372316" y="-58495"/>
                          <a:pt x="1545146" y="59089"/>
                          <a:pt x="1735234" y="0"/>
                        </a:cubicBezTo>
                        <a:cubicBezTo>
                          <a:pt x="1930954" y="-37819"/>
                          <a:pt x="1875082" y="20538"/>
                          <a:pt x="2009218" y="0"/>
                        </a:cubicBezTo>
                        <a:cubicBezTo>
                          <a:pt x="2129325" y="-24642"/>
                          <a:pt x="2256803" y="18259"/>
                          <a:pt x="2465859" y="0"/>
                        </a:cubicBezTo>
                        <a:cubicBezTo>
                          <a:pt x="2605662" y="-42587"/>
                          <a:pt x="2949288" y="23445"/>
                          <a:pt x="3105156" y="0"/>
                        </a:cubicBezTo>
                        <a:cubicBezTo>
                          <a:pt x="3206555" y="23510"/>
                          <a:pt x="3411267" y="12072"/>
                          <a:pt x="3561796" y="0"/>
                        </a:cubicBezTo>
                        <a:cubicBezTo>
                          <a:pt x="3739726" y="-27052"/>
                          <a:pt x="3872953" y="10025"/>
                          <a:pt x="4018436" y="0"/>
                        </a:cubicBezTo>
                        <a:cubicBezTo>
                          <a:pt x="4182020" y="-27141"/>
                          <a:pt x="4298353" y="-7363"/>
                          <a:pt x="4383749" y="0"/>
                        </a:cubicBezTo>
                        <a:cubicBezTo>
                          <a:pt x="4464306" y="-1945"/>
                          <a:pt x="4713938" y="56903"/>
                          <a:pt x="4840390" y="0"/>
                        </a:cubicBezTo>
                        <a:cubicBezTo>
                          <a:pt x="4946916" y="-38253"/>
                          <a:pt x="5023297" y="4662"/>
                          <a:pt x="5205702" y="0"/>
                        </a:cubicBezTo>
                        <a:cubicBezTo>
                          <a:pt x="5371895" y="-22975"/>
                          <a:pt x="5628645" y="16018"/>
                          <a:pt x="5844999" y="0"/>
                        </a:cubicBezTo>
                        <a:cubicBezTo>
                          <a:pt x="6033721" y="12595"/>
                          <a:pt x="6231345" y="-4175"/>
                          <a:pt x="6484296" y="0"/>
                        </a:cubicBezTo>
                        <a:cubicBezTo>
                          <a:pt x="6744518" y="2082"/>
                          <a:pt x="6675805" y="22052"/>
                          <a:pt x="6758280" y="0"/>
                        </a:cubicBezTo>
                        <a:cubicBezTo>
                          <a:pt x="6834830" y="-37658"/>
                          <a:pt x="6948262" y="20683"/>
                          <a:pt x="7032265" y="0"/>
                        </a:cubicBezTo>
                        <a:cubicBezTo>
                          <a:pt x="7142372" y="39346"/>
                          <a:pt x="7496574" y="-44308"/>
                          <a:pt x="7671562" y="0"/>
                        </a:cubicBezTo>
                        <a:cubicBezTo>
                          <a:pt x="7840693" y="-7534"/>
                          <a:pt x="7852480" y="5248"/>
                          <a:pt x="7945546" y="0"/>
                        </a:cubicBezTo>
                        <a:cubicBezTo>
                          <a:pt x="8052837" y="-41371"/>
                          <a:pt x="8443431" y="15761"/>
                          <a:pt x="8584842" y="0"/>
                        </a:cubicBezTo>
                        <a:cubicBezTo>
                          <a:pt x="8737485" y="4790"/>
                          <a:pt x="8933416" y="26591"/>
                          <a:pt x="9132812" y="0"/>
                        </a:cubicBezTo>
                        <a:cubicBezTo>
                          <a:pt x="9207848" y="201971"/>
                          <a:pt x="9147008" y="379601"/>
                          <a:pt x="9132812" y="517828"/>
                        </a:cubicBezTo>
                        <a:cubicBezTo>
                          <a:pt x="9141550" y="665983"/>
                          <a:pt x="9078144" y="808280"/>
                          <a:pt x="9132812" y="984341"/>
                        </a:cubicBezTo>
                        <a:cubicBezTo>
                          <a:pt x="9231079" y="1184734"/>
                          <a:pt x="9107716" y="1306698"/>
                          <a:pt x="9132812" y="1553486"/>
                        </a:cubicBezTo>
                        <a:cubicBezTo>
                          <a:pt x="9187944" y="1757897"/>
                          <a:pt x="9117771" y="1909410"/>
                          <a:pt x="9132812" y="2122631"/>
                        </a:cubicBezTo>
                        <a:cubicBezTo>
                          <a:pt x="9151605" y="2332934"/>
                          <a:pt x="9101899" y="2330379"/>
                          <a:pt x="9132812" y="2486511"/>
                        </a:cubicBezTo>
                        <a:cubicBezTo>
                          <a:pt x="9145395" y="2651437"/>
                          <a:pt x="9117700" y="2690552"/>
                          <a:pt x="9132812" y="2850391"/>
                        </a:cubicBezTo>
                        <a:cubicBezTo>
                          <a:pt x="9157857" y="2998054"/>
                          <a:pt x="9104728" y="3224135"/>
                          <a:pt x="9132812" y="3316903"/>
                        </a:cubicBezTo>
                        <a:cubicBezTo>
                          <a:pt x="9174974" y="3436637"/>
                          <a:pt x="9130713" y="3553397"/>
                          <a:pt x="9132812" y="3783415"/>
                        </a:cubicBezTo>
                        <a:cubicBezTo>
                          <a:pt x="9193068" y="4035047"/>
                          <a:pt x="9066950" y="4071038"/>
                          <a:pt x="9132812" y="4301244"/>
                        </a:cubicBezTo>
                        <a:cubicBezTo>
                          <a:pt x="9202290" y="4579222"/>
                          <a:pt x="9073096" y="4919477"/>
                          <a:pt x="9132812" y="5131637"/>
                        </a:cubicBezTo>
                        <a:cubicBezTo>
                          <a:pt x="9050092" y="5156057"/>
                          <a:pt x="8982370" y="5125597"/>
                          <a:pt x="8858827" y="5131637"/>
                        </a:cubicBezTo>
                        <a:cubicBezTo>
                          <a:pt x="8734264" y="5136682"/>
                          <a:pt x="8725642" y="5128954"/>
                          <a:pt x="8676171" y="5131637"/>
                        </a:cubicBezTo>
                        <a:cubicBezTo>
                          <a:pt x="8597311" y="5174265"/>
                          <a:pt x="8421523" y="5111735"/>
                          <a:pt x="8128202" y="5131637"/>
                        </a:cubicBezTo>
                        <a:cubicBezTo>
                          <a:pt x="7867781" y="5191939"/>
                          <a:pt x="8007083" y="5104574"/>
                          <a:pt x="7945546" y="5131637"/>
                        </a:cubicBezTo>
                        <a:cubicBezTo>
                          <a:pt x="7877462" y="5133643"/>
                          <a:pt x="7687385" y="5114180"/>
                          <a:pt x="7580234" y="5131637"/>
                        </a:cubicBezTo>
                        <a:cubicBezTo>
                          <a:pt x="7466165" y="5149887"/>
                          <a:pt x="7442012" y="5087944"/>
                          <a:pt x="7306249" y="5131637"/>
                        </a:cubicBezTo>
                        <a:cubicBezTo>
                          <a:pt x="7196757" y="5189801"/>
                          <a:pt x="7049786" y="5108681"/>
                          <a:pt x="6940937" y="5131637"/>
                        </a:cubicBezTo>
                        <a:cubicBezTo>
                          <a:pt x="6815263" y="5142962"/>
                          <a:pt x="6650796" y="5159534"/>
                          <a:pt x="6392968" y="5131637"/>
                        </a:cubicBezTo>
                        <a:cubicBezTo>
                          <a:pt x="6194828" y="5172263"/>
                          <a:pt x="5994653" y="5091341"/>
                          <a:pt x="5844999" y="5131637"/>
                        </a:cubicBezTo>
                        <a:cubicBezTo>
                          <a:pt x="5679227" y="5101924"/>
                          <a:pt x="5457849" y="5042222"/>
                          <a:pt x="5205702" y="5131637"/>
                        </a:cubicBezTo>
                        <a:cubicBezTo>
                          <a:pt x="4913948" y="5189094"/>
                          <a:pt x="4811711" y="5107119"/>
                          <a:pt x="4657733" y="5131637"/>
                        </a:cubicBezTo>
                        <a:cubicBezTo>
                          <a:pt x="4546747" y="5145695"/>
                          <a:pt x="4312852" y="5091176"/>
                          <a:pt x="4109765" y="5131637"/>
                        </a:cubicBezTo>
                        <a:cubicBezTo>
                          <a:pt x="3905585" y="5174667"/>
                          <a:pt x="4025005" y="5141893"/>
                          <a:pt x="3927109" y="5131637"/>
                        </a:cubicBezTo>
                        <a:cubicBezTo>
                          <a:pt x="3834453" y="5139138"/>
                          <a:pt x="3801808" y="5128116"/>
                          <a:pt x="3744453" y="5131637"/>
                        </a:cubicBezTo>
                        <a:cubicBezTo>
                          <a:pt x="3694702" y="5118227"/>
                          <a:pt x="3433530" y="5161440"/>
                          <a:pt x="3196484" y="5131637"/>
                        </a:cubicBezTo>
                        <a:cubicBezTo>
                          <a:pt x="2984740" y="5153918"/>
                          <a:pt x="2952311" y="5073002"/>
                          <a:pt x="2831171" y="5131637"/>
                        </a:cubicBezTo>
                        <a:cubicBezTo>
                          <a:pt x="2699008" y="5187526"/>
                          <a:pt x="2701206" y="5105157"/>
                          <a:pt x="2648515" y="5131637"/>
                        </a:cubicBezTo>
                        <a:cubicBezTo>
                          <a:pt x="2534956" y="5136011"/>
                          <a:pt x="2276203" y="5142462"/>
                          <a:pt x="2009218" y="5131637"/>
                        </a:cubicBezTo>
                        <a:cubicBezTo>
                          <a:pt x="1747597" y="5143038"/>
                          <a:pt x="1726890" y="5120648"/>
                          <a:pt x="1643906" y="5131637"/>
                        </a:cubicBezTo>
                        <a:cubicBezTo>
                          <a:pt x="1598948" y="5124016"/>
                          <a:pt x="1410857" y="5072165"/>
                          <a:pt x="1187265" y="5131637"/>
                        </a:cubicBezTo>
                        <a:cubicBezTo>
                          <a:pt x="944540" y="5165392"/>
                          <a:pt x="1031416" y="5126801"/>
                          <a:pt x="913281" y="5131637"/>
                        </a:cubicBezTo>
                        <a:cubicBezTo>
                          <a:pt x="811681" y="5168896"/>
                          <a:pt x="320032" y="5100006"/>
                          <a:pt x="0" y="5131637"/>
                        </a:cubicBezTo>
                        <a:cubicBezTo>
                          <a:pt x="-16461" y="4984415"/>
                          <a:pt x="66197" y="4850864"/>
                          <a:pt x="0" y="4613808"/>
                        </a:cubicBezTo>
                        <a:cubicBezTo>
                          <a:pt x="-56132" y="4422217"/>
                          <a:pt x="26247" y="4191240"/>
                          <a:pt x="0" y="4095979"/>
                        </a:cubicBezTo>
                        <a:cubicBezTo>
                          <a:pt x="-38256" y="3920259"/>
                          <a:pt x="26629" y="3765325"/>
                          <a:pt x="0" y="3526833"/>
                        </a:cubicBezTo>
                        <a:cubicBezTo>
                          <a:pt x="-21971" y="3261671"/>
                          <a:pt x="40175" y="3333837"/>
                          <a:pt x="0" y="3214271"/>
                        </a:cubicBezTo>
                        <a:cubicBezTo>
                          <a:pt x="-10986" y="3104887"/>
                          <a:pt x="34814" y="2918559"/>
                          <a:pt x="0" y="2850391"/>
                        </a:cubicBezTo>
                        <a:cubicBezTo>
                          <a:pt x="-26488" y="2725761"/>
                          <a:pt x="22603" y="2516233"/>
                          <a:pt x="0" y="2383878"/>
                        </a:cubicBezTo>
                        <a:cubicBezTo>
                          <a:pt x="-57571" y="2248218"/>
                          <a:pt x="-13523" y="2037573"/>
                          <a:pt x="0" y="1866049"/>
                        </a:cubicBezTo>
                        <a:cubicBezTo>
                          <a:pt x="-25215" y="1677576"/>
                          <a:pt x="39761" y="1583714"/>
                          <a:pt x="0" y="1502169"/>
                        </a:cubicBezTo>
                        <a:cubicBezTo>
                          <a:pt x="-27861" y="1390918"/>
                          <a:pt x="30291" y="1139081"/>
                          <a:pt x="0" y="933025"/>
                        </a:cubicBezTo>
                        <a:cubicBezTo>
                          <a:pt x="-24225" y="747911"/>
                          <a:pt x="23488" y="259582"/>
                          <a:pt x="0" y="0"/>
                        </a:cubicBezTo>
                        <a:close/>
                        <a:moveTo>
                          <a:pt x="90208" y="95551"/>
                        </a:moveTo>
                        <a:cubicBezTo>
                          <a:pt x="118597" y="400676"/>
                          <a:pt x="27587" y="499724"/>
                          <a:pt x="90208" y="688415"/>
                        </a:cubicBezTo>
                        <a:cubicBezTo>
                          <a:pt x="113009" y="884735"/>
                          <a:pt x="50929" y="955674"/>
                          <a:pt x="90208" y="1281279"/>
                        </a:cubicBezTo>
                        <a:cubicBezTo>
                          <a:pt x="123276" y="1551449"/>
                          <a:pt x="31602" y="1658088"/>
                          <a:pt x="90208" y="1824738"/>
                        </a:cubicBezTo>
                        <a:cubicBezTo>
                          <a:pt x="134673" y="1993583"/>
                          <a:pt x="77908" y="2097356"/>
                          <a:pt x="90208" y="2269386"/>
                        </a:cubicBezTo>
                        <a:cubicBezTo>
                          <a:pt x="106500" y="2454407"/>
                          <a:pt x="88560" y="2530911"/>
                          <a:pt x="90208" y="2664628"/>
                        </a:cubicBezTo>
                        <a:cubicBezTo>
                          <a:pt x="113484" y="2806492"/>
                          <a:pt x="58107" y="2959682"/>
                          <a:pt x="90208" y="3109277"/>
                        </a:cubicBezTo>
                        <a:cubicBezTo>
                          <a:pt x="116602" y="3235376"/>
                          <a:pt x="76609" y="3393228"/>
                          <a:pt x="90208" y="3553925"/>
                        </a:cubicBezTo>
                        <a:cubicBezTo>
                          <a:pt x="114837" y="3705872"/>
                          <a:pt x="75664" y="3789028"/>
                          <a:pt x="90208" y="3998573"/>
                        </a:cubicBezTo>
                        <a:cubicBezTo>
                          <a:pt x="101737" y="4181805"/>
                          <a:pt x="85695" y="4271726"/>
                          <a:pt x="90208" y="4393816"/>
                        </a:cubicBezTo>
                        <a:cubicBezTo>
                          <a:pt x="59642" y="4442553"/>
                          <a:pt x="53757" y="4652799"/>
                          <a:pt x="90208" y="5036085"/>
                        </a:cubicBezTo>
                        <a:cubicBezTo>
                          <a:pt x="225932" y="5030039"/>
                          <a:pt x="262112" y="5068827"/>
                          <a:pt x="448304" y="5036085"/>
                        </a:cubicBezTo>
                        <a:cubicBezTo>
                          <a:pt x="661579" y="4994719"/>
                          <a:pt x="850873" y="5111980"/>
                          <a:pt x="985448" y="5036085"/>
                        </a:cubicBezTo>
                        <a:cubicBezTo>
                          <a:pt x="1120367" y="4998678"/>
                          <a:pt x="1460570" y="5052431"/>
                          <a:pt x="1612115" y="5036085"/>
                        </a:cubicBezTo>
                        <a:cubicBezTo>
                          <a:pt x="1834281" y="5000102"/>
                          <a:pt x="1974623" y="5021348"/>
                          <a:pt x="2149259" y="5036085"/>
                        </a:cubicBezTo>
                        <a:cubicBezTo>
                          <a:pt x="2384622" y="4975294"/>
                          <a:pt x="2518266" y="5061290"/>
                          <a:pt x="2686403" y="5036085"/>
                        </a:cubicBezTo>
                        <a:cubicBezTo>
                          <a:pt x="2835375" y="5052563"/>
                          <a:pt x="3150478" y="5065785"/>
                          <a:pt x="3313070" y="5036085"/>
                        </a:cubicBezTo>
                        <a:cubicBezTo>
                          <a:pt x="3492121" y="5000287"/>
                          <a:pt x="3551241" y="5034957"/>
                          <a:pt x="3760690" y="5036085"/>
                        </a:cubicBezTo>
                        <a:cubicBezTo>
                          <a:pt x="3985269" y="5056211"/>
                          <a:pt x="4083052" y="5048695"/>
                          <a:pt x="4208310" y="5036085"/>
                        </a:cubicBezTo>
                        <a:cubicBezTo>
                          <a:pt x="4319491" y="5021516"/>
                          <a:pt x="4517603" y="5057619"/>
                          <a:pt x="4834977" y="5036085"/>
                        </a:cubicBezTo>
                        <a:cubicBezTo>
                          <a:pt x="5141972" y="5011072"/>
                          <a:pt x="5292406" y="5032998"/>
                          <a:pt x="5372121" y="5036085"/>
                        </a:cubicBezTo>
                        <a:cubicBezTo>
                          <a:pt x="5478020" y="5023860"/>
                          <a:pt x="5518443" y="5033881"/>
                          <a:pt x="5640693" y="5036085"/>
                        </a:cubicBezTo>
                        <a:cubicBezTo>
                          <a:pt x="5770346" y="5054139"/>
                          <a:pt x="5896136" y="5067020"/>
                          <a:pt x="5998789" y="5036085"/>
                        </a:cubicBezTo>
                        <a:cubicBezTo>
                          <a:pt x="6081908" y="4995391"/>
                          <a:pt x="6133790" y="5074210"/>
                          <a:pt x="6267360" y="5036085"/>
                        </a:cubicBezTo>
                        <a:cubicBezTo>
                          <a:pt x="6368225" y="5006379"/>
                          <a:pt x="6440985" y="5042286"/>
                          <a:pt x="6625456" y="5036085"/>
                        </a:cubicBezTo>
                        <a:cubicBezTo>
                          <a:pt x="6789238" y="5033089"/>
                          <a:pt x="6893643" y="5097618"/>
                          <a:pt x="7162600" y="5036085"/>
                        </a:cubicBezTo>
                        <a:cubicBezTo>
                          <a:pt x="7372990" y="4936980"/>
                          <a:pt x="7550041" y="5070880"/>
                          <a:pt x="7789267" y="5036085"/>
                        </a:cubicBezTo>
                        <a:cubicBezTo>
                          <a:pt x="8067553" y="4981431"/>
                          <a:pt x="8217629" y="5085183"/>
                          <a:pt x="8326411" y="5036085"/>
                        </a:cubicBezTo>
                        <a:cubicBezTo>
                          <a:pt x="8462630" y="5015380"/>
                          <a:pt x="8713633" y="5028581"/>
                          <a:pt x="9042603" y="5036085"/>
                        </a:cubicBezTo>
                        <a:cubicBezTo>
                          <a:pt x="9019655" y="4858122"/>
                          <a:pt x="9046677" y="4722799"/>
                          <a:pt x="9042603" y="4640842"/>
                        </a:cubicBezTo>
                        <a:cubicBezTo>
                          <a:pt x="9013229" y="4559717"/>
                          <a:pt x="9071654" y="4282325"/>
                          <a:pt x="9042603" y="4146789"/>
                        </a:cubicBezTo>
                        <a:cubicBezTo>
                          <a:pt x="9030126" y="3999828"/>
                          <a:pt x="9051191" y="3839591"/>
                          <a:pt x="9042603" y="3553925"/>
                        </a:cubicBezTo>
                        <a:cubicBezTo>
                          <a:pt x="8991898" y="3303804"/>
                          <a:pt x="9070051" y="3342479"/>
                          <a:pt x="9042603" y="3208087"/>
                        </a:cubicBezTo>
                        <a:cubicBezTo>
                          <a:pt x="9021475" y="3065560"/>
                          <a:pt x="9058794" y="3026181"/>
                          <a:pt x="9042603" y="2862250"/>
                        </a:cubicBezTo>
                        <a:cubicBezTo>
                          <a:pt x="9045787" y="2715685"/>
                          <a:pt x="9098400" y="2562867"/>
                          <a:pt x="9042603" y="2318791"/>
                        </a:cubicBezTo>
                        <a:cubicBezTo>
                          <a:pt x="8993761" y="2055502"/>
                          <a:pt x="9092235" y="1948771"/>
                          <a:pt x="9042603" y="1775332"/>
                        </a:cubicBezTo>
                        <a:cubicBezTo>
                          <a:pt x="9007393" y="1584585"/>
                          <a:pt x="9131992" y="1453090"/>
                          <a:pt x="9042603" y="1182468"/>
                        </a:cubicBezTo>
                        <a:cubicBezTo>
                          <a:pt x="8988287" y="892309"/>
                          <a:pt x="9065004" y="947783"/>
                          <a:pt x="9042603" y="836631"/>
                        </a:cubicBezTo>
                        <a:cubicBezTo>
                          <a:pt x="8959201" y="766234"/>
                          <a:pt x="9129882" y="308207"/>
                          <a:pt x="9042603" y="95551"/>
                        </a:cubicBezTo>
                        <a:cubicBezTo>
                          <a:pt x="8967266" y="101918"/>
                          <a:pt x="8954040" y="81871"/>
                          <a:pt x="8863555" y="95551"/>
                        </a:cubicBezTo>
                        <a:cubicBezTo>
                          <a:pt x="8770434" y="94569"/>
                          <a:pt x="8518987" y="54270"/>
                          <a:pt x="8415935" y="95551"/>
                        </a:cubicBezTo>
                        <a:cubicBezTo>
                          <a:pt x="8319143" y="152953"/>
                          <a:pt x="8215024" y="90270"/>
                          <a:pt x="8147363" y="95551"/>
                        </a:cubicBezTo>
                        <a:cubicBezTo>
                          <a:pt x="8078672" y="103091"/>
                          <a:pt x="7942090" y="93757"/>
                          <a:pt x="7789267" y="95551"/>
                        </a:cubicBezTo>
                        <a:cubicBezTo>
                          <a:pt x="7685627" y="111867"/>
                          <a:pt x="7564821" y="57096"/>
                          <a:pt x="7431172" y="95551"/>
                        </a:cubicBezTo>
                        <a:cubicBezTo>
                          <a:pt x="7297689" y="131027"/>
                          <a:pt x="7329259" y="74050"/>
                          <a:pt x="7252124" y="95551"/>
                        </a:cubicBezTo>
                        <a:cubicBezTo>
                          <a:pt x="7189089" y="115780"/>
                          <a:pt x="6907972" y="41215"/>
                          <a:pt x="6804504" y="95551"/>
                        </a:cubicBezTo>
                        <a:cubicBezTo>
                          <a:pt x="6723468" y="127390"/>
                          <a:pt x="6509774" y="68558"/>
                          <a:pt x="6267360" y="95551"/>
                        </a:cubicBezTo>
                        <a:cubicBezTo>
                          <a:pt x="5959425" y="104323"/>
                          <a:pt x="5818262" y="18599"/>
                          <a:pt x="5640693" y="95551"/>
                        </a:cubicBezTo>
                        <a:cubicBezTo>
                          <a:pt x="5455283" y="162553"/>
                          <a:pt x="5358514" y="82813"/>
                          <a:pt x="5282597" y="95551"/>
                        </a:cubicBezTo>
                        <a:cubicBezTo>
                          <a:pt x="5211257" y="93463"/>
                          <a:pt x="5059098" y="84165"/>
                          <a:pt x="4924501" y="95551"/>
                        </a:cubicBezTo>
                        <a:cubicBezTo>
                          <a:pt x="4792918" y="138947"/>
                          <a:pt x="4610057" y="34137"/>
                          <a:pt x="4387357" y="95551"/>
                        </a:cubicBezTo>
                        <a:cubicBezTo>
                          <a:pt x="4140542" y="98022"/>
                          <a:pt x="3917915" y="85847"/>
                          <a:pt x="3760690" y="95551"/>
                        </a:cubicBezTo>
                        <a:cubicBezTo>
                          <a:pt x="3630533" y="109718"/>
                          <a:pt x="3378655" y="77175"/>
                          <a:pt x="3223547" y="95551"/>
                        </a:cubicBezTo>
                        <a:cubicBezTo>
                          <a:pt x="3094904" y="103289"/>
                          <a:pt x="3014395" y="98465"/>
                          <a:pt x="2865451" y="95551"/>
                        </a:cubicBezTo>
                        <a:cubicBezTo>
                          <a:pt x="2696017" y="115487"/>
                          <a:pt x="2608540" y="74835"/>
                          <a:pt x="2417831" y="95551"/>
                        </a:cubicBezTo>
                        <a:cubicBezTo>
                          <a:pt x="2217130" y="147103"/>
                          <a:pt x="2141444" y="89686"/>
                          <a:pt x="1880687" y="95551"/>
                        </a:cubicBezTo>
                        <a:cubicBezTo>
                          <a:pt x="1622615" y="112597"/>
                          <a:pt x="1660979" y="50286"/>
                          <a:pt x="1433067" y="95551"/>
                        </a:cubicBezTo>
                        <a:cubicBezTo>
                          <a:pt x="1226419" y="136129"/>
                          <a:pt x="1107181" y="92176"/>
                          <a:pt x="985448" y="95551"/>
                        </a:cubicBezTo>
                        <a:cubicBezTo>
                          <a:pt x="828376" y="161581"/>
                          <a:pt x="254824" y="-13278"/>
                          <a:pt x="90208" y="95551"/>
                        </a:cubicBezTo>
                        <a:close/>
                      </a:path>
                      <a:path w="9132812" h="5131637" stroke="0" extrusionOk="0">
                        <a:moveTo>
                          <a:pt x="0" y="0"/>
                        </a:moveTo>
                        <a:cubicBezTo>
                          <a:pt x="189806" y="-28188"/>
                          <a:pt x="291324" y="38401"/>
                          <a:pt x="365312" y="0"/>
                        </a:cubicBezTo>
                        <a:cubicBezTo>
                          <a:pt x="465722" y="-41400"/>
                          <a:pt x="647358" y="49156"/>
                          <a:pt x="730624" y="0"/>
                        </a:cubicBezTo>
                        <a:cubicBezTo>
                          <a:pt x="802537" y="-28088"/>
                          <a:pt x="1070397" y="20226"/>
                          <a:pt x="1187265" y="0"/>
                        </a:cubicBezTo>
                        <a:cubicBezTo>
                          <a:pt x="1340383" y="-62209"/>
                          <a:pt x="1613260" y="38875"/>
                          <a:pt x="1735234" y="0"/>
                        </a:cubicBezTo>
                        <a:cubicBezTo>
                          <a:pt x="1887801" y="-34309"/>
                          <a:pt x="2066221" y="71425"/>
                          <a:pt x="2283203" y="0"/>
                        </a:cubicBezTo>
                        <a:cubicBezTo>
                          <a:pt x="2468003" y="-65077"/>
                          <a:pt x="2566676" y="65784"/>
                          <a:pt x="2648515" y="0"/>
                        </a:cubicBezTo>
                        <a:cubicBezTo>
                          <a:pt x="2733836" y="-39651"/>
                          <a:pt x="2779431" y="21102"/>
                          <a:pt x="2831171" y="0"/>
                        </a:cubicBezTo>
                        <a:cubicBezTo>
                          <a:pt x="2864260" y="-12289"/>
                          <a:pt x="3236517" y="-24076"/>
                          <a:pt x="3379140" y="0"/>
                        </a:cubicBezTo>
                        <a:cubicBezTo>
                          <a:pt x="3511581" y="-8172"/>
                          <a:pt x="3599713" y="34077"/>
                          <a:pt x="3653124" y="0"/>
                        </a:cubicBezTo>
                        <a:cubicBezTo>
                          <a:pt x="3705950" y="-70006"/>
                          <a:pt x="3883573" y="19708"/>
                          <a:pt x="4018436" y="0"/>
                        </a:cubicBezTo>
                        <a:cubicBezTo>
                          <a:pt x="4171017" y="-56606"/>
                          <a:pt x="4419668" y="-38504"/>
                          <a:pt x="4566406" y="0"/>
                        </a:cubicBezTo>
                        <a:cubicBezTo>
                          <a:pt x="4711985" y="-12295"/>
                          <a:pt x="4866941" y="10571"/>
                          <a:pt x="4931718" y="0"/>
                        </a:cubicBezTo>
                        <a:cubicBezTo>
                          <a:pt x="5047801" y="-44367"/>
                          <a:pt x="5200684" y="50640"/>
                          <a:pt x="5388358" y="0"/>
                        </a:cubicBezTo>
                        <a:cubicBezTo>
                          <a:pt x="5588182" y="-26838"/>
                          <a:pt x="5904746" y="22503"/>
                          <a:pt x="6027655" y="0"/>
                        </a:cubicBezTo>
                        <a:cubicBezTo>
                          <a:pt x="6171842" y="-28487"/>
                          <a:pt x="6170700" y="34597"/>
                          <a:pt x="6301640" y="0"/>
                        </a:cubicBezTo>
                        <a:cubicBezTo>
                          <a:pt x="6422071" y="-24165"/>
                          <a:pt x="6472767" y="30450"/>
                          <a:pt x="6575624" y="0"/>
                        </a:cubicBezTo>
                        <a:cubicBezTo>
                          <a:pt x="6665059" y="23367"/>
                          <a:pt x="6903357" y="36942"/>
                          <a:pt x="7123593" y="0"/>
                        </a:cubicBezTo>
                        <a:cubicBezTo>
                          <a:pt x="7387138" y="-41384"/>
                          <a:pt x="7290290" y="17089"/>
                          <a:pt x="7397577" y="0"/>
                        </a:cubicBezTo>
                        <a:cubicBezTo>
                          <a:pt x="7500426" y="-28762"/>
                          <a:pt x="7651764" y="29776"/>
                          <a:pt x="7854218" y="0"/>
                        </a:cubicBezTo>
                        <a:cubicBezTo>
                          <a:pt x="8057035" y="-26011"/>
                          <a:pt x="8029539" y="6635"/>
                          <a:pt x="8128202" y="0"/>
                        </a:cubicBezTo>
                        <a:cubicBezTo>
                          <a:pt x="8189413" y="-3601"/>
                          <a:pt x="8837476" y="-45685"/>
                          <a:pt x="9132812" y="0"/>
                        </a:cubicBezTo>
                        <a:cubicBezTo>
                          <a:pt x="9157830" y="145737"/>
                          <a:pt x="9104897" y="195259"/>
                          <a:pt x="9132812" y="363879"/>
                        </a:cubicBezTo>
                        <a:cubicBezTo>
                          <a:pt x="9160666" y="505238"/>
                          <a:pt x="9126551" y="578871"/>
                          <a:pt x="9132812" y="779075"/>
                        </a:cubicBezTo>
                        <a:cubicBezTo>
                          <a:pt x="9136735" y="990357"/>
                          <a:pt x="9149543" y="1105712"/>
                          <a:pt x="9132812" y="1296904"/>
                        </a:cubicBezTo>
                        <a:cubicBezTo>
                          <a:pt x="9138024" y="1493773"/>
                          <a:pt x="9095553" y="1607642"/>
                          <a:pt x="9132812" y="1712100"/>
                        </a:cubicBezTo>
                        <a:cubicBezTo>
                          <a:pt x="9158356" y="1825485"/>
                          <a:pt x="9144987" y="2081279"/>
                          <a:pt x="9132812" y="2229929"/>
                        </a:cubicBezTo>
                        <a:cubicBezTo>
                          <a:pt x="9133042" y="2395076"/>
                          <a:pt x="9086551" y="2626757"/>
                          <a:pt x="9132812" y="2747758"/>
                        </a:cubicBezTo>
                        <a:cubicBezTo>
                          <a:pt x="9171447" y="2921447"/>
                          <a:pt x="9118852" y="2959255"/>
                          <a:pt x="9132812" y="3111637"/>
                        </a:cubicBezTo>
                        <a:cubicBezTo>
                          <a:pt x="9153422" y="3252960"/>
                          <a:pt x="9078610" y="3548413"/>
                          <a:pt x="9132812" y="3680783"/>
                        </a:cubicBezTo>
                        <a:cubicBezTo>
                          <a:pt x="9213889" y="3804295"/>
                          <a:pt x="9116572" y="3866236"/>
                          <a:pt x="9132812" y="3993346"/>
                        </a:cubicBezTo>
                        <a:cubicBezTo>
                          <a:pt x="9157332" y="4144706"/>
                          <a:pt x="9115014" y="4216384"/>
                          <a:pt x="9132812" y="4305909"/>
                        </a:cubicBezTo>
                        <a:cubicBezTo>
                          <a:pt x="9060457" y="4354045"/>
                          <a:pt x="9067629" y="4745270"/>
                          <a:pt x="9132812" y="5131637"/>
                        </a:cubicBezTo>
                        <a:cubicBezTo>
                          <a:pt x="8866357" y="5159691"/>
                          <a:pt x="8764766" y="5100743"/>
                          <a:pt x="8584842" y="5131637"/>
                        </a:cubicBezTo>
                        <a:cubicBezTo>
                          <a:pt x="8397938" y="5151486"/>
                          <a:pt x="8433334" y="5115188"/>
                          <a:pt x="8402187" y="5131637"/>
                        </a:cubicBezTo>
                        <a:cubicBezTo>
                          <a:pt x="8386584" y="5133841"/>
                          <a:pt x="7979541" y="5099098"/>
                          <a:pt x="7854218" y="5131637"/>
                        </a:cubicBezTo>
                        <a:cubicBezTo>
                          <a:pt x="7678800" y="5142814"/>
                          <a:pt x="7461187" y="5135383"/>
                          <a:pt x="7306249" y="5131637"/>
                        </a:cubicBezTo>
                        <a:cubicBezTo>
                          <a:pt x="7147738" y="5148287"/>
                          <a:pt x="7008835" y="5106873"/>
                          <a:pt x="6849609" y="5131637"/>
                        </a:cubicBezTo>
                        <a:cubicBezTo>
                          <a:pt x="6667047" y="5164883"/>
                          <a:pt x="6605754" y="5124073"/>
                          <a:pt x="6484296" y="5131637"/>
                        </a:cubicBezTo>
                        <a:cubicBezTo>
                          <a:pt x="6360461" y="5162259"/>
                          <a:pt x="6142653" y="5106369"/>
                          <a:pt x="6027655" y="5131637"/>
                        </a:cubicBezTo>
                        <a:cubicBezTo>
                          <a:pt x="5952713" y="5135921"/>
                          <a:pt x="5647490" y="5071861"/>
                          <a:pt x="5479687" y="5131637"/>
                        </a:cubicBezTo>
                        <a:cubicBezTo>
                          <a:pt x="5307889" y="5210624"/>
                          <a:pt x="5102377" y="5088575"/>
                          <a:pt x="4931718" y="5131637"/>
                        </a:cubicBezTo>
                        <a:cubicBezTo>
                          <a:pt x="4776560" y="5133913"/>
                          <a:pt x="4625066" y="5095357"/>
                          <a:pt x="4383749" y="5131637"/>
                        </a:cubicBezTo>
                        <a:cubicBezTo>
                          <a:pt x="4181322" y="5189937"/>
                          <a:pt x="4201894" y="5102851"/>
                          <a:pt x="4109765" y="5131637"/>
                        </a:cubicBezTo>
                        <a:cubicBezTo>
                          <a:pt x="4024275" y="5146329"/>
                          <a:pt x="3802993" y="5139259"/>
                          <a:pt x="3744453" y="5131637"/>
                        </a:cubicBezTo>
                        <a:cubicBezTo>
                          <a:pt x="3658597" y="5131306"/>
                          <a:pt x="3569726" y="5125006"/>
                          <a:pt x="3470468" y="5131637"/>
                        </a:cubicBezTo>
                        <a:cubicBezTo>
                          <a:pt x="3347129" y="5173552"/>
                          <a:pt x="3182199" y="5106065"/>
                          <a:pt x="3013828" y="5131637"/>
                        </a:cubicBezTo>
                        <a:cubicBezTo>
                          <a:pt x="2810190" y="5149451"/>
                          <a:pt x="2895268" y="5129822"/>
                          <a:pt x="2831171" y="5131637"/>
                        </a:cubicBezTo>
                        <a:cubicBezTo>
                          <a:pt x="2692828" y="5105932"/>
                          <a:pt x="2458699" y="5119546"/>
                          <a:pt x="2191874" y="5131637"/>
                        </a:cubicBezTo>
                        <a:cubicBezTo>
                          <a:pt x="1948623" y="5187530"/>
                          <a:pt x="1904291" y="5091574"/>
                          <a:pt x="1643906" y="5131637"/>
                        </a:cubicBezTo>
                        <a:cubicBezTo>
                          <a:pt x="1383781" y="5159064"/>
                          <a:pt x="1476449" y="5091141"/>
                          <a:pt x="1369921" y="5131637"/>
                        </a:cubicBezTo>
                        <a:cubicBezTo>
                          <a:pt x="1245087" y="5169468"/>
                          <a:pt x="1035590" y="5110292"/>
                          <a:pt x="913281" y="5131637"/>
                        </a:cubicBezTo>
                        <a:cubicBezTo>
                          <a:pt x="827884" y="5187720"/>
                          <a:pt x="162686" y="5000528"/>
                          <a:pt x="0" y="5131637"/>
                        </a:cubicBezTo>
                        <a:cubicBezTo>
                          <a:pt x="-16413" y="4951916"/>
                          <a:pt x="26767" y="4879873"/>
                          <a:pt x="0" y="4665124"/>
                        </a:cubicBezTo>
                        <a:cubicBezTo>
                          <a:pt x="-45685" y="4435658"/>
                          <a:pt x="27915" y="4420741"/>
                          <a:pt x="0" y="4198611"/>
                        </a:cubicBezTo>
                        <a:cubicBezTo>
                          <a:pt x="-29484" y="3978962"/>
                          <a:pt x="23994" y="3965925"/>
                          <a:pt x="0" y="3886048"/>
                        </a:cubicBezTo>
                        <a:cubicBezTo>
                          <a:pt x="-36550" y="3796687"/>
                          <a:pt x="18673" y="3724224"/>
                          <a:pt x="0" y="3573485"/>
                        </a:cubicBezTo>
                        <a:cubicBezTo>
                          <a:pt x="2633" y="3410762"/>
                          <a:pt x="11188" y="3297705"/>
                          <a:pt x="0" y="3055656"/>
                        </a:cubicBezTo>
                        <a:cubicBezTo>
                          <a:pt x="-11944" y="2827281"/>
                          <a:pt x="3448" y="2870229"/>
                          <a:pt x="0" y="2743093"/>
                        </a:cubicBezTo>
                        <a:cubicBezTo>
                          <a:pt x="-1902" y="2584799"/>
                          <a:pt x="34811" y="2401926"/>
                          <a:pt x="0" y="2276580"/>
                        </a:cubicBezTo>
                        <a:cubicBezTo>
                          <a:pt x="-25406" y="2158691"/>
                          <a:pt x="31779" y="2062429"/>
                          <a:pt x="0" y="1964017"/>
                        </a:cubicBezTo>
                        <a:cubicBezTo>
                          <a:pt x="-14039" y="1888593"/>
                          <a:pt x="21002" y="1800091"/>
                          <a:pt x="0" y="1600137"/>
                        </a:cubicBezTo>
                        <a:cubicBezTo>
                          <a:pt x="-34065" y="1448857"/>
                          <a:pt x="58461" y="1220047"/>
                          <a:pt x="0" y="1133625"/>
                        </a:cubicBezTo>
                        <a:cubicBezTo>
                          <a:pt x="-40747" y="1051540"/>
                          <a:pt x="16432" y="902728"/>
                          <a:pt x="0" y="718429"/>
                        </a:cubicBezTo>
                        <a:cubicBezTo>
                          <a:pt x="-37176" y="550094"/>
                          <a:pt x="4427" y="169758"/>
                          <a:pt x="0" y="0"/>
                        </a:cubicBezTo>
                        <a:close/>
                        <a:moveTo>
                          <a:pt x="90208" y="95551"/>
                        </a:moveTo>
                        <a:cubicBezTo>
                          <a:pt x="135378" y="230767"/>
                          <a:pt x="67015" y="408451"/>
                          <a:pt x="90208" y="540198"/>
                        </a:cubicBezTo>
                        <a:cubicBezTo>
                          <a:pt x="122737" y="700180"/>
                          <a:pt x="59701" y="729785"/>
                          <a:pt x="90208" y="886037"/>
                        </a:cubicBezTo>
                        <a:cubicBezTo>
                          <a:pt x="108167" y="1030063"/>
                          <a:pt x="61193" y="1181475"/>
                          <a:pt x="90208" y="1281279"/>
                        </a:cubicBezTo>
                        <a:cubicBezTo>
                          <a:pt x="136537" y="1389422"/>
                          <a:pt x="124983" y="1616940"/>
                          <a:pt x="90208" y="1824738"/>
                        </a:cubicBezTo>
                        <a:cubicBezTo>
                          <a:pt x="112209" y="1974735"/>
                          <a:pt x="36679" y="2175024"/>
                          <a:pt x="90208" y="2417602"/>
                        </a:cubicBezTo>
                        <a:cubicBezTo>
                          <a:pt x="92665" y="2658685"/>
                          <a:pt x="76011" y="2704156"/>
                          <a:pt x="90208" y="2961061"/>
                        </a:cubicBezTo>
                        <a:cubicBezTo>
                          <a:pt x="116057" y="3214734"/>
                          <a:pt x="69051" y="3198662"/>
                          <a:pt x="90208" y="3306898"/>
                        </a:cubicBezTo>
                        <a:cubicBezTo>
                          <a:pt x="119160" y="3401324"/>
                          <a:pt x="5387" y="3570754"/>
                          <a:pt x="90208" y="3800952"/>
                        </a:cubicBezTo>
                        <a:cubicBezTo>
                          <a:pt x="139300" y="4009326"/>
                          <a:pt x="18373" y="4084486"/>
                          <a:pt x="90208" y="4295005"/>
                        </a:cubicBezTo>
                        <a:cubicBezTo>
                          <a:pt x="168916" y="4543453"/>
                          <a:pt x="72574" y="4852754"/>
                          <a:pt x="90208" y="5036085"/>
                        </a:cubicBezTo>
                        <a:cubicBezTo>
                          <a:pt x="279259" y="5008839"/>
                          <a:pt x="330612" y="5056553"/>
                          <a:pt x="537828" y="5036085"/>
                        </a:cubicBezTo>
                        <a:cubicBezTo>
                          <a:pt x="751757" y="5017106"/>
                          <a:pt x="845390" y="5062667"/>
                          <a:pt x="985448" y="5036085"/>
                        </a:cubicBezTo>
                        <a:cubicBezTo>
                          <a:pt x="1138456" y="5003838"/>
                          <a:pt x="1277035" y="5053815"/>
                          <a:pt x="1343544" y="5036085"/>
                        </a:cubicBezTo>
                        <a:cubicBezTo>
                          <a:pt x="1389812" y="5017722"/>
                          <a:pt x="1707517" y="5016866"/>
                          <a:pt x="1970211" y="5036085"/>
                        </a:cubicBezTo>
                        <a:cubicBezTo>
                          <a:pt x="2183528" y="5003540"/>
                          <a:pt x="2304908" y="5096416"/>
                          <a:pt x="2507355" y="5036085"/>
                        </a:cubicBezTo>
                        <a:cubicBezTo>
                          <a:pt x="2713210" y="4998272"/>
                          <a:pt x="2732575" y="5089094"/>
                          <a:pt x="2865451" y="5036085"/>
                        </a:cubicBezTo>
                        <a:cubicBezTo>
                          <a:pt x="3011860" y="5017348"/>
                          <a:pt x="3138350" y="5035945"/>
                          <a:pt x="3313070" y="5036085"/>
                        </a:cubicBezTo>
                        <a:cubicBezTo>
                          <a:pt x="3509266" y="5026184"/>
                          <a:pt x="3825393" y="5090977"/>
                          <a:pt x="3939738" y="5036085"/>
                        </a:cubicBezTo>
                        <a:cubicBezTo>
                          <a:pt x="4063943" y="4980365"/>
                          <a:pt x="4132256" y="5058346"/>
                          <a:pt x="4297834" y="5036085"/>
                        </a:cubicBezTo>
                        <a:cubicBezTo>
                          <a:pt x="4464905" y="5040659"/>
                          <a:pt x="4545728" y="5040296"/>
                          <a:pt x="4655930" y="5036085"/>
                        </a:cubicBezTo>
                        <a:cubicBezTo>
                          <a:pt x="4741585" y="5025849"/>
                          <a:pt x="5129072" y="5101174"/>
                          <a:pt x="5282597" y="5036085"/>
                        </a:cubicBezTo>
                        <a:cubicBezTo>
                          <a:pt x="5496766" y="5004654"/>
                          <a:pt x="5427232" y="5049337"/>
                          <a:pt x="5461645" y="5036085"/>
                        </a:cubicBezTo>
                        <a:cubicBezTo>
                          <a:pt x="5452762" y="4968770"/>
                          <a:pt x="5892385" y="5058782"/>
                          <a:pt x="6088313" y="5036085"/>
                        </a:cubicBezTo>
                        <a:cubicBezTo>
                          <a:pt x="6362473" y="4996588"/>
                          <a:pt x="6349887" y="5097185"/>
                          <a:pt x="6535933" y="5036085"/>
                        </a:cubicBezTo>
                        <a:cubicBezTo>
                          <a:pt x="6706990" y="4979730"/>
                          <a:pt x="6672662" y="5049075"/>
                          <a:pt x="6714980" y="5036085"/>
                        </a:cubicBezTo>
                        <a:cubicBezTo>
                          <a:pt x="6776228" y="5028899"/>
                          <a:pt x="6867737" y="5060707"/>
                          <a:pt x="6983552" y="5036085"/>
                        </a:cubicBezTo>
                        <a:cubicBezTo>
                          <a:pt x="7078040" y="5002848"/>
                          <a:pt x="7420884" y="5020957"/>
                          <a:pt x="7520696" y="5036085"/>
                        </a:cubicBezTo>
                        <a:cubicBezTo>
                          <a:pt x="7650298" y="5044484"/>
                          <a:pt x="7993344" y="5115292"/>
                          <a:pt x="8147363" y="5036085"/>
                        </a:cubicBezTo>
                        <a:cubicBezTo>
                          <a:pt x="8333832" y="4964570"/>
                          <a:pt x="8341030" y="5054549"/>
                          <a:pt x="8505459" y="5036085"/>
                        </a:cubicBezTo>
                        <a:cubicBezTo>
                          <a:pt x="8669482" y="5013314"/>
                          <a:pt x="8826268" y="5059368"/>
                          <a:pt x="9042603" y="5036085"/>
                        </a:cubicBezTo>
                        <a:cubicBezTo>
                          <a:pt x="9025129" y="4864752"/>
                          <a:pt x="9096916" y="4820860"/>
                          <a:pt x="9042603" y="4690248"/>
                        </a:cubicBezTo>
                        <a:cubicBezTo>
                          <a:pt x="9041493" y="4555387"/>
                          <a:pt x="9102184" y="4332720"/>
                          <a:pt x="9042603" y="4097384"/>
                        </a:cubicBezTo>
                        <a:cubicBezTo>
                          <a:pt x="9004452" y="3895855"/>
                          <a:pt x="9107067" y="3785900"/>
                          <a:pt x="9042603" y="3652736"/>
                        </a:cubicBezTo>
                        <a:cubicBezTo>
                          <a:pt x="8986530" y="3483495"/>
                          <a:pt x="9071258" y="3366631"/>
                          <a:pt x="9042603" y="3257493"/>
                        </a:cubicBezTo>
                        <a:cubicBezTo>
                          <a:pt x="9048041" y="3134087"/>
                          <a:pt x="9110934" y="2881179"/>
                          <a:pt x="9042603" y="2763439"/>
                        </a:cubicBezTo>
                        <a:cubicBezTo>
                          <a:pt x="9011064" y="2612732"/>
                          <a:pt x="9112508" y="2463257"/>
                          <a:pt x="9042603" y="2219981"/>
                        </a:cubicBezTo>
                        <a:cubicBezTo>
                          <a:pt x="8994971" y="1996427"/>
                          <a:pt x="9045318" y="1965047"/>
                          <a:pt x="9042603" y="1874143"/>
                        </a:cubicBezTo>
                        <a:cubicBezTo>
                          <a:pt x="9034831" y="1812160"/>
                          <a:pt x="9108695" y="1453512"/>
                          <a:pt x="9042603" y="1330684"/>
                        </a:cubicBezTo>
                        <a:cubicBezTo>
                          <a:pt x="9011963" y="1183697"/>
                          <a:pt x="9045313" y="1053923"/>
                          <a:pt x="9042603" y="935441"/>
                        </a:cubicBezTo>
                        <a:cubicBezTo>
                          <a:pt x="9032779" y="767227"/>
                          <a:pt x="9113121" y="479961"/>
                          <a:pt x="9042603" y="95551"/>
                        </a:cubicBezTo>
                        <a:cubicBezTo>
                          <a:pt x="8954246" y="102128"/>
                          <a:pt x="8913753" y="86270"/>
                          <a:pt x="8863555" y="95551"/>
                        </a:cubicBezTo>
                        <a:cubicBezTo>
                          <a:pt x="8816320" y="107341"/>
                          <a:pt x="8755559" y="79455"/>
                          <a:pt x="8684507" y="95551"/>
                        </a:cubicBezTo>
                        <a:cubicBezTo>
                          <a:pt x="8602837" y="129421"/>
                          <a:pt x="8366097" y="39348"/>
                          <a:pt x="8147363" y="95551"/>
                        </a:cubicBezTo>
                        <a:cubicBezTo>
                          <a:pt x="7902114" y="139053"/>
                          <a:pt x="7888242" y="85054"/>
                          <a:pt x="7789267" y="95551"/>
                        </a:cubicBezTo>
                        <a:cubicBezTo>
                          <a:pt x="7690801" y="97965"/>
                          <a:pt x="7440105" y="98401"/>
                          <a:pt x="7252124" y="95551"/>
                        </a:cubicBezTo>
                        <a:cubicBezTo>
                          <a:pt x="7080763" y="74710"/>
                          <a:pt x="6864274" y="33990"/>
                          <a:pt x="6714980" y="95551"/>
                        </a:cubicBezTo>
                        <a:cubicBezTo>
                          <a:pt x="6576500" y="123196"/>
                          <a:pt x="6354671" y="64795"/>
                          <a:pt x="6267360" y="95551"/>
                        </a:cubicBezTo>
                        <a:cubicBezTo>
                          <a:pt x="6174777" y="132146"/>
                          <a:pt x="6001166" y="104412"/>
                          <a:pt x="5909264" y="95551"/>
                        </a:cubicBezTo>
                        <a:cubicBezTo>
                          <a:pt x="5767594" y="100462"/>
                          <a:pt x="5654900" y="70678"/>
                          <a:pt x="5372121" y="95551"/>
                        </a:cubicBezTo>
                        <a:cubicBezTo>
                          <a:pt x="5099368" y="175063"/>
                          <a:pt x="4899654" y="11961"/>
                          <a:pt x="4745454" y="95551"/>
                        </a:cubicBezTo>
                        <a:cubicBezTo>
                          <a:pt x="4608592" y="140060"/>
                          <a:pt x="4633191" y="91816"/>
                          <a:pt x="4566406" y="95551"/>
                        </a:cubicBezTo>
                        <a:cubicBezTo>
                          <a:pt x="4514780" y="96647"/>
                          <a:pt x="4417876" y="84713"/>
                          <a:pt x="4297834" y="95551"/>
                        </a:cubicBezTo>
                        <a:cubicBezTo>
                          <a:pt x="4177296" y="121487"/>
                          <a:pt x="3973530" y="75295"/>
                          <a:pt x="3850214" y="95551"/>
                        </a:cubicBezTo>
                        <a:cubicBezTo>
                          <a:pt x="3717779" y="104609"/>
                          <a:pt x="3555201" y="68302"/>
                          <a:pt x="3492118" y="95551"/>
                        </a:cubicBezTo>
                        <a:cubicBezTo>
                          <a:pt x="3409966" y="119874"/>
                          <a:pt x="3049417" y="68084"/>
                          <a:pt x="2954974" y="95551"/>
                        </a:cubicBezTo>
                        <a:cubicBezTo>
                          <a:pt x="2804238" y="88546"/>
                          <a:pt x="2665069" y="91502"/>
                          <a:pt x="2507355" y="95551"/>
                        </a:cubicBezTo>
                        <a:cubicBezTo>
                          <a:pt x="2377694" y="63751"/>
                          <a:pt x="2131179" y="85864"/>
                          <a:pt x="1970211" y="95551"/>
                        </a:cubicBezTo>
                        <a:cubicBezTo>
                          <a:pt x="1779068" y="154143"/>
                          <a:pt x="1775974" y="96141"/>
                          <a:pt x="1701639" y="95551"/>
                        </a:cubicBezTo>
                        <a:cubicBezTo>
                          <a:pt x="1626720" y="103946"/>
                          <a:pt x="1496504" y="70149"/>
                          <a:pt x="1433067" y="95551"/>
                        </a:cubicBezTo>
                        <a:cubicBezTo>
                          <a:pt x="1367301" y="109380"/>
                          <a:pt x="1339187" y="90698"/>
                          <a:pt x="1254020" y="95551"/>
                        </a:cubicBezTo>
                        <a:cubicBezTo>
                          <a:pt x="1173913" y="99346"/>
                          <a:pt x="1118292" y="76871"/>
                          <a:pt x="1074971" y="95551"/>
                        </a:cubicBezTo>
                        <a:cubicBezTo>
                          <a:pt x="1039439" y="101034"/>
                          <a:pt x="862989" y="99195"/>
                          <a:pt x="806400" y="95551"/>
                        </a:cubicBezTo>
                        <a:cubicBezTo>
                          <a:pt x="783159" y="64979"/>
                          <a:pt x="289949" y="17737"/>
                          <a:pt x="90208" y="95551"/>
                        </a:cubicBezTo>
                        <a:close/>
                      </a:path>
                      <a:path w="9132812" h="5131637" fill="none" stroke="0" extrusionOk="0">
                        <a:moveTo>
                          <a:pt x="0" y="0"/>
                        </a:moveTo>
                        <a:cubicBezTo>
                          <a:pt x="125328" y="4599"/>
                          <a:pt x="370580" y="19861"/>
                          <a:pt x="547969" y="0"/>
                        </a:cubicBezTo>
                        <a:cubicBezTo>
                          <a:pt x="684412" y="-59092"/>
                          <a:pt x="845254" y="80825"/>
                          <a:pt x="1095937" y="0"/>
                        </a:cubicBezTo>
                        <a:cubicBezTo>
                          <a:pt x="1340681" y="-51798"/>
                          <a:pt x="1533683" y="49934"/>
                          <a:pt x="1735234" y="0"/>
                        </a:cubicBezTo>
                        <a:cubicBezTo>
                          <a:pt x="1937728" y="-66300"/>
                          <a:pt x="1875997" y="22596"/>
                          <a:pt x="2009218" y="0"/>
                        </a:cubicBezTo>
                        <a:cubicBezTo>
                          <a:pt x="2123523" y="-50314"/>
                          <a:pt x="2275859" y="62992"/>
                          <a:pt x="2465859" y="0"/>
                        </a:cubicBezTo>
                        <a:cubicBezTo>
                          <a:pt x="2640693" y="-80156"/>
                          <a:pt x="2960197" y="6566"/>
                          <a:pt x="3105156" y="0"/>
                        </a:cubicBezTo>
                        <a:cubicBezTo>
                          <a:pt x="3222360" y="-12932"/>
                          <a:pt x="3359014" y="12291"/>
                          <a:pt x="3561796" y="0"/>
                        </a:cubicBezTo>
                        <a:cubicBezTo>
                          <a:pt x="3753665" y="-29576"/>
                          <a:pt x="3858490" y="37963"/>
                          <a:pt x="4018436" y="0"/>
                        </a:cubicBezTo>
                        <a:cubicBezTo>
                          <a:pt x="4181515" y="-22762"/>
                          <a:pt x="4294705" y="-5813"/>
                          <a:pt x="4383749" y="0"/>
                        </a:cubicBezTo>
                        <a:cubicBezTo>
                          <a:pt x="4460549" y="-28681"/>
                          <a:pt x="4730650" y="53209"/>
                          <a:pt x="4840390" y="0"/>
                        </a:cubicBezTo>
                        <a:cubicBezTo>
                          <a:pt x="4948808" y="-41711"/>
                          <a:pt x="5062810" y="44867"/>
                          <a:pt x="5205702" y="0"/>
                        </a:cubicBezTo>
                        <a:cubicBezTo>
                          <a:pt x="5340670" y="-13702"/>
                          <a:pt x="5648916" y="15765"/>
                          <a:pt x="5844999" y="0"/>
                        </a:cubicBezTo>
                        <a:cubicBezTo>
                          <a:pt x="6025541" y="17378"/>
                          <a:pt x="6206526" y="26615"/>
                          <a:pt x="6484296" y="0"/>
                        </a:cubicBezTo>
                        <a:cubicBezTo>
                          <a:pt x="6727535" y="-24291"/>
                          <a:pt x="6675189" y="3695"/>
                          <a:pt x="6758280" y="0"/>
                        </a:cubicBezTo>
                        <a:cubicBezTo>
                          <a:pt x="6861783" y="-34976"/>
                          <a:pt x="6927801" y="36776"/>
                          <a:pt x="7032265" y="0"/>
                        </a:cubicBezTo>
                        <a:cubicBezTo>
                          <a:pt x="7130886" y="-17481"/>
                          <a:pt x="7493323" y="10847"/>
                          <a:pt x="7671562" y="0"/>
                        </a:cubicBezTo>
                        <a:cubicBezTo>
                          <a:pt x="7841495" y="-4570"/>
                          <a:pt x="7854561" y="8991"/>
                          <a:pt x="7945546" y="0"/>
                        </a:cubicBezTo>
                        <a:cubicBezTo>
                          <a:pt x="8022729" y="-25432"/>
                          <a:pt x="8424118" y="-1089"/>
                          <a:pt x="8584842" y="0"/>
                        </a:cubicBezTo>
                        <a:cubicBezTo>
                          <a:pt x="8771377" y="12844"/>
                          <a:pt x="8949897" y="19095"/>
                          <a:pt x="9132812" y="0"/>
                        </a:cubicBezTo>
                        <a:cubicBezTo>
                          <a:pt x="9198957" y="185433"/>
                          <a:pt x="9115265" y="330116"/>
                          <a:pt x="9132812" y="517828"/>
                        </a:cubicBezTo>
                        <a:cubicBezTo>
                          <a:pt x="9162063" y="696361"/>
                          <a:pt x="9063419" y="791216"/>
                          <a:pt x="9132812" y="984341"/>
                        </a:cubicBezTo>
                        <a:cubicBezTo>
                          <a:pt x="9199987" y="1170278"/>
                          <a:pt x="9080350" y="1293439"/>
                          <a:pt x="9132812" y="1553486"/>
                        </a:cubicBezTo>
                        <a:cubicBezTo>
                          <a:pt x="9178962" y="1776939"/>
                          <a:pt x="9125320" y="1881964"/>
                          <a:pt x="9132812" y="2122631"/>
                        </a:cubicBezTo>
                        <a:cubicBezTo>
                          <a:pt x="9150284" y="2348970"/>
                          <a:pt x="9097967" y="2333239"/>
                          <a:pt x="9132812" y="2486511"/>
                        </a:cubicBezTo>
                        <a:cubicBezTo>
                          <a:pt x="9162760" y="2657463"/>
                          <a:pt x="9116798" y="2682674"/>
                          <a:pt x="9132812" y="2850391"/>
                        </a:cubicBezTo>
                        <a:cubicBezTo>
                          <a:pt x="9148230" y="2996011"/>
                          <a:pt x="9085563" y="3185610"/>
                          <a:pt x="9132812" y="3316903"/>
                        </a:cubicBezTo>
                        <a:cubicBezTo>
                          <a:pt x="9172393" y="3447452"/>
                          <a:pt x="9096598" y="3577896"/>
                          <a:pt x="9132812" y="3783415"/>
                        </a:cubicBezTo>
                        <a:cubicBezTo>
                          <a:pt x="9185001" y="4004840"/>
                          <a:pt x="9082105" y="4048245"/>
                          <a:pt x="9132812" y="4301244"/>
                        </a:cubicBezTo>
                        <a:cubicBezTo>
                          <a:pt x="9187323" y="4538422"/>
                          <a:pt x="9087280" y="4915112"/>
                          <a:pt x="9132812" y="5131637"/>
                        </a:cubicBezTo>
                        <a:cubicBezTo>
                          <a:pt x="9060147" y="5160981"/>
                          <a:pt x="8986571" y="5129275"/>
                          <a:pt x="8858827" y="5131637"/>
                        </a:cubicBezTo>
                        <a:cubicBezTo>
                          <a:pt x="8734668" y="5137683"/>
                          <a:pt x="8730381" y="5128289"/>
                          <a:pt x="8676171" y="5131637"/>
                        </a:cubicBezTo>
                        <a:cubicBezTo>
                          <a:pt x="8591270" y="5128023"/>
                          <a:pt x="8370569" y="5054956"/>
                          <a:pt x="8128202" y="5131637"/>
                        </a:cubicBezTo>
                        <a:cubicBezTo>
                          <a:pt x="7873333" y="5191564"/>
                          <a:pt x="7998716" y="5114238"/>
                          <a:pt x="7945546" y="5131637"/>
                        </a:cubicBezTo>
                        <a:cubicBezTo>
                          <a:pt x="7856910" y="5152000"/>
                          <a:pt x="7720070" y="5085864"/>
                          <a:pt x="7580234" y="5131637"/>
                        </a:cubicBezTo>
                        <a:cubicBezTo>
                          <a:pt x="7470024" y="5143402"/>
                          <a:pt x="7433212" y="5098862"/>
                          <a:pt x="7306249" y="5131637"/>
                        </a:cubicBezTo>
                        <a:cubicBezTo>
                          <a:pt x="7178662" y="5168351"/>
                          <a:pt x="7037285" y="5107022"/>
                          <a:pt x="6940937" y="5131637"/>
                        </a:cubicBezTo>
                        <a:cubicBezTo>
                          <a:pt x="6836805" y="5177288"/>
                          <a:pt x="6592827" y="5093400"/>
                          <a:pt x="6392968" y="5131637"/>
                        </a:cubicBezTo>
                        <a:cubicBezTo>
                          <a:pt x="6169882" y="5149790"/>
                          <a:pt x="6011617" y="5103658"/>
                          <a:pt x="5844999" y="5131637"/>
                        </a:cubicBezTo>
                        <a:cubicBezTo>
                          <a:pt x="5746493" y="5104807"/>
                          <a:pt x="5485752" y="5054918"/>
                          <a:pt x="5205702" y="5131637"/>
                        </a:cubicBezTo>
                        <a:cubicBezTo>
                          <a:pt x="4923495" y="5183865"/>
                          <a:pt x="4787311" y="5100836"/>
                          <a:pt x="4657733" y="5131637"/>
                        </a:cubicBezTo>
                        <a:cubicBezTo>
                          <a:pt x="4577858" y="5191495"/>
                          <a:pt x="4262768" y="5126070"/>
                          <a:pt x="4109765" y="5131637"/>
                        </a:cubicBezTo>
                        <a:cubicBezTo>
                          <a:pt x="3912494" y="5150734"/>
                          <a:pt x="4013758" y="5123391"/>
                          <a:pt x="3927109" y="5131637"/>
                        </a:cubicBezTo>
                        <a:cubicBezTo>
                          <a:pt x="3839919" y="5132371"/>
                          <a:pt x="3810152" y="5138027"/>
                          <a:pt x="3744453" y="5131637"/>
                        </a:cubicBezTo>
                        <a:cubicBezTo>
                          <a:pt x="3675110" y="5125697"/>
                          <a:pt x="3411030" y="5061255"/>
                          <a:pt x="3196484" y="5131637"/>
                        </a:cubicBezTo>
                        <a:cubicBezTo>
                          <a:pt x="2986026" y="5146256"/>
                          <a:pt x="2985299" y="5091649"/>
                          <a:pt x="2831171" y="5131637"/>
                        </a:cubicBezTo>
                        <a:cubicBezTo>
                          <a:pt x="2697814" y="5176191"/>
                          <a:pt x="2705637" y="5116064"/>
                          <a:pt x="2648515" y="5131637"/>
                        </a:cubicBezTo>
                        <a:cubicBezTo>
                          <a:pt x="2560898" y="5077979"/>
                          <a:pt x="2281754" y="5129534"/>
                          <a:pt x="2009218" y="5131637"/>
                        </a:cubicBezTo>
                        <a:cubicBezTo>
                          <a:pt x="1739088" y="5153056"/>
                          <a:pt x="1721859" y="5119669"/>
                          <a:pt x="1643906" y="5131637"/>
                        </a:cubicBezTo>
                        <a:cubicBezTo>
                          <a:pt x="1560581" y="5115461"/>
                          <a:pt x="1394078" y="5086416"/>
                          <a:pt x="1187265" y="5131637"/>
                        </a:cubicBezTo>
                        <a:cubicBezTo>
                          <a:pt x="951969" y="5173712"/>
                          <a:pt x="1015937" y="5122449"/>
                          <a:pt x="913281" y="5131637"/>
                        </a:cubicBezTo>
                        <a:cubicBezTo>
                          <a:pt x="881712" y="5042745"/>
                          <a:pt x="479325" y="5104849"/>
                          <a:pt x="0" y="5131637"/>
                        </a:cubicBezTo>
                        <a:cubicBezTo>
                          <a:pt x="-38267" y="4989812"/>
                          <a:pt x="69145" y="4776892"/>
                          <a:pt x="0" y="4613808"/>
                        </a:cubicBezTo>
                        <a:cubicBezTo>
                          <a:pt x="-49690" y="4426682"/>
                          <a:pt x="68462" y="4231144"/>
                          <a:pt x="0" y="4095979"/>
                        </a:cubicBezTo>
                        <a:cubicBezTo>
                          <a:pt x="-79512" y="3964198"/>
                          <a:pt x="-8943" y="3811368"/>
                          <a:pt x="0" y="3526833"/>
                        </a:cubicBezTo>
                        <a:cubicBezTo>
                          <a:pt x="-19736" y="3260615"/>
                          <a:pt x="31821" y="3331073"/>
                          <a:pt x="0" y="3214271"/>
                        </a:cubicBezTo>
                        <a:cubicBezTo>
                          <a:pt x="-38590" y="3087001"/>
                          <a:pt x="29289" y="2956295"/>
                          <a:pt x="0" y="2850391"/>
                        </a:cubicBezTo>
                        <a:cubicBezTo>
                          <a:pt x="-23021" y="2768905"/>
                          <a:pt x="20514" y="2604707"/>
                          <a:pt x="0" y="2383878"/>
                        </a:cubicBezTo>
                        <a:cubicBezTo>
                          <a:pt x="-21391" y="2165355"/>
                          <a:pt x="19454" y="2040981"/>
                          <a:pt x="0" y="1866049"/>
                        </a:cubicBezTo>
                        <a:cubicBezTo>
                          <a:pt x="13664" y="1698527"/>
                          <a:pt x="37388" y="1608870"/>
                          <a:pt x="0" y="1502169"/>
                        </a:cubicBezTo>
                        <a:cubicBezTo>
                          <a:pt x="-54234" y="1381155"/>
                          <a:pt x="45413" y="1103164"/>
                          <a:pt x="0" y="933025"/>
                        </a:cubicBezTo>
                        <a:cubicBezTo>
                          <a:pt x="-66516" y="793829"/>
                          <a:pt x="-62793" y="277216"/>
                          <a:pt x="0" y="0"/>
                        </a:cubicBezTo>
                        <a:close/>
                        <a:moveTo>
                          <a:pt x="90208" y="95551"/>
                        </a:moveTo>
                        <a:cubicBezTo>
                          <a:pt x="159437" y="369618"/>
                          <a:pt x="46776" y="464817"/>
                          <a:pt x="90208" y="688415"/>
                        </a:cubicBezTo>
                        <a:cubicBezTo>
                          <a:pt x="172192" y="850050"/>
                          <a:pt x="72679" y="1016542"/>
                          <a:pt x="90208" y="1281279"/>
                        </a:cubicBezTo>
                        <a:cubicBezTo>
                          <a:pt x="117144" y="1557602"/>
                          <a:pt x="71224" y="1663425"/>
                          <a:pt x="90208" y="1824738"/>
                        </a:cubicBezTo>
                        <a:cubicBezTo>
                          <a:pt x="146006" y="1987765"/>
                          <a:pt x="75587" y="2065515"/>
                          <a:pt x="90208" y="2269386"/>
                        </a:cubicBezTo>
                        <a:cubicBezTo>
                          <a:pt x="106122" y="2458840"/>
                          <a:pt x="89497" y="2514759"/>
                          <a:pt x="90208" y="2664628"/>
                        </a:cubicBezTo>
                        <a:cubicBezTo>
                          <a:pt x="102331" y="2799877"/>
                          <a:pt x="50832" y="2969591"/>
                          <a:pt x="90208" y="3109277"/>
                        </a:cubicBezTo>
                        <a:cubicBezTo>
                          <a:pt x="77086" y="3238629"/>
                          <a:pt x="69279" y="3395232"/>
                          <a:pt x="90208" y="3553925"/>
                        </a:cubicBezTo>
                        <a:cubicBezTo>
                          <a:pt x="108332" y="3705596"/>
                          <a:pt x="52689" y="3804511"/>
                          <a:pt x="90208" y="3998573"/>
                        </a:cubicBezTo>
                        <a:cubicBezTo>
                          <a:pt x="111331" y="4169825"/>
                          <a:pt x="58963" y="4301519"/>
                          <a:pt x="90208" y="4393816"/>
                        </a:cubicBezTo>
                        <a:cubicBezTo>
                          <a:pt x="120089" y="4427635"/>
                          <a:pt x="-3593" y="4764950"/>
                          <a:pt x="90208" y="5036085"/>
                        </a:cubicBezTo>
                        <a:cubicBezTo>
                          <a:pt x="232292" y="5021320"/>
                          <a:pt x="257469" y="5071118"/>
                          <a:pt x="448304" y="5036085"/>
                        </a:cubicBezTo>
                        <a:cubicBezTo>
                          <a:pt x="667704" y="5014536"/>
                          <a:pt x="815154" y="5094893"/>
                          <a:pt x="985448" y="5036085"/>
                        </a:cubicBezTo>
                        <a:cubicBezTo>
                          <a:pt x="1149085" y="5022938"/>
                          <a:pt x="1377514" y="5096743"/>
                          <a:pt x="1612115" y="5036085"/>
                        </a:cubicBezTo>
                        <a:cubicBezTo>
                          <a:pt x="1810487" y="4981138"/>
                          <a:pt x="2002979" y="5042823"/>
                          <a:pt x="2149259" y="5036085"/>
                        </a:cubicBezTo>
                        <a:cubicBezTo>
                          <a:pt x="2324381" y="5003251"/>
                          <a:pt x="2517816" y="5040000"/>
                          <a:pt x="2686403" y="5036085"/>
                        </a:cubicBezTo>
                        <a:cubicBezTo>
                          <a:pt x="2797861" y="5057808"/>
                          <a:pt x="3146578" y="5025349"/>
                          <a:pt x="3313070" y="5036085"/>
                        </a:cubicBezTo>
                        <a:cubicBezTo>
                          <a:pt x="3514067" y="4996830"/>
                          <a:pt x="3534761" y="5045936"/>
                          <a:pt x="3760690" y="5036085"/>
                        </a:cubicBezTo>
                        <a:cubicBezTo>
                          <a:pt x="3967614" y="5038586"/>
                          <a:pt x="4086135" y="5065968"/>
                          <a:pt x="4208310" y="5036085"/>
                        </a:cubicBezTo>
                        <a:cubicBezTo>
                          <a:pt x="4340330" y="4986620"/>
                          <a:pt x="4556826" y="5066835"/>
                          <a:pt x="4834977" y="5036085"/>
                        </a:cubicBezTo>
                        <a:cubicBezTo>
                          <a:pt x="5133669" y="5011060"/>
                          <a:pt x="5272040" y="5049825"/>
                          <a:pt x="5372121" y="5036085"/>
                        </a:cubicBezTo>
                        <a:cubicBezTo>
                          <a:pt x="5483601" y="5029029"/>
                          <a:pt x="5528410" y="5033880"/>
                          <a:pt x="5640693" y="5036085"/>
                        </a:cubicBezTo>
                        <a:cubicBezTo>
                          <a:pt x="5755160" y="5021247"/>
                          <a:pt x="5914812" y="5071955"/>
                          <a:pt x="5998789" y="5036085"/>
                        </a:cubicBezTo>
                        <a:cubicBezTo>
                          <a:pt x="6082433" y="5000858"/>
                          <a:pt x="6152253" y="5071218"/>
                          <a:pt x="6267360" y="5036085"/>
                        </a:cubicBezTo>
                        <a:cubicBezTo>
                          <a:pt x="6385548" y="5012914"/>
                          <a:pt x="6476385" y="5037120"/>
                          <a:pt x="6625456" y="5036085"/>
                        </a:cubicBezTo>
                        <a:cubicBezTo>
                          <a:pt x="6787257" y="5007246"/>
                          <a:pt x="6904582" y="5095144"/>
                          <a:pt x="7162600" y="5036085"/>
                        </a:cubicBezTo>
                        <a:cubicBezTo>
                          <a:pt x="7398079" y="4984217"/>
                          <a:pt x="7518004" y="5065355"/>
                          <a:pt x="7789267" y="5036085"/>
                        </a:cubicBezTo>
                        <a:cubicBezTo>
                          <a:pt x="8039912" y="4967250"/>
                          <a:pt x="8189813" y="5100126"/>
                          <a:pt x="8326411" y="5036085"/>
                        </a:cubicBezTo>
                        <a:cubicBezTo>
                          <a:pt x="8529543" y="5011698"/>
                          <a:pt x="8720133" y="4958890"/>
                          <a:pt x="9042603" y="5036085"/>
                        </a:cubicBezTo>
                        <a:cubicBezTo>
                          <a:pt x="9034126" y="4883204"/>
                          <a:pt x="9056159" y="4742565"/>
                          <a:pt x="9042603" y="4640842"/>
                        </a:cubicBezTo>
                        <a:cubicBezTo>
                          <a:pt x="9029125" y="4553016"/>
                          <a:pt x="9089185" y="4285586"/>
                          <a:pt x="9042603" y="4146789"/>
                        </a:cubicBezTo>
                        <a:cubicBezTo>
                          <a:pt x="9018112" y="4030510"/>
                          <a:pt x="9127616" y="3849423"/>
                          <a:pt x="9042603" y="3553925"/>
                        </a:cubicBezTo>
                        <a:cubicBezTo>
                          <a:pt x="8979260" y="3293666"/>
                          <a:pt x="9073052" y="3339551"/>
                          <a:pt x="9042603" y="3208087"/>
                        </a:cubicBezTo>
                        <a:cubicBezTo>
                          <a:pt x="9004165" y="3069453"/>
                          <a:pt x="9058008" y="3021842"/>
                          <a:pt x="9042603" y="2862250"/>
                        </a:cubicBezTo>
                        <a:cubicBezTo>
                          <a:pt x="9055851" y="2705359"/>
                          <a:pt x="9098707" y="2568054"/>
                          <a:pt x="9042603" y="2318791"/>
                        </a:cubicBezTo>
                        <a:cubicBezTo>
                          <a:pt x="8941547" y="2065640"/>
                          <a:pt x="9088347" y="1969070"/>
                          <a:pt x="9042603" y="1775332"/>
                        </a:cubicBezTo>
                        <a:cubicBezTo>
                          <a:pt x="8966788" y="1564253"/>
                          <a:pt x="9087589" y="1473158"/>
                          <a:pt x="9042603" y="1182468"/>
                        </a:cubicBezTo>
                        <a:cubicBezTo>
                          <a:pt x="8985748" y="896379"/>
                          <a:pt x="9076146" y="916815"/>
                          <a:pt x="9042603" y="836631"/>
                        </a:cubicBezTo>
                        <a:cubicBezTo>
                          <a:pt x="9048301" y="725163"/>
                          <a:pt x="9162064" y="275241"/>
                          <a:pt x="9042603" y="95551"/>
                        </a:cubicBezTo>
                        <a:cubicBezTo>
                          <a:pt x="8968120" y="106323"/>
                          <a:pt x="8954101" y="84299"/>
                          <a:pt x="8863555" y="95551"/>
                        </a:cubicBezTo>
                        <a:cubicBezTo>
                          <a:pt x="8776353" y="111951"/>
                          <a:pt x="8515012" y="39103"/>
                          <a:pt x="8415935" y="95551"/>
                        </a:cubicBezTo>
                        <a:cubicBezTo>
                          <a:pt x="8321449" y="136138"/>
                          <a:pt x="8201913" y="106262"/>
                          <a:pt x="8147363" y="95551"/>
                        </a:cubicBezTo>
                        <a:cubicBezTo>
                          <a:pt x="8099044" y="122691"/>
                          <a:pt x="7922158" y="62522"/>
                          <a:pt x="7789267" y="95551"/>
                        </a:cubicBezTo>
                        <a:cubicBezTo>
                          <a:pt x="7659961" y="92164"/>
                          <a:pt x="7560606" y="92155"/>
                          <a:pt x="7431172" y="95551"/>
                        </a:cubicBezTo>
                        <a:cubicBezTo>
                          <a:pt x="7307138" y="135588"/>
                          <a:pt x="7323923" y="67590"/>
                          <a:pt x="7252124" y="95551"/>
                        </a:cubicBezTo>
                        <a:cubicBezTo>
                          <a:pt x="7192408" y="115054"/>
                          <a:pt x="6907658" y="43669"/>
                          <a:pt x="6804504" y="95551"/>
                        </a:cubicBezTo>
                        <a:cubicBezTo>
                          <a:pt x="6688608" y="100152"/>
                          <a:pt x="6495493" y="93795"/>
                          <a:pt x="6267360" y="95551"/>
                        </a:cubicBezTo>
                        <a:cubicBezTo>
                          <a:pt x="5996465" y="100541"/>
                          <a:pt x="5831465" y="45265"/>
                          <a:pt x="5640693" y="95551"/>
                        </a:cubicBezTo>
                        <a:cubicBezTo>
                          <a:pt x="5477738" y="136502"/>
                          <a:pt x="5363479" y="77650"/>
                          <a:pt x="5282597" y="95551"/>
                        </a:cubicBezTo>
                        <a:cubicBezTo>
                          <a:pt x="5228348" y="97028"/>
                          <a:pt x="5061460" y="66449"/>
                          <a:pt x="4924501" y="95551"/>
                        </a:cubicBezTo>
                        <a:cubicBezTo>
                          <a:pt x="4739308" y="122360"/>
                          <a:pt x="4667129" y="44099"/>
                          <a:pt x="4387357" y="95551"/>
                        </a:cubicBezTo>
                        <a:cubicBezTo>
                          <a:pt x="4104462" y="128474"/>
                          <a:pt x="3905107" y="112589"/>
                          <a:pt x="3760690" y="95551"/>
                        </a:cubicBezTo>
                        <a:cubicBezTo>
                          <a:pt x="3610550" y="87523"/>
                          <a:pt x="3358506" y="67724"/>
                          <a:pt x="3223547" y="95551"/>
                        </a:cubicBezTo>
                        <a:cubicBezTo>
                          <a:pt x="3069103" y="88448"/>
                          <a:pt x="3013431" y="77669"/>
                          <a:pt x="2865451" y="95551"/>
                        </a:cubicBezTo>
                        <a:cubicBezTo>
                          <a:pt x="2716447" y="134359"/>
                          <a:pt x="2608045" y="57624"/>
                          <a:pt x="2417831" y="95551"/>
                        </a:cubicBezTo>
                        <a:cubicBezTo>
                          <a:pt x="2204408" y="106525"/>
                          <a:pt x="2117808" y="80108"/>
                          <a:pt x="1880687" y="95551"/>
                        </a:cubicBezTo>
                        <a:cubicBezTo>
                          <a:pt x="1623440" y="108353"/>
                          <a:pt x="1666125" y="42585"/>
                          <a:pt x="1433067" y="95551"/>
                        </a:cubicBezTo>
                        <a:cubicBezTo>
                          <a:pt x="1223461" y="137716"/>
                          <a:pt x="1124690" y="82777"/>
                          <a:pt x="985448" y="95551"/>
                        </a:cubicBezTo>
                        <a:cubicBezTo>
                          <a:pt x="850796" y="106906"/>
                          <a:pt x="291169" y="-3105"/>
                          <a:pt x="90208" y="95551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894F5F-3AB0-8B2A-8812-DBB68ACEC163}"/>
              </a:ext>
            </a:extLst>
          </p:cNvPr>
          <p:cNvSpPr/>
          <p:nvPr/>
        </p:nvSpPr>
        <p:spPr>
          <a:xfrm>
            <a:off x="4167558" y="152485"/>
            <a:ext cx="797943" cy="2695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Start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565A39-A93D-8AAA-A546-7E9BAFAED1B3}"/>
              </a:ext>
            </a:extLst>
          </p:cNvPr>
          <p:cNvCxnSpPr/>
          <p:nvPr/>
        </p:nvCxnSpPr>
        <p:spPr>
          <a:xfrm>
            <a:off x="4574321" y="425206"/>
            <a:ext cx="1588" cy="17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EFE0FED-248D-F7C2-A596-B3DBB13729E6}"/>
              </a:ext>
            </a:extLst>
          </p:cNvPr>
          <p:cNvSpPr/>
          <p:nvPr/>
        </p:nvSpPr>
        <p:spPr>
          <a:xfrm>
            <a:off x="4182940" y="611066"/>
            <a:ext cx="800100" cy="246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Login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F9D45D-7A0C-48AB-2DBA-32039384DB1C}"/>
              </a:ext>
            </a:extLst>
          </p:cNvPr>
          <p:cNvCxnSpPr/>
          <p:nvPr/>
        </p:nvCxnSpPr>
        <p:spPr>
          <a:xfrm>
            <a:off x="4573848" y="857930"/>
            <a:ext cx="0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43C413-0D72-72EE-08A7-47B40800FEE5}"/>
              </a:ext>
            </a:extLst>
          </p:cNvPr>
          <p:cNvCxnSpPr/>
          <p:nvPr/>
        </p:nvCxnSpPr>
        <p:spPr>
          <a:xfrm>
            <a:off x="2105211" y="1055390"/>
            <a:ext cx="5222630" cy="351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594B68-B9F7-67BD-7647-9DBC65FFCAE8}"/>
              </a:ext>
            </a:extLst>
          </p:cNvPr>
          <p:cNvCxnSpPr>
            <a:cxnSpLocks/>
          </p:cNvCxnSpPr>
          <p:nvPr/>
        </p:nvCxnSpPr>
        <p:spPr>
          <a:xfrm>
            <a:off x="7320856" y="1085422"/>
            <a:ext cx="0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14B56D-928F-42B6-874D-C23AE0DA080B}"/>
              </a:ext>
            </a:extLst>
          </p:cNvPr>
          <p:cNvCxnSpPr>
            <a:cxnSpLocks/>
          </p:cNvCxnSpPr>
          <p:nvPr/>
        </p:nvCxnSpPr>
        <p:spPr>
          <a:xfrm>
            <a:off x="2103209" y="1060152"/>
            <a:ext cx="0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DED0958-9B91-9A5E-93BE-32ABB4156146}"/>
              </a:ext>
            </a:extLst>
          </p:cNvPr>
          <p:cNvSpPr/>
          <p:nvPr/>
        </p:nvSpPr>
        <p:spPr>
          <a:xfrm>
            <a:off x="1439739" y="1288072"/>
            <a:ext cx="1776376" cy="281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Admin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5CF5A1-9D86-6372-3EE3-ECF3799D572E}"/>
              </a:ext>
            </a:extLst>
          </p:cNvPr>
          <p:cNvSpPr/>
          <p:nvPr/>
        </p:nvSpPr>
        <p:spPr>
          <a:xfrm>
            <a:off x="1451019" y="1730672"/>
            <a:ext cx="1776376" cy="281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Add Hall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B28D7E-CB72-19D8-9A78-9F6D4309DA2B}"/>
              </a:ext>
            </a:extLst>
          </p:cNvPr>
          <p:cNvSpPr/>
          <p:nvPr/>
        </p:nvSpPr>
        <p:spPr>
          <a:xfrm>
            <a:off x="1462299" y="2162491"/>
            <a:ext cx="1776376" cy="281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Add Room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F6549C-3BB9-B764-CA98-17DAE56843ED}"/>
              </a:ext>
            </a:extLst>
          </p:cNvPr>
          <p:cNvSpPr/>
          <p:nvPr/>
        </p:nvSpPr>
        <p:spPr>
          <a:xfrm>
            <a:off x="1441231" y="2626658"/>
            <a:ext cx="1776376" cy="281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Delete Hall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B28C31-9746-0FDC-2DBF-276F789DD73D}"/>
              </a:ext>
            </a:extLst>
          </p:cNvPr>
          <p:cNvSpPr/>
          <p:nvPr/>
        </p:nvSpPr>
        <p:spPr>
          <a:xfrm>
            <a:off x="1449526" y="3034422"/>
            <a:ext cx="1776376" cy="281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Delete Room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47E2D0-A6DB-B529-FB19-40A32DCAF767}"/>
              </a:ext>
            </a:extLst>
          </p:cNvPr>
          <p:cNvSpPr/>
          <p:nvPr/>
        </p:nvSpPr>
        <p:spPr>
          <a:xfrm>
            <a:off x="1449526" y="3454463"/>
            <a:ext cx="1776376" cy="281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View All </a:t>
            </a:r>
            <a:r>
              <a:rPr lang="en-GB" dirty="0" err="1">
                <a:cs typeface="Arial"/>
              </a:rPr>
              <a:t>Seatplan</a:t>
            </a:r>
            <a:endParaRPr lang="en-US" dirty="0" err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68DBDE-2B61-9B29-FBAD-302CFBC4B116}"/>
              </a:ext>
            </a:extLst>
          </p:cNvPr>
          <p:cNvSpPr/>
          <p:nvPr/>
        </p:nvSpPr>
        <p:spPr>
          <a:xfrm>
            <a:off x="1449526" y="3892419"/>
            <a:ext cx="1776376" cy="281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Generate </a:t>
            </a:r>
            <a:r>
              <a:rPr lang="en-GB" dirty="0" err="1">
                <a:cs typeface="Arial"/>
              </a:rPr>
              <a:t>Seatplan</a:t>
            </a:r>
            <a:endParaRPr lang="en-US" dirty="0" err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BF8BE7-B4EF-FC85-69C1-081F2FB7C01E}"/>
              </a:ext>
            </a:extLst>
          </p:cNvPr>
          <p:cNvSpPr/>
          <p:nvPr/>
        </p:nvSpPr>
        <p:spPr>
          <a:xfrm>
            <a:off x="1449526" y="4304497"/>
            <a:ext cx="1776376" cy="281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Export From Excel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458264-76E7-6B95-9548-DA75944CE27D}"/>
              </a:ext>
            </a:extLst>
          </p:cNvPr>
          <p:cNvSpPr/>
          <p:nvPr/>
        </p:nvSpPr>
        <p:spPr>
          <a:xfrm>
            <a:off x="1438743" y="4740130"/>
            <a:ext cx="1776376" cy="281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Logout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1A43F6-1A94-FD2C-3F23-A732CABA5028}"/>
              </a:ext>
            </a:extLst>
          </p:cNvPr>
          <p:cNvSpPr/>
          <p:nvPr/>
        </p:nvSpPr>
        <p:spPr>
          <a:xfrm>
            <a:off x="6432276" y="2463421"/>
            <a:ext cx="2121432" cy="292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View Individual </a:t>
            </a:r>
            <a:r>
              <a:rPr lang="en-GB" dirty="0" err="1">
                <a:cs typeface="Arial"/>
              </a:rPr>
              <a:t>Seatplan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FF4D82-6530-3C68-B401-09F2911A4B9C}"/>
              </a:ext>
            </a:extLst>
          </p:cNvPr>
          <p:cNvSpPr/>
          <p:nvPr/>
        </p:nvSpPr>
        <p:spPr>
          <a:xfrm>
            <a:off x="6432276" y="1870355"/>
            <a:ext cx="2121432" cy="292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View All </a:t>
            </a:r>
            <a:r>
              <a:rPr lang="en-GB" dirty="0" err="1">
                <a:cs typeface="Arial"/>
              </a:rPr>
              <a:t>Seatplan</a:t>
            </a:r>
            <a:endParaRPr lang="en-US" dirty="0" err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A0A4B6-1807-AEFB-F07F-36103A238EF9}"/>
              </a:ext>
            </a:extLst>
          </p:cNvPr>
          <p:cNvSpPr/>
          <p:nvPr/>
        </p:nvSpPr>
        <p:spPr>
          <a:xfrm>
            <a:off x="6432276" y="1320420"/>
            <a:ext cx="2121432" cy="292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Student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DF35D2-EE00-3D06-CF9C-3F08CCDFD41C}"/>
              </a:ext>
            </a:extLst>
          </p:cNvPr>
          <p:cNvSpPr/>
          <p:nvPr/>
        </p:nvSpPr>
        <p:spPr>
          <a:xfrm>
            <a:off x="4404784" y="2902156"/>
            <a:ext cx="1142999" cy="679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Stop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512D61-75A3-56E7-F333-1263D10F0F8A}"/>
              </a:ext>
            </a:extLst>
          </p:cNvPr>
          <p:cNvCxnSpPr>
            <a:cxnSpLocks/>
          </p:cNvCxnSpPr>
          <p:nvPr/>
        </p:nvCxnSpPr>
        <p:spPr>
          <a:xfrm>
            <a:off x="2289093" y="1531787"/>
            <a:ext cx="0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7B5458-FBB0-4B4F-5336-A10ADFD8EA82}"/>
              </a:ext>
            </a:extLst>
          </p:cNvPr>
          <p:cNvCxnSpPr>
            <a:cxnSpLocks/>
          </p:cNvCxnSpPr>
          <p:nvPr/>
        </p:nvCxnSpPr>
        <p:spPr>
          <a:xfrm>
            <a:off x="7489326" y="1637044"/>
            <a:ext cx="0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1A01B8-C818-2A5C-7B90-5D0D0354C814}"/>
              </a:ext>
            </a:extLst>
          </p:cNvPr>
          <p:cNvCxnSpPr/>
          <p:nvPr/>
        </p:nvCxnSpPr>
        <p:spPr>
          <a:xfrm flipH="1">
            <a:off x="3570320" y="1871813"/>
            <a:ext cx="23722" cy="30063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659841-2CCB-BB20-66EE-2D1804300301}"/>
              </a:ext>
            </a:extLst>
          </p:cNvPr>
          <p:cNvCxnSpPr/>
          <p:nvPr/>
        </p:nvCxnSpPr>
        <p:spPr>
          <a:xfrm flipV="1">
            <a:off x="3307321" y="1871932"/>
            <a:ext cx="278203" cy="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55D28B2-E2AD-6CFA-E5B3-BFF152015E38}"/>
              </a:ext>
            </a:extLst>
          </p:cNvPr>
          <p:cNvCxnSpPr>
            <a:cxnSpLocks/>
          </p:cNvCxnSpPr>
          <p:nvPr/>
        </p:nvCxnSpPr>
        <p:spPr>
          <a:xfrm flipV="1">
            <a:off x="3307321" y="2303253"/>
            <a:ext cx="278203" cy="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D52DAF-5ECE-FED2-6B9A-64D565AFEB46}"/>
              </a:ext>
            </a:extLst>
          </p:cNvPr>
          <p:cNvCxnSpPr>
            <a:cxnSpLocks/>
          </p:cNvCxnSpPr>
          <p:nvPr/>
        </p:nvCxnSpPr>
        <p:spPr>
          <a:xfrm flipV="1">
            <a:off x="3307320" y="2766922"/>
            <a:ext cx="278203" cy="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296FE1-7C11-BEEC-B104-B1ABCAE9330F}"/>
              </a:ext>
            </a:extLst>
          </p:cNvPr>
          <p:cNvCxnSpPr>
            <a:cxnSpLocks/>
          </p:cNvCxnSpPr>
          <p:nvPr/>
        </p:nvCxnSpPr>
        <p:spPr>
          <a:xfrm flipV="1">
            <a:off x="3307320" y="3176676"/>
            <a:ext cx="278203" cy="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6FF336-4DC8-D056-0FA2-BFA4D2BF9D53}"/>
              </a:ext>
            </a:extLst>
          </p:cNvPr>
          <p:cNvCxnSpPr>
            <a:cxnSpLocks/>
          </p:cNvCxnSpPr>
          <p:nvPr/>
        </p:nvCxnSpPr>
        <p:spPr>
          <a:xfrm flipV="1">
            <a:off x="3307320" y="3586431"/>
            <a:ext cx="278203" cy="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785957-B502-BE26-3654-4575962B7B0D}"/>
              </a:ext>
            </a:extLst>
          </p:cNvPr>
          <p:cNvCxnSpPr>
            <a:cxnSpLocks/>
          </p:cNvCxnSpPr>
          <p:nvPr/>
        </p:nvCxnSpPr>
        <p:spPr>
          <a:xfrm flipV="1">
            <a:off x="3307321" y="4028536"/>
            <a:ext cx="278203" cy="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A1FF32-0BC7-54F2-1D3B-7F56ECA937C7}"/>
              </a:ext>
            </a:extLst>
          </p:cNvPr>
          <p:cNvCxnSpPr>
            <a:cxnSpLocks/>
          </p:cNvCxnSpPr>
          <p:nvPr/>
        </p:nvCxnSpPr>
        <p:spPr>
          <a:xfrm flipV="1">
            <a:off x="3307321" y="4449073"/>
            <a:ext cx="278203" cy="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906B76-F66E-8689-F399-D764F0C06B3E}"/>
              </a:ext>
            </a:extLst>
          </p:cNvPr>
          <p:cNvCxnSpPr>
            <a:cxnSpLocks/>
          </p:cNvCxnSpPr>
          <p:nvPr/>
        </p:nvCxnSpPr>
        <p:spPr>
          <a:xfrm flipV="1">
            <a:off x="3307320" y="4880394"/>
            <a:ext cx="278203" cy="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2A647F-37AA-E4A4-1FFF-58878027752B}"/>
              </a:ext>
            </a:extLst>
          </p:cNvPr>
          <p:cNvCxnSpPr>
            <a:cxnSpLocks/>
          </p:cNvCxnSpPr>
          <p:nvPr/>
        </p:nvCxnSpPr>
        <p:spPr>
          <a:xfrm>
            <a:off x="3587678" y="3178832"/>
            <a:ext cx="763439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D0E4FC7-5C3D-FBD3-DBAD-92B300D8FC4C}"/>
              </a:ext>
            </a:extLst>
          </p:cNvPr>
          <p:cNvCxnSpPr/>
          <p:nvPr/>
        </p:nvCxnSpPr>
        <p:spPr>
          <a:xfrm flipH="1">
            <a:off x="6111968" y="2031904"/>
            <a:ext cx="2156" cy="5801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FCBC91-C69E-FF90-1CB1-1AF009CC8603}"/>
              </a:ext>
            </a:extLst>
          </p:cNvPr>
          <p:cNvCxnSpPr>
            <a:cxnSpLocks/>
          </p:cNvCxnSpPr>
          <p:nvPr/>
        </p:nvCxnSpPr>
        <p:spPr>
          <a:xfrm flipH="1" flipV="1">
            <a:off x="6126658" y="2037914"/>
            <a:ext cx="283091" cy="1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2C6AB6-1A3C-63D8-287D-1E11384A1F7A}"/>
              </a:ext>
            </a:extLst>
          </p:cNvPr>
          <p:cNvCxnSpPr>
            <a:cxnSpLocks/>
          </p:cNvCxnSpPr>
          <p:nvPr/>
        </p:nvCxnSpPr>
        <p:spPr>
          <a:xfrm flipH="1" flipV="1">
            <a:off x="6126657" y="2609413"/>
            <a:ext cx="283091" cy="1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105857-106E-41A0-8336-7D7106F4A15D}"/>
              </a:ext>
            </a:extLst>
          </p:cNvPr>
          <p:cNvCxnSpPr/>
          <p:nvPr/>
        </p:nvCxnSpPr>
        <p:spPr>
          <a:xfrm>
            <a:off x="5757862" y="2369684"/>
            <a:ext cx="353106" cy="61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9F78AA-C145-AF78-DE19-14E52B36A52A}"/>
              </a:ext>
            </a:extLst>
          </p:cNvPr>
          <p:cNvCxnSpPr/>
          <p:nvPr/>
        </p:nvCxnSpPr>
        <p:spPr>
          <a:xfrm>
            <a:off x="5747656" y="2379890"/>
            <a:ext cx="16329" cy="8633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DDB1F0-076D-59B1-C47C-BF3F4A252C64}"/>
              </a:ext>
            </a:extLst>
          </p:cNvPr>
          <p:cNvCxnSpPr>
            <a:cxnSpLocks/>
          </p:cNvCxnSpPr>
          <p:nvPr/>
        </p:nvCxnSpPr>
        <p:spPr>
          <a:xfrm flipH="1" flipV="1">
            <a:off x="5524540" y="3221733"/>
            <a:ext cx="252474" cy="1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60000"/>
              <a:lumOff val="40000"/>
            </a:schemeClr>
          </a:fgClr>
          <a:bgClr>
            <a:schemeClr val="accent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F353B2B6-67E0-448F-A21A-842D202BD666}"/>
              </a:ext>
            </a:extLst>
          </p:cNvPr>
          <p:cNvSpPr/>
          <p:nvPr/>
        </p:nvSpPr>
        <p:spPr>
          <a:xfrm>
            <a:off x="218661" y="238540"/>
            <a:ext cx="8676861" cy="4731026"/>
          </a:xfrm>
          <a:custGeom>
            <a:avLst/>
            <a:gdLst>
              <a:gd name="connsiteX0" fmla="*/ 0 w 11569148"/>
              <a:gd name="connsiteY0" fmla="*/ 0 h 6308035"/>
              <a:gd name="connsiteX1" fmla="*/ 911921 w 11569148"/>
              <a:gd name="connsiteY1" fmla="*/ 0 h 6308035"/>
              <a:gd name="connsiteX2" fmla="*/ 1708151 w 11569148"/>
              <a:gd name="connsiteY2" fmla="*/ 0 h 6308035"/>
              <a:gd name="connsiteX3" fmla="*/ 2041614 w 11569148"/>
              <a:gd name="connsiteY3" fmla="*/ 0 h 6308035"/>
              <a:gd name="connsiteX4" fmla="*/ 2490770 w 11569148"/>
              <a:gd name="connsiteY4" fmla="*/ 0 h 6308035"/>
              <a:gd name="connsiteX5" fmla="*/ 3286999 w 11569148"/>
              <a:gd name="connsiteY5" fmla="*/ 0 h 6308035"/>
              <a:gd name="connsiteX6" fmla="*/ 3736154 w 11569148"/>
              <a:gd name="connsiteY6" fmla="*/ 0 h 6308035"/>
              <a:gd name="connsiteX7" fmla="*/ 4532384 w 11569148"/>
              <a:gd name="connsiteY7" fmla="*/ 0 h 6308035"/>
              <a:gd name="connsiteX8" fmla="*/ 5097231 w 11569148"/>
              <a:gd name="connsiteY8" fmla="*/ 0 h 6308035"/>
              <a:gd name="connsiteX9" fmla="*/ 5430694 w 11569148"/>
              <a:gd name="connsiteY9" fmla="*/ 0 h 6308035"/>
              <a:gd name="connsiteX10" fmla="*/ 5879849 w 11569148"/>
              <a:gd name="connsiteY10" fmla="*/ 0 h 6308035"/>
              <a:gd name="connsiteX11" fmla="*/ 6676079 w 11569148"/>
              <a:gd name="connsiteY11" fmla="*/ 0 h 6308035"/>
              <a:gd name="connsiteX12" fmla="*/ 7125234 w 11569148"/>
              <a:gd name="connsiteY12" fmla="*/ 0 h 6308035"/>
              <a:gd name="connsiteX13" fmla="*/ 8037155 w 11569148"/>
              <a:gd name="connsiteY13" fmla="*/ 0 h 6308035"/>
              <a:gd name="connsiteX14" fmla="*/ 8602002 w 11569148"/>
              <a:gd name="connsiteY14" fmla="*/ 0 h 6308035"/>
              <a:gd name="connsiteX15" fmla="*/ 8935465 w 11569148"/>
              <a:gd name="connsiteY15" fmla="*/ 0 h 6308035"/>
              <a:gd name="connsiteX16" fmla="*/ 9616004 w 11569148"/>
              <a:gd name="connsiteY16" fmla="*/ 0 h 6308035"/>
              <a:gd name="connsiteX17" fmla="*/ 10180850 w 11569148"/>
              <a:gd name="connsiteY17" fmla="*/ 0 h 6308035"/>
              <a:gd name="connsiteX18" fmla="*/ 10861388 w 11569148"/>
              <a:gd name="connsiteY18" fmla="*/ 0 h 6308035"/>
              <a:gd name="connsiteX19" fmla="*/ 11569148 w 11569148"/>
              <a:gd name="connsiteY19" fmla="*/ 0 h 6308035"/>
              <a:gd name="connsiteX20" fmla="*/ 11569148 w 11569148"/>
              <a:gd name="connsiteY20" fmla="*/ 441562 h 6308035"/>
              <a:gd name="connsiteX21" fmla="*/ 11569148 w 11569148"/>
              <a:gd name="connsiteY21" fmla="*/ 1009286 h 6308035"/>
              <a:gd name="connsiteX22" fmla="*/ 11569148 w 11569148"/>
              <a:gd name="connsiteY22" fmla="*/ 1513928 h 6308035"/>
              <a:gd name="connsiteX23" fmla="*/ 11569148 w 11569148"/>
              <a:gd name="connsiteY23" fmla="*/ 2081652 h 6308035"/>
              <a:gd name="connsiteX24" fmla="*/ 11569148 w 11569148"/>
              <a:gd name="connsiteY24" fmla="*/ 2838616 h 6308035"/>
              <a:gd name="connsiteX25" fmla="*/ 11569148 w 11569148"/>
              <a:gd name="connsiteY25" fmla="*/ 3469419 h 6308035"/>
              <a:gd name="connsiteX26" fmla="*/ 11569148 w 11569148"/>
              <a:gd name="connsiteY26" fmla="*/ 4226383 h 6308035"/>
              <a:gd name="connsiteX27" fmla="*/ 11569148 w 11569148"/>
              <a:gd name="connsiteY27" fmla="*/ 4983348 h 6308035"/>
              <a:gd name="connsiteX28" fmla="*/ 11569148 w 11569148"/>
              <a:gd name="connsiteY28" fmla="*/ 5677232 h 6308035"/>
              <a:gd name="connsiteX29" fmla="*/ 11569148 w 11569148"/>
              <a:gd name="connsiteY29" fmla="*/ 6308035 h 6308035"/>
              <a:gd name="connsiteX30" fmla="*/ 11004301 w 11569148"/>
              <a:gd name="connsiteY30" fmla="*/ 6308035 h 6308035"/>
              <a:gd name="connsiteX31" fmla="*/ 10092380 w 11569148"/>
              <a:gd name="connsiteY31" fmla="*/ 6308035 h 6308035"/>
              <a:gd name="connsiteX32" fmla="*/ 9643225 w 11569148"/>
              <a:gd name="connsiteY32" fmla="*/ 6308035 h 6308035"/>
              <a:gd name="connsiteX33" fmla="*/ 8962687 w 11569148"/>
              <a:gd name="connsiteY33" fmla="*/ 6308035 h 6308035"/>
              <a:gd name="connsiteX34" fmla="*/ 8629223 w 11569148"/>
              <a:gd name="connsiteY34" fmla="*/ 6308035 h 6308035"/>
              <a:gd name="connsiteX35" fmla="*/ 7948685 w 11569148"/>
              <a:gd name="connsiteY35" fmla="*/ 6308035 h 6308035"/>
              <a:gd name="connsiteX36" fmla="*/ 7383839 w 11569148"/>
              <a:gd name="connsiteY36" fmla="*/ 6308035 h 6308035"/>
              <a:gd name="connsiteX37" fmla="*/ 7050375 w 11569148"/>
              <a:gd name="connsiteY37" fmla="*/ 6308035 h 6308035"/>
              <a:gd name="connsiteX38" fmla="*/ 6716911 w 11569148"/>
              <a:gd name="connsiteY38" fmla="*/ 6308035 h 6308035"/>
              <a:gd name="connsiteX39" fmla="*/ 5804990 w 11569148"/>
              <a:gd name="connsiteY39" fmla="*/ 6308035 h 6308035"/>
              <a:gd name="connsiteX40" fmla="*/ 5355835 w 11569148"/>
              <a:gd name="connsiteY40" fmla="*/ 6308035 h 6308035"/>
              <a:gd name="connsiteX41" fmla="*/ 4559605 w 11569148"/>
              <a:gd name="connsiteY41" fmla="*/ 6308035 h 6308035"/>
              <a:gd name="connsiteX42" fmla="*/ 3994759 w 11569148"/>
              <a:gd name="connsiteY42" fmla="*/ 6308035 h 6308035"/>
              <a:gd name="connsiteX43" fmla="*/ 3661295 w 11569148"/>
              <a:gd name="connsiteY43" fmla="*/ 6308035 h 6308035"/>
              <a:gd name="connsiteX44" fmla="*/ 2749374 w 11569148"/>
              <a:gd name="connsiteY44" fmla="*/ 6308035 h 6308035"/>
              <a:gd name="connsiteX45" fmla="*/ 1953144 w 11569148"/>
              <a:gd name="connsiteY45" fmla="*/ 6308035 h 6308035"/>
              <a:gd name="connsiteX46" fmla="*/ 1272606 w 11569148"/>
              <a:gd name="connsiteY46" fmla="*/ 6308035 h 6308035"/>
              <a:gd name="connsiteX47" fmla="*/ 0 w 11569148"/>
              <a:gd name="connsiteY47" fmla="*/ 6308035 h 6308035"/>
              <a:gd name="connsiteX48" fmla="*/ 0 w 11569148"/>
              <a:gd name="connsiteY48" fmla="*/ 5740312 h 6308035"/>
              <a:gd name="connsiteX49" fmla="*/ 0 w 11569148"/>
              <a:gd name="connsiteY49" fmla="*/ 5298749 h 6308035"/>
              <a:gd name="connsiteX50" fmla="*/ 0 w 11569148"/>
              <a:gd name="connsiteY50" fmla="*/ 4857187 h 6308035"/>
              <a:gd name="connsiteX51" fmla="*/ 0 w 11569148"/>
              <a:gd name="connsiteY51" fmla="*/ 4289464 h 6308035"/>
              <a:gd name="connsiteX52" fmla="*/ 0 w 11569148"/>
              <a:gd name="connsiteY52" fmla="*/ 3721741 h 6308035"/>
              <a:gd name="connsiteX53" fmla="*/ 0 w 11569148"/>
              <a:gd name="connsiteY53" fmla="*/ 3027857 h 6308035"/>
              <a:gd name="connsiteX54" fmla="*/ 0 w 11569148"/>
              <a:gd name="connsiteY54" fmla="*/ 2333973 h 6308035"/>
              <a:gd name="connsiteX55" fmla="*/ 0 w 11569148"/>
              <a:gd name="connsiteY55" fmla="*/ 1892410 h 6308035"/>
              <a:gd name="connsiteX56" fmla="*/ 0 w 11569148"/>
              <a:gd name="connsiteY56" fmla="*/ 1324687 h 6308035"/>
              <a:gd name="connsiteX57" fmla="*/ 0 w 11569148"/>
              <a:gd name="connsiteY57" fmla="*/ 820045 h 6308035"/>
              <a:gd name="connsiteX58" fmla="*/ 0 w 11569148"/>
              <a:gd name="connsiteY58" fmla="*/ 0 h 6308035"/>
              <a:gd name="connsiteX59" fmla="*/ 192143 w 11569148"/>
              <a:gd name="connsiteY59" fmla="*/ 192143 h 6308035"/>
              <a:gd name="connsiteX60" fmla="*/ 192143 w 11569148"/>
              <a:gd name="connsiteY60" fmla="*/ 968812 h 6308035"/>
              <a:gd name="connsiteX61" fmla="*/ 192143 w 11569148"/>
              <a:gd name="connsiteY61" fmla="*/ 1449294 h 6308035"/>
              <a:gd name="connsiteX62" fmla="*/ 192143 w 11569148"/>
              <a:gd name="connsiteY62" fmla="*/ 2107489 h 6308035"/>
              <a:gd name="connsiteX63" fmla="*/ 192143 w 11569148"/>
              <a:gd name="connsiteY63" fmla="*/ 2765683 h 6308035"/>
              <a:gd name="connsiteX64" fmla="*/ 192143 w 11569148"/>
              <a:gd name="connsiteY64" fmla="*/ 3364640 h 6308035"/>
              <a:gd name="connsiteX65" fmla="*/ 192143 w 11569148"/>
              <a:gd name="connsiteY65" fmla="*/ 3963597 h 6308035"/>
              <a:gd name="connsiteX66" fmla="*/ 192143 w 11569148"/>
              <a:gd name="connsiteY66" fmla="*/ 4503316 h 6308035"/>
              <a:gd name="connsiteX67" fmla="*/ 192143 w 11569148"/>
              <a:gd name="connsiteY67" fmla="*/ 5279985 h 6308035"/>
              <a:gd name="connsiteX68" fmla="*/ 192143 w 11569148"/>
              <a:gd name="connsiteY68" fmla="*/ 6115892 h 6308035"/>
              <a:gd name="connsiteX69" fmla="*/ 667500 w 11569148"/>
              <a:gd name="connsiteY69" fmla="*/ 6115892 h 6308035"/>
              <a:gd name="connsiteX70" fmla="*/ 1590251 w 11569148"/>
              <a:gd name="connsiteY70" fmla="*/ 6115892 h 6308035"/>
              <a:gd name="connsiteX71" fmla="*/ 2513002 w 11569148"/>
              <a:gd name="connsiteY71" fmla="*/ 6115892 h 6308035"/>
              <a:gd name="connsiteX72" fmla="*/ 3323904 w 11569148"/>
              <a:gd name="connsiteY72" fmla="*/ 6115892 h 6308035"/>
              <a:gd name="connsiteX73" fmla="*/ 4022958 w 11569148"/>
              <a:gd name="connsiteY73" fmla="*/ 6115892 h 6308035"/>
              <a:gd name="connsiteX74" fmla="*/ 4610163 w 11569148"/>
              <a:gd name="connsiteY74" fmla="*/ 6115892 h 6308035"/>
              <a:gd name="connsiteX75" fmla="*/ 5309217 w 11569148"/>
              <a:gd name="connsiteY75" fmla="*/ 6115892 h 6308035"/>
              <a:gd name="connsiteX76" fmla="*/ 6008271 w 11569148"/>
              <a:gd name="connsiteY76" fmla="*/ 6115892 h 6308035"/>
              <a:gd name="connsiteX77" fmla="*/ 6707325 w 11569148"/>
              <a:gd name="connsiteY77" fmla="*/ 6115892 h 6308035"/>
              <a:gd name="connsiteX78" fmla="*/ 7182682 w 11569148"/>
              <a:gd name="connsiteY78" fmla="*/ 6115892 h 6308035"/>
              <a:gd name="connsiteX79" fmla="*/ 7881736 w 11569148"/>
              <a:gd name="connsiteY79" fmla="*/ 6115892 h 6308035"/>
              <a:gd name="connsiteX80" fmla="*/ 8692638 w 11569148"/>
              <a:gd name="connsiteY80" fmla="*/ 6115892 h 6308035"/>
              <a:gd name="connsiteX81" fmla="*/ 9279843 w 11569148"/>
              <a:gd name="connsiteY81" fmla="*/ 6115892 h 6308035"/>
              <a:gd name="connsiteX82" fmla="*/ 9755200 w 11569148"/>
              <a:gd name="connsiteY82" fmla="*/ 6115892 h 6308035"/>
              <a:gd name="connsiteX83" fmla="*/ 10342405 w 11569148"/>
              <a:gd name="connsiteY83" fmla="*/ 6115892 h 6308035"/>
              <a:gd name="connsiteX84" fmla="*/ 11377005 w 11569148"/>
              <a:gd name="connsiteY84" fmla="*/ 6115892 h 6308035"/>
              <a:gd name="connsiteX85" fmla="*/ 11377005 w 11569148"/>
              <a:gd name="connsiteY85" fmla="*/ 5576173 h 6308035"/>
              <a:gd name="connsiteX86" fmla="*/ 11377005 w 11569148"/>
              <a:gd name="connsiteY86" fmla="*/ 4977216 h 6308035"/>
              <a:gd name="connsiteX87" fmla="*/ 11377005 w 11569148"/>
              <a:gd name="connsiteY87" fmla="*/ 4378259 h 6308035"/>
              <a:gd name="connsiteX88" fmla="*/ 11377005 w 11569148"/>
              <a:gd name="connsiteY88" fmla="*/ 3838540 h 6308035"/>
              <a:gd name="connsiteX89" fmla="*/ 11377005 w 11569148"/>
              <a:gd name="connsiteY89" fmla="*/ 3061870 h 6308035"/>
              <a:gd name="connsiteX90" fmla="*/ 11377005 w 11569148"/>
              <a:gd name="connsiteY90" fmla="*/ 2403676 h 6308035"/>
              <a:gd name="connsiteX91" fmla="*/ 11377005 w 11569148"/>
              <a:gd name="connsiteY91" fmla="*/ 1923194 h 6308035"/>
              <a:gd name="connsiteX92" fmla="*/ 11377005 w 11569148"/>
              <a:gd name="connsiteY92" fmla="*/ 1146525 h 6308035"/>
              <a:gd name="connsiteX93" fmla="*/ 11377005 w 11569148"/>
              <a:gd name="connsiteY93" fmla="*/ 192143 h 6308035"/>
              <a:gd name="connsiteX94" fmla="*/ 11013497 w 11569148"/>
              <a:gd name="connsiteY94" fmla="*/ 192143 h 6308035"/>
              <a:gd name="connsiteX95" fmla="*/ 10538140 w 11569148"/>
              <a:gd name="connsiteY95" fmla="*/ 192143 h 6308035"/>
              <a:gd name="connsiteX96" fmla="*/ 9839086 w 11569148"/>
              <a:gd name="connsiteY96" fmla="*/ 192143 h 6308035"/>
              <a:gd name="connsiteX97" fmla="*/ 9475578 w 11569148"/>
              <a:gd name="connsiteY97" fmla="*/ 192143 h 6308035"/>
              <a:gd name="connsiteX98" fmla="*/ 9000222 w 11569148"/>
              <a:gd name="connsiteY98" fmla="*/ 192143 h 6308035"/>
              <a:gd name="connsiteX99" fmla="*/ 8077471 w 11569148"/>
              <a:gd name="connsiteY99" fmla="*/ 192143 h 6308035"/>
              <a:gd name="connsiteX100" fmla="*/ 7602114 w 11569148"/>
              <a:gd name="connsiteY100" fmla="*/ 192143 h 6308035"/>
              <a:gd name="connsiteX101" fmla="*/ 7126757 w 11569148"/>
              <a:gd name="connsiteY101" fmla="*/ 192143 h 6308035"/>
              <a:gd name="connsiteX102" fmla="*/ 6651401 w 11569148"/>
              <a:gd name="connsiteY102" fmla="*/ 192143 h 6308035"/>
              <a:gd name="connsiteX103" fmla="*/ 6287893 w 11569148"/>
              <a:gd name="connsiteY103" fmla="*/ 192143 h 6308035"/>
              <a:gd name="connsiteX104" fmla="*/ 5476990 w 11569148"/>
              <a:gd name="connsiteY104" fmla="*/ 192143 h 6308035"/>
              <a:gd name="connsiteX105" fmla="*/ 4777936 w 11569148"/>
              <a:gd name="connsiteY105" fmla="*/ 192143 h 6308035"/>
              <a:gd name="connsiteX106" fmla="*/ 4302580 w 11569148"/>
              <a:gd name="connsiteY106" fmla="*/ 192143 h 6308035"/>
              <a:gd name="connsiteX107" fmla="*/ 3939072 w 11569148"/>
              <a:gd name="connsiteY107" fmla="*/ 192143 h 6308035"/>
              <a:gd name="connsiteX108" fmla="*/ 3463715 w 11569148"/>
              <a:gd name="connsiteY108" fmla="*/ 192143 h 6308035"/>
              <a:gd name="connsiteX109" fmla="*/ 2652813 w 11569148"/>
              <a:gd name="connsiteY109" fmla="*/ 192143 h 6308035"/>
              <a:gd name="connsiteX110" fmla="*/ 2177456 w 11569148"/>
              <a:gd name="connsiteY110" fmla="*/ 192143 h 6308035"/>
              <a:gd name="connsiteX111" fmla="*/ 1590251 w 11569148"/>
              <a:gd name="connsiteY111" fmla="*/ 192143 h 6308035"/>
              <a:gd name="connsiteX112" fmla="*/ 1003045 w 11569148"/>
              <a:gd name="connsiteY112" fmla="*/ 192143 h 6308035"/>
              <a:gd name="connsiteX113" fmla="*/ 192143 w 11569148"/>
              <a:gd name="connsiteY113" fmla="*/ 192143 h 630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1569148" h="6308035" fill="none" extrusionOk="0">
                <a:moveTo>
                  <a:pt x="0" y="0"/>
                </a:moveTo>
                <a:cubicBezTo>
                  <a:pt x="257868" y="-2872"/>
                  <a:pt x="658892" y="-29838"/>
                  <a:pt x="911921" y="0"/>
                </a:cubicBezTo>
                <a:cubicBezTo>
                  <a:pt x="1164950" y="29838"/>
                  <a:pt x="1390039" y="-27767"/>
                  <a:pt x="1708151" y="0"/>
                </a:cubicBezTo>
                <a:cubicBezTo>
                  <a:pt x="2026263" y="27767"/>
                  <a:pt x="1907279" y="-14273"/>
                  <a:pt x="2041614" y="0"/>
                </a:cubicBezTo>
                <a:cubicBezTo>
                  <a:pt x="2175949" y="14273"/>
                  <a:pt x="2360034" y="15935"/>
                  <a:pt x="2490770" y="0"/>
                </a:cubicBezTo>
                <a:cubicBezTo>
                  <a:pt x="2621506" y="-15935"/>
                  <a:pt x="2922153" y="25826"/>
                  <a:pt x="3286999" y="0"/>
                </a:cubicBezTo>
                <a:cubicBezTo>
                  <a:pt x="3651845" y="-25826"/>
                  <a:pt x="3523732" y="20600"/>
                  <a:pt x="3736154" y="0"/>
                </a:cubicBezTo>
                <a:cubicBezTo>
                  <a:pt x="3948576" y="-20600"/>
                  <a:pt x="4363502" y="28437"/>
                  <a:pt x="4532384" y="0"/>
                </a:cubicBezTo>
                <a:cubicBezTo>
                  <a:pt x="4701266" y="-28437"/>
                  <a:pt x="4959851" y="-8916"/>
                  <a:pt x="5097231" y="0"/>
                </a:cubicBezTo>
                <a:cubicBezTo>
                  <a:pt x="5234611" y="8916"/>
                  <a:pt x="5320897" y="-5895"/>
                  <a:pt x="5430694" y="0"/>
                </a:cubicBezTo>
                <a:cubicBezTo>
                  <a:pt x="5540491" y="5895"/>
                  <a:pt x="5754827" y="9547"/>
                  <a:pt x="5879849" y="0"/>
                </a:cubicBezTo>
                <a:cubicBezTo>
                  <a:pt x="6004872" y="-9547"/>
                  <a:pt x="6360449" y="34504"/>
                  <a:pt x="6676079" y="0"/>
                </a:cubicBezTo>
                <a:cubicBezTo>
                  <a:pt x="6991709" y="-34504"/>
                  <a:pt x="6957089" y="20194"/>
                  <a:pt x="7125234" y="0"/>
                </a:cubicBezTo>
                <a:cubicBezTo>
                  <a:pt x="7293380" y="-20194"/>
                  <a:pt x="7808630" y="-43911"/>
                  <a:pt x="8037155" y="0"/>
                </a:cubicBezTo>
                <a:cubicBezTo>
                  <a:pt x="8265680" y="43911"/>
                  <a:pt x="8387116" y="-17636"/>
                  <a:pt x="8602002" y="0"/>
                </a:cubicBezTo>
                <a:cubicBezTo>
                  <a:pt x="8816888" y="17636"/>
                  <a:pt x="8780769" y="11392"/>
                  <a:pt x="8935465" y="0"/>
                </a:cubicBezTo>
                <a:cubicBezTo>
                  <a:pt x="9090161" y="-11392"/>
                  <a:pt x="9333199" y="11070"/>
                  <a:pt x="9616004" y="0"/>
                </a:cubicBezTo>
                <a:cubicBezTo>
                  <a:pt x="9898809" y="-11070"/>
                  <a:pt x="9917943" y="16438"/>
                  <a:pt x="10180850" y="0"/>
                </a:cubicBezTo>
                <a:cubicBezTo>
                  <a:pt x="10443757" y="-16438"/>
                  <a:pt x="10676924" y="2062"/>
                  <a:pt x="10861388" y="0"/>
                </a:cubicBezTo>
                <a:cubicBezTo>
                  <a:pt x="11045852" y="-2062"/>
                  <a:pt x="11398180" y="-7519"/>
                  <a:pt x="11569148" y="0"/>
                </a:cubicBezTo>
                <a:cubicBezTo>
                  <a:pt x="11587066" y="110389"/>
                  <a:pt x="11578201" y="304079"/>
                  <a:pt x="11569148" y="441562"/>
                </a:cubicBezTo>
                <a:cubicBezTo>
                  <a:pt x="11560095" y="579045"/>
                  <a:pt x="11548395" y="843664"/>
                  <a:pt x="11569148" y="1009286"/>
                </a:cubicBezTo>
                <a:cubicBezTo>
                  <a:pt x="11589901" y="1174908"/>
                  <a:pt x="11574712" y="1327884"/>
                  <a:pt x="11569148" y="1513928"/>
                </a:cubicBezTo>
                <a:cubicBezTo>
                  <a:pt x="11563584" y="1699972"/>
                  <a:pt x="11557926" y="1901373"/>
                  <a:pt x="11569148" y="2081652"/>
                </a:cubicBezTo>
                <a:cubicBezTo>
                  <a:pt x="11580370" y="2261931"/>
                  <a:pt x="11574927" y="2470629"/>
                  <a:pt x="11569148" y="2838616"/>
                </a:cubicBezTo>
                <a:cubicBezTo>
                  <a:pt x="11563369" y="3206603"/>
                  <a:pt x="11592074" y="3340921"/>
                  <a:pt x="11569148" y="3469419"/>
                </a:cubicBezTo>
                <a:cubicBezTo>
                  <a:pt x="11546222" y="3597917"/>
                  <a:pt x="11553929" y="3860651"/>
                  <a:pt x="11569148" y="4226383"/>
                </a:cubicBezTo>
                <a:cubicBezTo>
                  <a:pt x="11584367" y="4592115"/>
                  <a:pt x="11606389" y="4613887"/>
                  <a:pt x="11569148" y="4983348"/>
                </a:cubicBezTo>
                <a:cubicBezTo>
                  <a:pt x="11531907" y="5352810"/>
                  <a:pt x="11559871" y="5334783"/>
                  <a:pt x="11569148" y="5677232"/>
                </a:cubicBezTo>
                <a:cubicBezTo>
                  <a:pt x="11578425" y="6019681"/>
                  <a:pt x="11577323" y="6118338"/>
                  <a:pt x="11569148" y="6308035"/>
                </a:cubicBezTo>
                <a:cubicBezTo>
                  <a:pt x="11376219" y="6289382"/>
                  <a:pt x="11258323" y="6290730"/>
                  <a:pt x="11004301" y="6308035"/>
                </a:cubicBezTo>
                <a:cubicBezTo>
                  <a:pt x="10750279" y="6325340"/>
                  <a:pt x="10539040" y="6313008"/>
                  <a:pt x="10092380" y="6308035"/>
                </a:cubicBezTo>
                <a:cubicBezTo>
                  <a:pt x="9645720" y="6303062"/>
                  <a:pt x="9818101" y="6312025"/>
                  <a:pt x="9643225" y="6308035"/>
                </a:cubicBezTo>
                <a:cubicBezTo>
                  <a:pt x="9468349" y="6304045"/>
                  <a:pt x="9191504" y="6328723"/>
                  <a:pt x="8962687" y="6308035"/>
                </a:cubicBezTo>
                <a:cubicBezTo>
                  <a:pt x="8733870" y="6287347"/>
                  <a:pt x="8795032" y="6320461"/>
                  <a:pt x="8629223" y="6308035"/>
                </a:cubicBezTo>
                <a:cubicBezTo>
                  <a:pt x="8463414" y="6295609"/>
                  <a:pt x="8188931" y="6327342"/>
                  <a:pt x="7948685" y="6308035"/>
                </a:cubicBezTo>
                <a:cubicBezTo>
                  <a:pt x="7708439" y="6288728"/>
                  <a:pt x="7660838" y="6298249"/>
                  <a:pt x="7383839" y="6308035"/>
                </a:cubicBezTo>
                <a:cubicBezTo>
                  <a:pt x="7106840" y="6317821"/>
                  <a:pt x="7151194" y="6318850"/>
                  <a:pt x="7050375" y="6308035"/>
                </a:cubicBezTo>
                <a:cubicBezTo>
                  <a:pt x="6949556" y="6297220"/>
                  <a:pt x="6852708" y="6313346"/>
                  <a:pt x="6716911" y="6308035"/>
                </a:cubicBezTo>
                <a:cubicBezTo>
                  <a:pt x="6581114" y="6302724"/>
                  <a:pt x="5989331" y="6316502"/>
                  <a:pt x="5804990" y="6308035"/>
                </a:cubicBezTo>
                <a:cubicBezTo>
                  <a:pt x="5620649" y="6299568"/>
                  <a:pt x="5482682" y="6302363"/>
                  <a:pt x="5355835" y="6308035"/>
                </a:cubicBezTo>
                <a:cubicBezTo>
                  <a:pt x="5228989" y="6313707"/>
                  <a:pt x="4835910" y="6316615"/>
                  <a:pt x="4559605" y="6308035"/>
                </a:cubicBezTo>
                <a:cubicBezTo>
                  <a:pt x="4283300" y="6299456"/>
                  <a:pt x="4196330" y="6324666"/>
                  <a:pt x="3994759" y="6308035"/>
                </a:cubicBezTo>
                <a:cubicBezTo>
                  <a:pt x="3793188" y="6291404"/>
                  <a:pt x="3823115" y="6301526"/>
                  <a:pt x="3661295" y="6308035"/>
                </a:cubicBezTo>
                <a:cubicBezTo>
                  <a:pt x="3499475" y="6314544"/>
                  <a:pt x="3080757" y="6336179"/>
                  <a:pt x="2749374" y="6308035"/>
                </a:cubicBezTo>
                <a:cubicBezTo>
                  <a:pt x="2417991" y="6279891"/>
                  <a:pt x="2190967" y="6335645"/>
                  <a:pt x="1953144" y="6308035"/>
                </a:cubicBezTo>
                <a:cubicBezTo>
                  <a:pt x="1715321" y="6280426"/>
                  <a:pt x="1545008" y="6330558"/>
                  <a:pt x="1272606" y="6308035"/>
                </a:cubicBezTo>
                <a:cubicBezTo>
                  <a:pt x="1000204" y="6285512"/>
                  <a:pt x="413029" y="6367045"/>
                  <a:pt x="0" y="6308035"/>
                </a:cubicBezTo>
                <a:cubicBezTo>
                  <a:pt x="-13410" y="6142493"/>
                  <a:pt x="5583" y="5943465"/>
                  <a:pt x="0" y="5740312"/>
                </a:cubicBezTo>
                <a:cubicBezTo>
                  <a:pt x="-5583" y="5537159"/>
                  <a:pt x="-4437" y="5432260"/>
                  <a:pt x="0" y="5298749"/>
                </a:cubicBezTo>
                <a:cubicBezTo>
                  <a:pt x="4437" y="5165238"/>
                  <a:pt x="-4049" y="4947444"/>
                  <a:pt x="0" y="4857187"/>
                </a:cubicBezTo>
                <a:cubicBezTo>
                  <a:pt x="4049" y="4766930"/>
                  <a:pt x="15865" y="4495940"/>
                  <a:pt x="0" y="4289464"/>
                </a:cubicBezTo>
                <a:cubicBezTo>
                  <a:pt x="-15865" y="4082988"/>
                  <a:pt x="13612" y="3954077"/>
                  <a:pt x="0" y="3721741"/>
                </a:cubicBezTo>
                <a:cubicBezTo>
                  <a:pt x="-13612" y="3489405"/>
                  <a:pt x="-14019" y="3367713"/>
                  <a:pt x="0" y="3027857"/>
                </a:cubicBezTo>
                <a:cubicBezTo>
                  <a:pt x="14019" y="2688001"/>
                  <a:pt x="32336" y="2614044"/>
                  <a:pt x="0" y="2333973"/>
                </a:cubicBezTo>
                <a:cubicBezTo>
                  <a:pt x="-32336" y="2053902"/>
                  <a:pt x="14803" y="2057957"/>
                  <a:pt x="0" y="1892410"/>
                </a:cubicBezTo>
                <a:cubicBezTo>
                  <a:pt x="-14803" y="1726863"/>
                  <a:pt x="-20979" y="1555280"/>
                  <a:pt x="0" y="1324687"/>
                </a:cubicBezTo>
                <a:cubicBezTo>
                  <a:pt x="20979" y="1094094"/>
                  <a:pt x="3878" y="937433"/>
                  <a:pt x="0" y="820045"/>
                </a:cubicBezTo>
                <a:cubicBezTo>
                  <a:pt x="-3878" y="702657"/>
                  <a:pt x="40405" y="325172"/>
                  <a:pt x="0" y="0"/>
                </a:cubicBezTo>
                <a:close/>
                <a:moveTo>
                  <a:pt x="192143" y="192143"/>
                </a:moveTo>
                <a:cubicBezTo>
                  <a:pt x="162772" y="549687"/>
                  <a:pt x="221960" y="788576"/>
                  <a:pt x="192143" y="968812"/>
                </a:cubicBezTo>
                <a:cubicBezTo>
                  <a:pt x="162326" y="1149048"/>
                  <a:pt x="208814" y="1316201"/>
                  <a:pt x="192143" y="1449294"/>
                </a:cubicBezTo>
                <a:cubicBezTo>
                  <a:pt x="175472" y="1582387"/>
                  <a:pt x="161478" y="1783757"/>
                  <a:pt x="192143" y="2107489"/>
                </a:cubicBezTo>
                <a:cubicBezTo>
                  <a:pt x="222808" y="2431221"/>
                  <a:pt x="187967" y="2460507"/>
                  <a:pt x="192143" y="2765683"/>
                </a:cubicBezTo>
                <a:cubicBezTo>
                  <a:pt x="196319" y="3070859"/>
                  <a:pt x="164217" y="3171652"/>
                  <a:pt x="192143" y="3364640"/>
                </a:cubicBezTo>
                <a:cubicBezTo>
                  <a:pt x="220069" y="3557628"/>
                  <a:pt x="165137" y="3726657"/>
                  <a:pt x="192143" y="3963597"/>
                </a:cubicBezTo>
                <a:cubicBezTo>
                  <a:pt x="219149" y="4200537"/>
                  <a:pt x="183932" y="4262671"/>
                  <a:pt x="192143" y="4503316"/>
                </a:cubicBezTo>
                <a:cubicBezTo>
                  <a:pt x="200354" y="4743961"/>
                  <a:pt x="174842" y="5118303"/>
                  <a:pt x="192143" y="5279985"/>
                </a:cubicBezTo>
                <a:cubicBezTo>
                  <a:pt x="209444" y="5441667"/>
                  <a:pt x="178071" y="5833393"/>
                  <a:pt x="192143" y="6115892"/>
                </a:cubicBezTo>
                <a:cubicBezTo>
                  <a:pt x="337235" y="6112855"/>
                  <a:pt x="540871" y="6131959"/>
                  <a:pt x="667500" y="6115892"/>
                </a:cubicBezTo>
                <a:cubicBezTo>
                  <a:pt x="794129" y="6099825"/>
                  <a:pt x="1299192" y="6101271"/>
                  <a:pt x="1590251" y="6115892"/>
                </a:cubicBezTo>
                <a:cubicBezTo>
                  <a:pt x="1881310" y="6130513"/>
                  <a:pt x="2276182" y="6086812"/>
                  <a:pt x="2513002" y="6115892"/>
                </a:cubicBezTo>
                <a:cubicBezTo>
                  <a:pt x="2749822" y="6144972"/>
                  <a:pt x="3111531" y="6096197"/>
                  <a:pt x="3323904" y="6115892"/>
                </a:cubicBezTo>
                <a:cubicBezTo>
                  <a:pt x="3536277" y="6135587"/>
                  <a:pt x="3839676" y="6149347"/>
                  <a:pt x="4022958" y="6115892"/>
                </a:cubicBezTo>
                <a:cubicBezTo>
                  <a:pt x="4206240" y="6082437"/>
                  <a:pt x="4415685" y="6096482"/>
                  <a:pt x="4610163" y="6115892"/>
                </a:cubicBezTo>
                <a:cubicBezTo>
                  <a:pt x="4804642" y="6135302"/>
                  <a:pt x="5059257" y="6089277"/>
                  <a:pt x="5309217" y="6115892"/>
                </a:cubicBezTo>
                <a:cubicBezTo>
                  <a:pt x="5559177" y="6142507"/>
                  <a:pt x="5782336" y="6101173"/>
                  <a:pt x="6008271" y="6115892"/>
                </a:cubicBezTo>
                <a:cubicBezTo>
                  <a:pt x="6234206" y="6130611"/>
                  <a:pt x="6564353" y="6142822"/>
                  <a:pt x="6707325" y="6115892"/>
                </a:cubicBezTo>
                <a:cubicBezTo>
                  <a:pt x="6850297" y="6088962"/>
                  <a:pt x="7004941" y="6098997"/>
                  <a:pt x="7182682" y="6115892"/>
                </a:cubicBezTo>
                <a:cubicBezTo>
                  <a:pt x="7360423" y="6132787"/>
                  <a:pt x="7551112" y="6133969"/>
                  <a:pt x="7881736" y="6115892"/>
                </a:cubicBezTo>
                <a:cubicBezTo>
                  <a:pt x="8212360" y="6097815"/>
                  <a:pt x="8496303" y="6136137"/>
                  <a:pt x="8692638" y="6115892"/>
                </a:cubicBezTo>
                <a:cubicBezTo>
                  <a:pt x="8888973" y="6095647"/>
                  <a:pt x="9064329" y="6143714"/>
                  <a:pt x="9279843" y="6115892"/>
                </a:cubicBezTo>
                <a:cubicBezTo>
                  <a:pt x="9495357" y="6088070"/>
                  <a:pt x="9543333" y="6131090"/>
                  <a:pt x="9755200" y="6115892"/>
                </a:cubicBezTo>
                <a:cubicBezTo>
                  <a:pt x="9967067" y="6100694"/>
                  <a:pt x="10191080" y="6093098"/>
                  <a:pt x="10342405" y="6115892"/>
                </a:cubicBezTo>
                <a:cubicBezTo>
                  <a:pt x="10493731" y="6138686"/>
                  <a:pt x="10885622" y="6111927"/>
                  <a:pt x="11377005" y="6115892"/>
                </a:cubicBezTo>
                <a:cubicBezTo>
                  <a:pt x="11383513" y="5941562"/>
                  <a:pt x="11375294" y="5714659"/>
                  <a:pt x="11377005" y="5576173"/>
                </a:cubicBezTo>
                <a:cubicBezTo>
                  <a:pt x="11378716" y="5437687"/>
                  <a:pt x="11394471" y="5262831"/>
                  <a:pt x="11377005" y="4977216"/>
                </a:cubicBezTo>
                <a:cubicBezTo>
                  <a:pt x="11359539" y="4691601"/>
                  <a:pt x="11352907" y="4565914"/>
                  <a:pt x="11377005" y="4378259"/>
                </a:cubicBezTo>
                <a:cubicBezTo>
                  <a:pt x="11401103" y="4190604"/>
                  <a:pt x="11350484" y="4059487"/>
                  <a:pt x="11377005" y="3838540"/>
                </a:cubicBezTo>
                <a:cubicBezTo>
                  <a:pt x="11403526" y="3617593"/>
                  <a:pt x="11400064" y="3320782"/>
                  <a:pt x="11377005" y="3061870"/>
                </a:cubicBezTo>
                <a:cubicBezTo>
                  <a:pt x="11353947" y="2802958"/>
                  <a:pt x="11399182" y="2594817"/>
                  <a:pt x="11377005" y="2403676"/>
                </a:cubicBezTo>
                <a:cubicBezTo>
                  <a:pt x="11354828" y="2212535"/>
                  <a:pt x="11357756" y="2066367"/>
                  <a:pt x="11377005" y="1923194"/>
                </a:cubicBezTo>
                <a:cubicBezTo>
                  <a:pt x="11396254" y="1780021"/>
                  <a:pt x="11344425" y="1357031"/>
                  <a:pt x="11377005" y="1146525"/>
                </a:cubicBezTo>
                <a:cubicBezTo>
                  <a:pt x="11409585" y="936019"/>
                  <a:pt x="11367601" y="477091"/>
                  <a:pt x="11377005" y="192143"/>
                </a:cubicBezTo>
                <a:cubicBezTo>
                  <a:pt x="11270205" y="206401"/>
                  <a:pt x="11142127" y="195048"/>
                  <a:pt x="11013497" y="192143"/>
                </a:cubicBezTo>
                <a:cubicBezTo>
                  <a:pt x="10884867" y="189238"/>
                  <a:pt x="10693179" y="168929"/>
                  <a:pt x="10538140" y="192143"/>
                </a:cubicBezTo>
                <a:cubicBezTo>
                  <a:pt x="10383101" y="215357"/>
                  <a:pt x="10052130" y="208310"/>
                  <a:pt x="9839086" y="192143"/>
                </a:cubicBezTo>
                <a:cubicBezTo>
                  <a:pt x="9626042" y="175976"/>
                  <a:pt x="9559650" y="182714"/>
                  <a:pt x="9475578" y="192143"/>
                </a:cubicBezTo>
                <a:cubicBezTo>
                  <a:pt x="9391506" y="201572"/>
                  <a:pt x="9165841" y="212355"/>
                  <a:pt x="9000222" y="192143"/>
                </a:cubicBezTo>
                <a:cubicBezTo>
                  <a:pt x="8834603" y="171931"/>
                  <a:pt x="8392876" y="155521"/>
                  <a:pt x="8077471" y="192143"/>
                </a:cubicBezTo>
                <a:cubicBezTo>
                  <a:pt x="7762066" y="228765"/>
                  <a:pt x="7778985" y="201921"/>
                  <a:pt x="7602114" y="192143"/>
                </a:cubicBezTo>
                <a:cubicBezTo>
                  <a:pt x="7425243" y="182365"/>
                  <a:pt x="7310181" y="210863"/>
                  <a:pt x="7126757" y="192143"/>
                </a:cubicBezTo>
                <a:cubicBezTo>
                  <a:pt x="6943333" y="173423"/>
                  <a:pt x="6783121" y="188591"/>
                  <a:pt x="6651401" y="192143"/>
                </a:cubicBezTo>
                <a:cubicBezTo>
                  <a:pt x="6519681" y="195695"/>
                  <a:pt x="6435234" y="181567"/>
                  <a:pt x="6287893" y="192143"/>
                </a:cubicBezTo>
                <a:cubicBezTo>
                  <a:pt x="6140552" y="202719"/>
                  <a:pt x="5851431" y="202068"/>
                  <a:pt x="5476990" y="192143"/>
                </a:cubicBezTo>
                <a:cubicBezTo>
                  <a:pt x="5102549" y="182218"/>
                  <a:pt x="5088481" y="199031"/>
                  <a:pt x="4777936" y="192143"/>
                </a:cubicBezTo>
                <a:cubicBezTo>
                  <a:pt x="4467391" y="185255"/>
                  <a:pt x="4423022" y="188078"/>
                  <a:pt x="4302580" y="192143"/>
                </a:cubicBezTo>
                <a:cubicBezTo>
                  <a:pt x="4182138" y="196208"/>
                  <a:pt x="4079827" y="184610"/>
                  <a:pt x="3939072" y="192143"/>
                </a:cubicBezTo>
                <a:cubicBezTo>
                  <a:pt x="3798317" y="199676"/>
                  <a:pt x="3685039" y="206042"/>
                  <a:pt x="3463715" y="192143"/>
                </a:cubicBezTo>
                <a:cubicBezTo>
                  <a:pt x="3242391" y="178244"/>
                  <a:pt x="2960855" y="155441"/>
                  <a:pt x="2652813" y="192143"/>
                </a:cubicBezTo>
                <a:cubicBezTo>
                  <a:pt x="2344771" y="228845"/>
                  <a:pt x="2308135" y="205929"/>
                  <a:pt x="2177456" y="192143"/>
                </a:cubicBezTo>
                <a:cubicBezTo>
                  <a:pt x="2046777" y="178357"/>
                  <a:pt x="1847013" y="193544"/>
                  <a:pt x="1590251" y="192143"/>
                </a:cubicBezTo>
                <a:cubicBezTo>
                  <a:pt x="1333489" y="190742"/>
                  <a:pt x="1218246" y="189603"/>
                  <a:pt x="1003045" y="192143"/>
                </a:cubicBezTo>
                <a:cubicBezTo>
                  <a:pt x="787844" y="194683"/>
                  <a:pt x="547434" y="210711"/>
                  <a:pt x="192143" y="192143"/>
                </a:cubicBezTo>
                <a:close/>
              </a:path>
              <a:path w="11569148" h="6308035" stroke="0" extrusionOk="0">
                <a:moveTo>
                  <a:pt x="0" y="0"/>
                </a:moveTo>
                <a:cubicBezTo>
                  <a:pt x="230378" y="-19672"/>
                  <a:pt x="404784" y="7804"/>
                  <a:pt x="564847" y="0"/>
                </a:cubicBezTo>
                <a:cubicBezTo>
                  <a:pt x="724910" y="-7804"/>
                  <a:pt x="861243" y="15498"/>
                  <a:pt x="1014002" y="0"/>
                </a:cubicBezTo>
                <a:cubicBezTo>
                  <a:pt x="1166761" y="-15498"/>
                  <a:pt x="1189865" y="-7267"/>
                  <a:pt x="1347465" y="0"/>
                </a:cubicBezTo>
                <a:cubicBezTo>
                  <a:pt x="1505065" y="7267"/>
                  <a:pt x="1722284" y="18293"/>
                  <a:pt x="1912312" y="0"/>
                </a:cubicBezTo>
                <a:cubicBezTo>
                  <a:pt x="2102340" y="-18293"/>
                  <a:pt x="2320876" y="-14776"/>
                  <a:pt x="2592850" y="0"/>
                </a:cubicBezTo>
                <a:cubicBezTo>
                  <a:pt x="2864824" y="14776"/>
                  <a:pt x="3143400" y="23315"/>
                  <a:pt x="3504771" y="0"/>
                </a:cubicBezTo>
                <a:cubicBezTo>
                  <a:pt x="3866142" y="-23315"/>
                  <a:pt x="3819838" y="7464"/>
                  <a:pt x="4069618" y="0"/>
                </a:cubicBezTo>
                <a:cubicBezTo>
                  <a:pt x="4319398" y="-7464"/>
                  <a:pt x="4518423" y="-26452"/>
                  <a:pt x="4865848" y="0"/>
                </a:cubicBezTo>
                <a:cubicBezTo>
                  <a:pt x="5213273" y="26452"/>
                  <a:pt x="5119624" y="155"/>
                  <a:pt x="5315003" y="0"/>
                </a:cubicBezTo>
                <a:cubicBezTo>
                  <a:pt x="5510383" y="-155"/>
                  <a:pt x="5697837" y="18210"/>
                  <a:pt x="5879849" y="0"/>
                </a:cubicBezTo>
                <a:cubicBezTo>
                  <a:pt x="6061861" y="-18210"/>
                  <a:pt x="6492877" y="6344"/>
                  <a:pt x="6791770" y="0"/>
                </a:cubicBezTo>
                <a:cubicBezTo>
                  <a:pt x="7090663" y="-6344"/>
                  <a:pt x="7410855" y="39797"/>
                  <a:pt x="7703691" y="0"/>
                </a:cubicBezTo>
                <a:cubicBezTo>
                  <a:pt x="7996527" y="-39797"/>
                  <a:pt x="8019714" y="-27594"/>
                  <a:pt x="8268538" y="0"/>
                </a:cubicBezTo>
                <a:cubicBezTo>
                  <a:pt x="8517362" y="27594"/>
                  <a:pt x="8466539" y="13589"/>
                  <a:pt x="8602002" y="0"/>
                </a:cubicBezTo>
                <a:cubicBezTo>
                  <a:pt x="8737465" y="-13589"/>
                  <a:pt x="9047249" y="-37879"/>
                  <a:pt x="9398231" y="0"/>
                </a:cubicBezTo>
                <a:cubicBezTo>
                  <a:pt x="9749213" y="37879"/>
                  <a:pt x="9913832" y="26084"/>
                  <a:pt x="10078770" y="0"/>
                </a:cubicBezTo>
                <a:cubicBezTo>
                  <a:pt x="10243708" y="-26084"/>
                  <a:pt x="10361563" y="-14905"/>
                  <a:pt x="10527925" y="0"/>
                </a:cubicBezTo>
                <a:cubicBezTo>
                  <a:pt x="10694287" y="14905"/>
                  <a:pt x="10742283" y="8446"/>
                  <a:pt x="10861388" y="0"/>
                </a:cubicBezTo>
                <a:cubicBezTo>
                  <a:pt x="10980493" y="-8446"/>
                  <a:pt x="11421627" y="-5030"/>
                  <a:pt x="11569148" y="0"/>
                </a:cubicBezTo>
                <a:cubicBezTo>
                  <a:pt x="11574131" y="341037"/>
                  <a:pt x="11549727" y="546204"/>
                  <a:pt x="11569148" y="693884"/>
                </a:cubicBezTo>
                <a:cubicBezTo>
                  <a:pt x="11588569" y="841564"/>
                  <a:pt x="11572701" y="965835"/>
                  <a:pt x="11569148" y="1135446"/>
                </a:cubicBezTo>
                <a:cubicBezTo>
                  <a:pt x="11565595" y="1305057"/>
                  <a:pt x="11547364" y="1607311"/>
                  <a:pt x="11569148" y="1829330"/>
                </a:cubicBezTo>
                <a:cubicBezTo>
                  <a:pt x="11590932" y="2051349"/>
                  <a:pt x="11567878" y="2230181"/>
                  <a:pt x="11569148" y="2586294"/>
                </a:cubicBezTo>
                <a:cubicBezTo>
                  <a:pt x="11570418" y="2942407"/>
                  <a:pt x="11568655" y="3023083"/>
                  <a:pt x="11569148" y="3280178"/>
                </a:cubicBezTo>
                <a:cubicBezTo>
                  <a:pt x="11569641" y="3537273"/>
                  <a:pt x="11588755" y="3612435"/>
                  <a:pt x="11569148" y="3910982"/>
                </a:cubicBezTo>
                <a:cubicBezTo>
                  <a:pt x="11549541" y="4209529"/>
                  <a:pt x="11589289" y="4438461"/>
                  <a:pt x="11569148" y="4667946"/>
                </a:cubicBezTo>
                <a:cubicBezTo>
                  <a:pt x="11549007" y="4897431"/>
                  <a:pt x="11547215" y="5150253"/>
                  <a:pt x="11569148" y="5424910"/>
                </a:cubicBezTo>
                <a:cubicBezTo>
                  <a:pt x="11591081" y="5699567"/>
                  <a:pt x="11560948" y="5967417"/>
                  <a:pt x="11569148" y="6308035"/>
                </a:cubicBezTo>
                <a:cubicBezTo>
                  <a:pt x="11438422" y="6314074"/>
                  <a:pt x="11280806" y="6329860"/>
                  <a:pt x="11119993" y="6308035"/>
                </a:cubicBezTo>
                <a:cubicBezTo>
                  <a:pt x="10959181" y="6286210"/>
                  <a:pt x="10586328" y="6317551"/>
                  <a:pt x="10323763" y="6308035"/>
                </a:cubicBezTo>
                <a:cubicBezTo>
                  <a:pt x="10061198" y="6298520"/>
                  <a:pt x="10052623" y="6328720"/>
                  <a:pt x="9874608" y="6308035"/>
                </a:cubicBezTo>
                <a:cubicBezTo>
                  <a:pt x="9696593" y="6287350"/>
                  <a:pt x="9429331" y="6302278"/>
                  <a:pt x="9194070" y="6308035"/>
                </a:cubicBezTo>
                <a:cubicBezTo>
                  <a:pt x="8958809" y="6313792"/>
                  <a:pt x="8650796" y="6343305"/>
                  <a:pt x="8282149" y="6308035"/>
                </a:cubicBezTo>
                <a:cubicBezTo>
                  <a:pt x="7913502" y="6272765"/>
                  <a:pt x="7833054" y="6330521"/>
                  <a:pt x="7717302" y="6308035"/>
                </a:cubicBezTo>
                <a:cubicBezTo>
                  <a:pt x="7601550" y="6285549"/>
                  <a:pt x="7439847" y="6314236"/>
                  <a:pt x="7268147" y="6308035"/>
                </a:cubicBezTo>
                <a:cubicBezTo>
                  <a:pt x="7096448" y="6301834"/>
                  <a:pt x="7027414" y="6298679"/>
                  <a:pt x="6934683" y="6308035"/>
                </a:cubicBezTo>
                <a:cubicBezTo>
                  <a:pt x="6841952" y="6317391"/>
                  <a:pt x="6704220" y="6318096"/>
                  <a:pt x="6601220" y="6308035"/>
                </a:cubicBezTo>
                <a:cubicBezTo>
                  <a:pt x="6498220" y="6297974"/>
                  <a:pt x="6182564" y="6325094"/>
                  <a:pt x="6036373" y="6308035"/>
                </a:cubicBezTo>
                <a:cubicBezTo>
                  <a:pt x="5890182" y="6290976"/>
                  <a:pt x="5787756" y="6300928"/>
                  <a:pt x="5587218" y="6308035"/>
                </a:cubicBezTo>
                <a:cubicBezTo>
                  <a:pt x="5386681" y="6315142"/>
                  <a:pt x="5400625" y="6294459"/>
                  <a:pt x="5253754" y="6308035"/>
                </a:cubicBezTo>
                <a:cubicBezTo>
                  <a:pt x="5106883" y="6321611"/>
                  <a:pt x="4657885" y="6301685"/>
                  <a:pt x="4457525" y="6308035"/>
                </a:cubicBezTo>
                <a:cubicBezTo>
                  <a:pt x="4257165" y="6314385"/>
                  <a:pt x="3765830" y="6300409"/>
                  <a:pt x="3545604" y="6308035"/>
                </a:cubicBezTo>
                <a:cubicBezTo>
                  <a:pt x="3325378" y="6315661"/>
                  <a:pt x="3031442" y="6294805"/>
                  <a:pt x="2749374" y="6308035"/>
                </a:cubicBezTo>
                <a:cubicBezTo>
                  <a:pt x="2467306" y="6321266"/>
                  <a:pt x="2036619" y="6324449"/>
                  <a:pt x="1837453" y="6308035"/>
                </a:cubicBezTo>
                <a:cubicBezTo>
                  <a:pt x="1638287" y="6291621"/>
                  <a:pt x="1328749" y="6342494"/>
                  <a:pt x="1041223" y="6308035"/>
                </a:cubicBezTo>
                <a:cubicBezTo>
                  <a:pt x="753697" y="6273577"/>
                  <a:pt x="383073" y="6335651"/>
                  <a:pt x="0" y="6308035"/>
                </a:cubicBezTo>
                <a:cubicBezTo>
                  <a:pt x="-9669" y="6011451"/>
                  <a:pt x="-32262" y="5924358"/>
                  <a:pt x="0" y="5614151"/>
                </a:cubicBezTo>
                <a:cubicBezTo>
                  <a:pt x="32262" y="5303944"/>
                  <a:pt x="-20428" y="5222274"/>
                  <a:pt x="0" y="4983348"/>
                </a:cubicBezTo>
                <a:cubicBezTo>
                  <a:pt x="20428" y="4744422"/>
                  <a:pt x="1411" y="4696868"/>
                  <a:pt x="0" y="4478705"/>
                </a:cubicBezTo>
                <a:cubicBezTo>
                  <a:pt x="-1411" y="4260542"/>
                  <a:pt x="-9977" y="4122001"/>
                  <a:pt x="0" y="3847901"/>
                </a:cubicBezTo>
                <a:cubicBezTo>
                  <a:pt x="9977" y="3573801"/>
                  <a:pt x="18658" y="3609578"/>
                  <a:pt x="0" y="3406339"/>
                </a:cubicBezTo>
                <a:cubicBezTo>
                  <a:pt x="-18658" y="3203100"/>
                  <a:pt x="13568" y="3055856"/>
                  <a:pt x="0" y="2775535"/>
                </a:cubicBezTo>
                <a:cubicBezTo>
                  <a:pt x="-13568" y="2495214"/>
                  <a:pt x="-14692" y="2289849"/>
                  <a:pt x="0" y="2144732"/>
                </a:cubicBezTo>
                <a:cubicBezTo>
                  <a:pt x="14692" y="1999615"/>
                  <a:pt x="4444" y="1768377"/>
                  <a:pt x="0" y="1450848"/>
                </a:cubicBezTo>
                <a:cubicBezTo>
                  <a:pt x="-4444" y="1133319"/>
                  <a:pt x="19496" y="1116696"/>
                  <a:pt x="0" y="946205"/>
                </a:cubicBezTo>
                <a:cubicBezTo>
                  <a:pt x="-19496" y="775714"/>
                  <a:pt x="3346" y="458872"/>
                  <a:pt x="0" y="0"/>
                </a:cubicBezTo>
                <a:close/>
                <a:moveTo>
                  <a:pt x="192143" y="192143"/>
                </a:moveTo>
                <a:cubicBezTo>
                  <a:pt x="198671" y="428903"/>
                  <a:pt x="202065" y="487396"/>
                  <a:pt x="192143" y="672625"/>
                </a:cubicBezTo>
                <a:cubicBezTo>
                  <a:pt x="182221" y="857854"/>
                  <a:pt x="167695" y="1138858"/>
                  <a:pt x="192143" y="1330819"/>
                </a:cubicBezTo>
                <a:cubicBezTo>
                  <a:pt x="216591" y="1522780"/>
                  <a:pt x="203962" y="1665648"/>
                  <a:pt x="192143" y="1870539"/>
                </a:cubicBezTo>
                <a:cubicBezTo>
                  <a:pt x="180324" y="2075430"/>
                  <a:pt x="215965" y="2204063"/>
                  <a:pt x="192143" y="2469495"/>
                </a:cubicBezTo>
                <a:cubicBezTo>
                  <a:pt x="168321" y="2734927"/>
                  <a:pt x="186828" y="2812388"/>
                  <a:pt x="192143" y="2949977"/>
                </a:cubicBezTo>
                <a:cubicBezTo>
                  <a:pt x="197458" y="3087566"/>
                  <a:pt x="185935" y="3258646"/>
                  <a:pt x="192143" y="3548934"/>
                </a:cubicBezTo>
                <a:cubicBezTo>
                  <a:pt x="198351" y="3839222"/>
                  <a:pt x="208598" y="3978226"/>
                  <a:pt x="192143" y="4088653"/>
                </a:cubicBezTo>
                <a:cubicBezTo>
                  <a:pt x="175688" y="4199080"/>
                  <a:pt x="214681" y="4641241"/>
                  <a:pt x="192143" y="4865323"/>
                </a:cubicBezTo>
                <a:cubicBezTo>
                  <a:pt x="169606" y="5089405"/>
                  <a:pt x="187410" y="5166460"/>
                  <a:pt x="192143" y="5464280"/>
                </a:cubicBezTo>
                <a:cubicBezTo>
                  <a:pt x="196876" y="5762100"/>
                  <a:pt x="219985" y="5978184"/>
                  <a:pt x="192143" y="6115892"/>
                </a:cubicBezTo>
                <a:cubicBezTo>
                  <a:pt x="355382" y="6135083"/>
                  <a:pt x="601730" y="6101701"/>
                  <a:pt x="1003045" y="6115892"/>
                </a:cubicBezTo>
                <a:cubicBezTo>
                  <a:pt x="1404360" y="6130083"/>
                  <a:pt x="1440796" y="6115435"/>
                  <a:pt x="1590251" y="6115892"/>
                </a:cubicBezTo>
                <a:cubicBezTo>
                  <a:pt x="1739706" y="6116349"/>
                  <a:pt x="1840964" y="6129380"/>
                  <a:pt x="1953759" y="6115892"/>
                </a:cubicBezTo>
                <a:cubicBezTo>
                  <a:pt x="2066554" y="6102404"/>
                  <a:pt x="2211821" y="6117616"/>
                  <a:pt x="2317267" y="6115892"/>
                </a:cubicBezTo>
                <a:cubicBezTo>
                  <a:pt x="2422713" y="6114168"/>
                  <a:pt x="2701378" y="6132916"/>
                  <a:pt x="3016321" y="6115892"/>
                </a:cubicBezTo>
                <a:cubicBezTo>
                  <a:pt x="3331264" y="6098868"/>
                  <a:pt x="3288544" y="6109696"/>
                  <a:pt x="3379829" y="6115892"/>
                </a:cubicBezTo>
                <a:cubicBezTo>
                  <a:pt x="3471114" y="6122088"/>
                  <a:pt x="3901313" y="6070995"/>
                  <a:pt x="4302580" y="6115892"/>
                </a:cubicBezTo>
                <a:cubicBezTo>
                  <a:pt x="4703847" y="6160789"/>
                  <a:pt x="4748815" y="6113375"/>
                  <a:pt x="4889785" y="6115892"/>
                </a:cubicBezTo>
                <a:cubicBezTo>
                  <a:pt x="5030756" y="6118409"/>
                  <a:pt x="5341142" y="6108899"/>
                  <a:pt x="5588839" y="6115892"/>
                </a:cubicBezTo>
                <a:cubicBezTo>
                  <a:pt x="5836536" y="6122885"/>
                  <a:pt x="6170838" y="6085312"/>
                  <a:pt x="6399741" y="6115892"/>
                </a:cubicBezTo>
                <a:cubicBezTo>
                  <a:pt x="6628644" y="6146472"/>
                  <a:pt x="6882037" y="6129253"/>
                  <a:pt x="7322493" y="6115892"/>
                </a:cubicBezTo>
                <a:cubicBezTo>
                  <a:pt x="7762949" y="6102531"/>
                  <a:pt x="7897875" y="6076165"/>
                  <a:pt x="8133395" y="6115892"/>
                </a:cubicBezTo>
                <a:cubicBezTo>
                  <a:pt x="8368915" y="6155619"/>
                  <a:pt x="8820400" y="6127250"/>
                  <a:pt x="9056146" y="6115892"/>
                </a:cubicBezTo>
                <a:cubicBezTo>
                  <a:pt x="9291892" y="6104534"/>
                  <a:pt x="9573699" y="6091453"/>
                  <a:pt x="9867049" y="6115892"/>
                </a:cubicBezTo>
                <a:cubicBezTo>
                  <a:pt x="10160399" y="6140331"/>
                  <a:pt x="10213003" y="6125152"/>
                  <a:pt x="10454254" y="6115892"/>
                </a:cubicBezTo>
                <a:cubicBezTo>
                  <a:pt x="10695506" y="6106632"/>
                  <a:pt x="11126643" y="6112498"/>
                  <a:pt x="11377005" y="6115892"/>
                </a:cubicBezTo>
                <a:cubicBezTo>
                  <a:pt x="11350093" y="5845041"/>
                  <a:pt x="11400714" y="5781472"/>
                  <a:pt x="11377005" y="5516935"/>
                </a:cubicBezTo>
                <a:cubicBezTo>
                  <a:pt x="11353296" y="5252398"/>
                  <a:pt x="11346453" y="5043749"/>
                  <a:pt x="11377005" y="4799503"/>
                </a:cubicBezTo>
                <a:cubicBezTo>
                  <a:pt x="11407557" y="4555257"/>
                  <a:pt x="11347350" y="4324335"/>
                  <a:pt x="11377005" y="4200546"/>
                </a:cubicBezTo>
                <a:cubicBezTo>
                  <a:pt x="11406660" y="4076757"/>
                  <a:pt x="11381458" y="3833780"/>
                  <a:pt x="11377005" y="3601590"/>
                </a:cubicBezTo>
                <a:cubicBezTo>
                  <a:pt x="11372552" y="3369400"/>
                  <a:pt x="11341193" y="3242139"/>
                  <a:pt x="11377005" y="2884158"/>
                </a:cubicBezTo>
                <a:cubicBezTo>
                  <a:pt x="11412817" y="2526177"/>
                  <a:pt x="11368941" y="2563655"/>
                  <a:pt x="11377005" y="2285201"/>
                </a:cubicBezTo>
                <a:cubicBezTo>
                  <a:pt x="11385069" y="2006747"/>
                  <a:pt x="11355447" y="1739207"/>
                  <a:pt x="11377005" y="1508532"/>
                </a:cubicBezTo>
                <a:cubicBezTo>
                  <a:pt x="11398563" y="1277857"/>
                  <a:pt x="11344136" y="1064247"/>
                  <a:pt x="11377005" y="791100"/>
                </a:cubicBezTo>
                <a:cubicBezTo>
                  <a:pt x="11409874" y="517953"/>
                  <a:pt x="11369322" y="423057"/>
                  <a:pt x="11377005" y="192143"/>
                </a:cubicBezTo>
                <a:cubicBezTo>
                  <a:pt x="11185831" y="216445"/>
                  <a:pt x="11023747" y="215933"/>
                  <a:pt x="10789800" y="192143"/>
                </a:cubicBezTo>
                <a:cubicBezTo>
                  <a:pt x="10555853" y="168353"/>
                  <a:pt x="10350189" y="223451"/>
                  <a:pt x="10090746" y="192143"/>
                </a:cubicBezTo>
                <a:cubicBezTo>
                  <a:pt x="9831303" y="160835"/>
                  <a:pt x="9761030" y="178839"/>
                  <a:pt x="9615389" y="192143"/>
                </a:cubicBezTo>
                <a:cubicBezTo>
                  <a:pt x="9469748" y="205447"/>
                  <a:pt x="9203202" y="210560"/>
                  <a:pt x="8804487" y="192143"/>
                </a:cubicBezTo>
                <a:cubicBezTo>
                  <a:pt x="8405772" y="173726"/>
                  <a:pt x="8518977" y="177417"/>
                  <a:pt x="8440979" y="192143"/>
                </a:cubicBezTo>
                <a:cubicBezTo>
                  <a:pt x="8362981" y="206869"/>
                  <a:pt x="8252728" y="177455"/>
                  <a:pt x="8077471" y="192143"/>
                </a:cubicBezTo>
                <a:cubicBezTo>
                  <a:pt x="7902214" y="206831"/>
                  <a:pt x="7385238" y="208432"/>
                  <a:pt x="7154720" y="192143"/>
                </a:cubicBezTo>
                <a:cubicBezTo>
                  <a:pt x="6924202" y="175854"/>
                  <a:pt x="6815933" y="217316"/>
                  <a:pt x="6567514" y="192143"/>
                </a:cubicBezTo>
                <a:cubicBezTo>
                  <a:pt x="6319095" y="166970"/>
                  <a:pt x="6071855" y="161692"/>
                  <a:pt x="5868460" y="192143"/>
                </a:cubicBezTo>
                <a:cubicBezTo>
                  <a:pt x="5665065" y="222594"/>
                  <a:pt x="5648756" y="178903"/>
                  <a:pt x="5504952" y="192143"/>
                </a:cubicBezTo>
                <a:cubicBezTo>
                  <a:pt x="5361148" y="205383"/>
                  <a:pt x="5104451" y="165412"/>
                  <a:pt x="4917747" y="192143"/>
                </a:cubicBezTo>
                <a:cubicBezTo>
                  <a:pt x="4731044" y="218874"/>
                  <a:pt x="4440841" y="198507"/>
                  <a:pt x="4106845" y="192143"/>
                </a:cubicBezTo>
                <a:cubicBezTo>
                  <a:pt x="3772849" y="185779"/>
                  <a:pt x="3558859" y="174196"/>
                  <a:pt x="3407791" y="192143"/>
                </a:cubicBezTo>
                <a:cubicBezTo>
                  <a:pt x="3256723" y="210090"/>
                  <a:pt x="3142337" y="193716"/>
                  <a:pt x="2932434" y="192143"/>
                </a:cubicBezTo>
                <a:cubicBezTo>
                  <a:pt x="2722531" y="190570"/>
                  <a:pt x="2323679" y="184584"/>
                  <a:pt x="2121532" y="192143"/>
                </a:cubicBezTo>
                <a:cubicBezTo>
                  <a:pt x="1919385" y="199702"/>
                  <a:pt x="1632581" y="204559"/>
                  <a:pt x="1198781" y="192143"/>
                </a:cubicBezTo>
                <a:cubicBezTo>
                  <a:pt x="764981" y="179727"/>
                  <a:pt x="427644" y="204913"/>
                  <a:pt x="192143" y="192143"/>
                </a:cubicBezTo>
                <a:close/>
              </a:path>
            </a:pathLst>
          </a:custGeom>
          <a:solidFill>
            <a:schemeClr val="tx1"/>
          </a:solidFill>
          <a:ln>
            <a:noFill/>
            <a:prstDash val="dashDot"/>
            <a:extLst>
              <a:ext uri="{C807C97D-BFC1-408E-A445-0C87EB9F89A2}">
                <ask:lineSketchStyleProps xmlns:ask="http://schemas.microsoft.com/office/drawing/2018/sketchyshapes" xmlns="" sd="3592349838">
                  <a:prstGeom prst="frame">
                    <a:avLst>
                      <a:gd name="adj1" fmla="val 304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8196B6-CA79-4D4B-A276-6D4F4B752912}"/>
              </a:ext>
            </a:extLst>
          </p:cNvPr>
          <p:cNvGrpSpPr/>
          <p:nvPr/>
        </p:nvGrpSpPr>
        <p:grpSpPr>
          <a:xfrm>
            <a:off x="1575353" y="1021554"/>
            <a:ext cx="5993295" cy="3637722"/>
            <a:chOff x="3757943" y="995361"/>
            <a:chExt cx="7532909" cy="5352430"/>
          </a:xfrm>
        </p:grpSpPr>
        <p:sp>
          <p:nvSpPr>
            <p:cNvPr id="5" name="Rounded Rectangle 550">
              <a:extLst>
                <a:ext uri="{FF2B5EF4-FFF2-40B4-BE49-F238E27FC236}">
                  <a16:creationId xmlns:a16="http://schemas.microsoft.com/office/drawing/2014/main" id="{9F52FC52-DA62-4BB5-AB34-93D975FDE965}"/>
                </a:ext>
              </a:extLst>
            </p:cNvPr>
            <p:cNvSpPr/>
            <p:nvPr/>
          </p:nvSpPr>
          <p:spPr>
            <a:xfrm>
              <a:off x="5072155" y="2094319"/>
              <a:ext cx="1975673" cy="979977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 Design</a:t>
              </a:r>
              <a:endParaRPr 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49">
              <a:extLst>
                <a:ext uri="{FF2B5EF4-FFF2-40B4-BE49-F238E27FC236}">
                  <a16:creationId xmlns:a16="http://schemas.microsoft.com/office/drawing/2014/main" id="{900C00A0-552D-4543-9B2D-904A0DBB1421}"/>
                </a:ext>
              </a:extLst>
            </p:cNvPr>
            <p:cNvSpPr/>
            <p:nvPr/>
          </p:nvSpPr>
          <p:spPr>
            <a:xfrm>
              <a:off x="6524045" y="3193279"/>
              <a:ext cx="1975673" cy="97997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Implementation</a:t>
              </a:r>
              <a:endParaRPr 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548">
              <a:extLst>
                <a:ext uri="{FF2B5EF4-FFF2-40B4-BE49-F238E27FC236}">
                  <a16:creationId xmlns:a16="http://schemas.microsoft.com/office/drawing/2014/main" id="{0696B4E0-C145-406E-9E12-736B067E5904}"/>
                </a:ext>
              </a:extLst>
            </p:cNvPr>
            <p:cNvSpPr/>
            <p:nvPr/>
          </p:nvSpPr>
          <p:spPr>
            <a:xfrm>
              <a:off x="7988451" y="4280546"/>
              <a:ext cx="1975673" cy="97997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Integration and Testing</a:t>
              </a:r>
              <a:endParaRPr 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30">
              <a:extLst>
                <a:ext uri="{FF2B5EF4-FFF2-40B4-BE49-F238E27FC236}">
                  <a16:creationId xmlns:a16="http://schemas.microsoft.com/office/drawing/2014/main" id="{81A4DFBF-EA06-4B14-8DF3-9B02F66658F0}"/>
                </a:ext>
              </a:extLst>
            </p:cNvPr>
            <p:cNvSpPr/>
            <p:nvPr/>
          </p:nvSpPr>
          <p:spPr>
            <a:xfrm>
              <a:off x="9315179" y="5367814"/>
              <a:ext cx="1975673" cy="97997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425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Deployment and Maintenance</a:t>
              </a:r>
              <a:endParaRPr lang="en-US" sz="1425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850DDA-2817-4EB1-AA16-2CEF18CC0E64}"/>
                </a:ext>
              </a:extLst>
            </p:cNvPr>
            <p:cNvCxnSpPr/>
            <p:nvPr/>
          </p:nvCxnSpPr>
          <p:spPr>
            <a:xfrm>
              <a:off x="7049729" y="2515198"/>
              <a:ext cx="476915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280D71-E254-4DEA-9DCD-EADB62904C80}"/>
                </a:ext>
              </a:extLst>
            </p:cNvPr>
            <p:cNvCxnSpPr/>
            <p:nvPr/>
          </p:nvCxnSpPr>
          <p:spPr>
            <a:xfrm>
              <a:off x="7527434" y="2526888"/>
              <a:ext cx="0" cy="67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D0B3263-7A99-41F0-8059-53BE8F18D443}"/>
                </a:ext>
              </a:extLst>
            </p:cNvPr>
            <p:cNvCxnSpPr/>
            <p:nvPr/>
          </p:nvCxnSpPr>
          <p:spPr>
            <a:xfrm>
              <a:off x="8514135" y="3590774"/>
              <a:ext cx="46326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981228-3C40-4124-8A0A-F380A26AA74E}"/>
                </a:ext>
              </a:extLst>
            </p:cNvPr>
            <p:cNvCxnSpPr/>
            <p:nvPr/>
          </p:nvCxnSpPr>
          <p:spPr>
            <a:xfrm>
              <a:off x="8991841" y="3590774"/>
              <a:ext cx="0" cy="7127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140CA9-B61E-434A-A002-BCC15A29847C}"/>
                </a:ext>
              </a:extLst>
            </p:cNvPr>
            <p:cNvCxnSpPr/>
            <p:nvPr/>
          </p:nvCxnSpPr>
          <p:spPr>
            <a:xfrm>
              <a:off x="9970172" y="4734895"/>
              <a:ext cx="43601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24E22A-A4E4-4218-A47F-B3308ED90887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183" y="4734895"/>
              <a:ext cx="0" cy="6366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566">
              <a:extLst>
                <a:ext uri="{FF2B5EF4-FFF2-40B4-BE49-F238E27FC236}">
                  <a16:creationId xmlns:a16="http://schemas.microsoft.com/office/drawing/2014/main" id="{F548C64C-5FD9-476F-AE59-C226F38AA453}"/>
                </a:ext>
              </a:extLst>
            </p:cNvPr>
            <p:cNvSpPr/>
            <p:nvPr/>
          </p:nvSpPr>
          <p:spPr>
            <a:xfrm>
              <a:off x="3757943" y="995361"/>
              <a:ext cx="1975673" cy="979977"/>
            </a:xfrm>
            <a:prstGeom prst="roundRect">
              <a:avLst>
                <a:gd name="adj" fmla="val 38698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Requirement Analysis</a:t>
              </a:r>
              <a:endParaRPr 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035B1B-447F-4E11-B232-A2D49D37F159}"/>
                </a:ext>
              </a:extLst>
            </p:cNvPr>
            <p:cNvCxnSpPr/>
            <p:nvPr/>
          </p:nvCxnSpPr>
          <p:spPr>
            <a:xfrm>
              <a:off x="5735518" y="1439621"/>
              <a:ext cx="476915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74204D-66A6-4C38-AF6A-B322FC63E7BC}"/>
                </a:ext>
              </a:extLst>
            </p:cNvPr>
            <p:cNvCxnSpPr/>
            <p:nvPr/>
          </p:nvCxnSpPr>
          <p:spPr>
            <a:xfrm>
              <a:off x="6200707" y="1427930"/>
              <a:ext cx="0" cy="67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4F5476-A601-4CCC-A0D9-3936CBBFEDE0}"/>
              </a:ext>
            </a:extLst>
          </p:cNvPr>
          <p:cNvSpPr txBox="1"/>
          <p:nvPr/>
        </p:nvSpPr>
        <p:spPr>
          <a:xfrm>
            <a:off x="546652" y="484224"/>
            <a:ext cx="4208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WATERFALL MODEL</a:t>
            </a:r>
          </a:p>
        </p:txBody>
      </p:sp>
      <p:pic>
        <p:nvPicPr>
          <p:cNvPr id="20" name="Picture 19" descr="A diagram of a process&#10;&#10;Description automatically generated">
            <a:extLst>
              <a:ext uri="{FF2B5EF4-FFF2-40B4-BE49-F238E27FC236}">
                <a16:creationId xmlns:a16="http://schemas.microsoft.com/office/drawing/2014/main" id="{3B8A8090-5C12-CE42-8AD3-F748550C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7" y="388330"/>
            <a:ext cx="8350367" cy="440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242</Words>
  <Application>Microsoft Office PowerPoint</Application>
  <PresentationFormat>On-screen Show (16:9)</PresentationFormat>
  <Paragraphs>93</Paragraphs>
  <Slides>16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Times</vt:lpstr>
      <vt:lpstr>Archivo Light</vt:lpstr>
      <vt:lpstr>Calibri</vt:lpstr>
      <vt:lpstr>Cuprum</vt:lpstr>
      <vt:lpstr>Catamaran</vt:lpstr>
      <vt:lpstr>Impact</vt:lpstr>
      <vt:lpstr>Orbitron</vt:lpstr>
      <vt:lpstr>Arial</vt:lpstr>
      <vt:lpstr>Times New Roman</vt:lpstr>
      <vt:lpstr>Virtual Metaverse Project Proposal by Slidesgo</vt:lpstr>
      <vt:lpstr>PowerPoint Presentation</vt:lpstr>
      <vt:lpstr>Exam Seat Management</vt:lpstr>
      <vt:lpstr>PowerPoint Presentation</vt:lpstr>
      <vt:lpstr>PowerPoint Presentation</vt:lpstr>
      <vt:lpstr>PowerPoint Presentation</vt:lpstr>
      <vt:lpstr>OBJECTIVES</vt:lpstr>
      <vt:lpstr>SYSTEM FLOW</vt:lpstr>
      <vt:lpstr>PowerPoint Presentation</vt:lpstr>
      <vt:lpstr>PowerPoint Presentation</vt:lpstr>
      <vt:lpstr>Use Case Diagram</vt:lpstr>
      <vt:lpstr>PowerPoint Presentation</vt:lpstr>
      <vt:lpstr>Significance</vt:lpstr>
      <vt:lpstr>SCOPE</vt:lpstr>
      <vt:lpstr>PowerPoint Presentation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Hawana Tamang</dc:creator>
  <cp:lastModifiedBy>Windows User</cp:lastModifiedBy>
  <cp:revision>460</cp:revision>
  <dcterms:modified xsi:type="dcterms:W3CDTF">2023-09-16T18:00:46Z</dcterms:modified>
</cp:coreProperties>
</file>