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8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5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8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8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0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1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4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D522F64-6B4B-409B-B1CF-F152D3BE5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75A321-8C5A-2C77-E326-6B918CD41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1122363"/>
            <a:ext cx="5248275" cy="2387600"/>
          </a:xfrm>
        </p:spPr>
        <p:txBody>
          <a:bodyPr>
            <a:normAutofit/>
          </a:bodyPr>
          <a:lstStyle/>
          <a:p>
            <a:r>
              <a:rPr lang="de-DE"/>
              <a:t>FlashLingo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0BF70C-950C-0037-72D9-5E6F52E4A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5" y="3602038"/>
            <a:ext cx="5248275" cy="1655762"/>
          </a:xfrm>
        </p:spPr>
        <p:txBody>
          <a:bodyPr>
            <a:normAutofit/>
          </a:bodyPr>
          <a:lstStyle/>
          <a:p>
            <a:r>
              <a:rPr lang="de-DE"/>
              <a:t>Die ultimative Lernweise</a:t>
            </a:r>
          </a:p>
          <a:p>
            <a:endParaRPr lang="de-CH" dirty="0"/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138D3BF6-8A70-4CC6-BFDD-708FEB418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4022" y="-6437"/>
            <a:ext cx="4133500" cy="6864437"/>
            <a:chOff x="7433816" y="-6437"/>
            <a:chExt cx="4133500" cy="686443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0F10A6-9982-431C-AFE2-C8B02A782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3B161F-B113-45E7-A15E-75219A934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204C2C-DB1B-4391-92E9-5F6AE97E3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4D1424-7E38-4B8A-A277-F9A0DA9B9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afik 8" descr="Ein Bild, das Clipart, Grafiken, Darstellung, Kunst enthält.&#10;&#10;Automatisch generierte Beschreibung">
            <a:extLst>
              <a:ext uri="{FF2B5EF4-FFF2-40B4-BE49-F238E27FC236}">
                <a16:creationId xmlns:a16="http://schemas.microsoft.com/office/drawing/2014/main" id="{AAF2A0ED-DEE6-2E19-8934-8671D651D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12" y="2096636"/>
            <a:ext cx="3647116" cy="26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3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CF7FD-66E8-8BB1-BDA5-71E3B69D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Kurzbeschreibung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0E42F1-0297-F329-89BB-CE5B27CFB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FlashLingo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ist deine persönliche Lernplattform, die es dir ermöglicht, Individuell angepasste </a:t>
            </a: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Lernsets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zu erstellen und sie dann im effektiven Karteikartenmodus zu durchlaufen. Werde Teil unserer wachsenden Community und entdecke, wie </a:t>
            </a: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FlashLingo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dir dabei hilft, deine Lernziele zu erreichen.</a:t>
            </a:r>
            <a:endParaRPr lang="de-CH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965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CF7FD-66E8-8BB1-BDA5-71E3B69D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Rahmenbedingungen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0E42F1-0297-F329-89BB-CE5B27CFB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[Sensor auslesen und dessen Daten verarbeiten]</a:t>
            </a:r>
          </a:p>
          <a:p>
            <a:pPr marL="0" indent="0">
              <a:buNone/>
            </a:pPr>
            <a:r>
              <a:rPr lang="de-CH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Beim Lernen hat man die Möglichkeit die das Gerät nach links oder rechts </a:t>
            </a:r>
            <a:r>
              <a:rPr lang="de-CH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swipen</a:t>
            </a:r>
            <a:r>
              <a:rPr lang="de-CH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damit man die Karteikarten an der richtigen Stelle einordnen kann (rechts = richtig, links = falsch).</a:t>
            </a:r>
          </a:p>
          <a:p>
            <a:pPr marL="0" indent="0">
              <a:buNone/>
            </a:pPr>
            <a:r>
              <a:rPr lang="de-CH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[Aktuator verwenden]</a:t>
            </a:r>
          </a:p>
          <a:p>
            <a:pPr marL="0" indent="0">
              <a:buNone/>
            </a:pPr>
            <a:r>
              <a:rPr lang="de-CH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Dami</a:t>
            </a:r>
            <a:r>
              <a:rPr lang="de-CH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 man nicht unendlich zum </a:t>
            </a:r>
            <a:r>
              <a:rPr lang="de-CH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Swipen</a:t>
            </a:r>
            <a:r>
              <a:rPr lang="de-CH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kommt, gibt es eine kleine Vibration, um Hinweis auf das </a:t>
            </a:r>
            <a:r>
              <a:rPr lang="de-CH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Learnsets</a:t>
            </a:r>
            <a:r>
              <a:rPr lang="de-CH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ende aufmerksam machen.</a:t>
            </a:r>
          </a:p>
          <a:p>
            <a:pPr marL="0" indent="0">
              <a:buNone/>
            </a:pPr>
            <a:r>
              <a:rPr lang="de-CH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[Mehr als eine Aktivität oder View verwenden]</a:t>
            </a:r>
          </a:p>
          <a:p>
            <a:pPr marL="0" indent="0">
              <a:buNone/>
            </a:pPr>
            <a:r>
              <a:rPr lang="de-CH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de-CH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FlashLingo</a:t>
            </a:r>
            <a:r>
              <a:rPr lang="de-CH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gibt es ebenfalls ein Menu und Respektive 2 </a:t>
            </a:r>
            <a:r>
              <a:rPr lang="de-CH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verschidene</a:t>
            </a:r>
            <a:r>
              <a:rPr lang="de-CH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Ansichten. Eine zum Lernen und die andere, um </a:t>
            </a:r>
            <a:r>
              <a:rPr lang="de-CH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Learnsets</a:t>
            </a:r>
            <a:r>
              <a:rPr lang="de-CH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zu erstellen.</a:t>
            </a:r>
          </a:p>
          <a:p>
            <a:pPr marL="0" indent="0">
              <a:buNone/>
            </a:pPr>
            <a:r>
              <a:rPr lang="de-CH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[Kommunikation zwischen zwei Aktivitäten oder Views]</a:t>
            </a:r>
          </a:p>
          <a:p>
            <a:pPr marL="0" indent="0">
              <a:buNone/>
            </a:pPr>
            <a:r>
              <a:rPr lang="de-CH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Beim Erstellen der Karte werden die </a:t>
            </a:r>
            <a:r>
              <a:rPr lang="de-CH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Learnsets</a:t>
            </a:r>
            <a:r>
              <a:rPr lang="de-CH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gespeichert.</a:t>
            </a:r>
          </a:p>
          <a:p>
            <a:pPr marL="0" indent="0">
              <a:buNone/>
            </a:pPr>
            <a:r>
              <a:rPr lang="de-CH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[Verwenden einer persistenten, lokalen Datenablage]</a:t>
            </a:r>
          </a:p>
          <a:p>
            <a:pPr marL="0" indent="0">
              <a:buNone/>
            </a:pPr>
            <a:r>
              <a:rPr lang="de-CH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Beim Schliessen befindet man sich </a:t>
            </a:r>
            <a:r>
              <a:rPr lang="de-CH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immernoch</a:t>
            </a:r>
            <a:r>
              <a:rPr lang="de-CH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auf dem </a:t>
            </a:r>
            <a:r>
              <a:rPr lang="de-CH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Learnset</a:t>
            </a:r>
            <a:endParaRPr lang="de-CH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CH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[Verwenden von Animationen]</a:t>
            </a:r>
          </a:p>
          <a:p>
            <a:pPr marL="0" indent="0">
              <a:buNone/>
            </a:pPr>
            <a:r>
              <a:rPr lang="de-CH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Beim </a:t>
            </a:r>
            <a:r>
              <a:rPr lang="de-CH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Swipen</a:t>
            </a:r>
            <a:r>
              <a:rPr lang="de-CH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hat man eine kleine Animation, um zu sehen in welcher </a:t>
            </a:r>
            <a:r>
              <a:rPr lang="de-CH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richtung</a:t>
            </a:r>
            <a:r>
              <a:rPr lang="de-CH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die Karte geht.	</a:t>
            </a:r>
          </a:p>
          <a:p>
            <a:pPr marL="0" indent="0">
              <a:buNone/>
            </a:pPr>
            <a:endParaRPr lang="de-CH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CH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978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A3D9E-6F5C-7C04-7EB9-9BE5197C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hinter der Idee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D6231-30F8-8A8C-A627-945C5145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Als Lernende möchte ich eine App haben, die mir helfen kann mein Lieblingslernstils (Karteikarten)</a:t>
            </a:r>
          </a:p>
          <a:p>
            <a:pPr marL="0" indent="0">
              <a:buNone/>
            </a:pPr>
            <a:r>
              <a:rPr lang="de-DE" dirty="0"/>
              <a:t>Weiterzuführen aber mit einer einfachen und von überall aus erreichender Weise. </a:t>
            </a:r>
          </a:p>
          <a:p>
            <a:pPr marL="0" indent="0">
              <a:buNone/>
            </a:pPr>
            <a:r>
              <a:rPr lang="de-DE" dirty="0"/>
              <a:t>Die Karteikarten selber erstellen und die ausschneiden usw. kostet mir einfach mehr Zeit.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7312356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Arial</vt:lpstr>
      <vt:lpstr>Avenir Next LT Pro</vt:lpstr>
      <vt:lpstr>Footlight MT Light</vt:lpstr>
      <vt:lpstr>ArchVTI</vt:lpstr>
      <vt:lpstr>FlashLingo</vt:lpstr>
      <vt:lpstr>Kurzbeschreibung</vt:lpstr>
      <vt:lpstr>Rahmenbedingungen</vt:lpstr>
      <vt:lpstr>Motivation hinter der Idee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FlashLingo</dc:title>
  <dc:creator>Behan Kusi</dc:creator>
  <cp:lastModifiedBy>Behan Kusi</cp:lastModifiedBy>
  <cp:revision>1</cp:revision>
  <dcterms:created xsi:type="dcterms:W3CDTF">2024-03-13T09:36:43Z</dcterms:created>
  <dcterms:modified xsi:type="dcterms:W3CDTF">2024-03-13T12:55:00Z</dcterms:modified>
</cp:coreProperties>
</file>