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4"/>
  </p:sldMasterIdLst>
  <p:sldIdLst>
    <p:sldId id="256" r:id="rId5"/>
    <p:sldId id="259" r:id="rId6"/>
    <p:sldId id="262" r:id="rId7"/>
    <p:sldId id="258" r:id="rId8"/>
    <p:sldId id="257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</a:t>
          </a:r>
          <a:r>
            <a:rPr lang="en-US" sz="2400" b="0" i="0" baseline="-25000" dirty="0" err="1"/>
            <a:t>x</a:t>
          </a:r>
          <a:r>
            <a:rPr lang="en-US" sz="2400" b="0" i="0" baseline="0" dirty="0"/>
            <a:t> and S</a:t>
          </a:r>
          <a:r>
            <a:rPr lang="en-US" sz="2400" b="0" i="0" baseline="-25000" dirty="0"/>
            <a:t>y</a:t>
          </a:r>
          <a:r>
            <a:rPr lang="en-US" sz="2400" b="0" i="0" baseline="0" dirty="0"/>
            <a:t>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150187"/>
          <a:ext cx="6240668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9399" y="209586"/>
        <a:ext cx="6121870" cy="1098002"/>
      </dsp:txXfrm>
    </dsp:sp>
    <dsp:sp modelId="{C9806DCF-FEFB-466F-AEE9-8941599E3426}">
      <dsp:nvSpPr>
        <dsp:cNvPr id="0" name=""/>
        <dsp:cNvSpPr/>
      </dsp:nvSpPr>
      <dsp:spPr>
        <a:xfrm>
          <a:off x="0" y="1366987"/>
          <a:ext cx="6240668" cy="39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</a:t>
          </a:r>
          <a:r>
            <a:rPr lang="en-US" sz="2400" b="0" i="0" kern="1200" baseline="-25000" dirty="0" err="1"/>
            <a:t>x</a:t>
          </a:r>
          <a:r>
            <a:rPr lang="en-US" sz="2400" b="0" i="0" kern="1200" baseline="0" dirty="0"/>
            <a:t> and S</a:t>
          </a:r>
          <a:r>
            <a:rPr lang="en-US" sz="2400" b="0" i="0" kern="1200" baseline="-25000" dirty="0"/>
            <a:t>y</a:t>
          </a:r>
          <a:r>
            <a:rPr lang="en-US" sz="2400" b="0" i="0" kern="1200" baseline="0" dirty="0"/>
            <a:t>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366987"/>
        <a:ext cx="6240668" cy="396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MST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(chapter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0819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97C85BB36BA43AAEA9E98B4E7921E" ma:contentTypeVersion="11" ma:contentTypeDescription="Create a new document." ma:contentTypeScope="" ma:versionID="53a2659993890f05478c6e7e26cd5b6c">
  <xsd:schema xmlns:xsd="http://www.w3.org/2001/XMLSchema" xmlns:xs="http://www.w3.org/2001/XMLSchema" xmlns:p="http://schemas.microsoft.com/office/2006/metadata/properties" xmlns:ns2="8506bea2-1d80-4305-bd2c-108caf91b72e" xmlns:ns3="65bfce34-d5ce-489b-8a0f-04403c456203" targetNamespace="http://schemas.microsoft.com/office/2006/metadata/properties" ma:root="true" ma:fieldsID="e56e63e9b2daba83757252ff4cfcdac8" ns2:_="" ns3:_="">
    <xsd:import namespace="8506bea2-1d80-4305-bd2c-108caf91b72e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ea2-1d80-4305-bd2c-108caf91b72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5cf6b66-ceaa-42ba-b750-90606c752fab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06bea2-1d80-4305-bd2c-108caf91b72e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E6A06E-29B1-4ACD-AB90-3622FAD192B6}"/>
</file>

<file path=customXml/itemProps2.xml><?xml version="1.0" encoding="utf-8"?>
<ds:datastoreItem xmlns:ds="http://schemas.openxmlformats.org/officeDocument/2006/customXml" ds:itemID="{227372F9-CB10-4929-B779-2258F80B5084}">
  <ds:schemaRefs>
    <ds:schemaRef ds:uri="http://schemas.microsoft.com/office/2006/metadata/properties"/>
    <ds:schemaRef ds:uri="http://schemas.microsoft.com/office/infopath/2007/PartnerControls"/>
    <ds:schemaRef ds:uri="74bcd9e4-387b-49b0-b518-c03dc5ae0cde"/>
    <ds:schemaRef ds:uri="2b68c5d7-7870-4820-9e03-34eb1e74b26a"/>
  </ds:schemaRefs>
</ds:datastoreItem>
</file>

<file path=customXml/itemProps3.xml><?xml version="1.0" encoding="utf-8"?>
<ds:datastoreItem xmlns:ds="http://schemas.openxmlformats.org/officeDocument/2006/customXml" ds:itemID="{302D3AE8-2DA2-4271-B06A-8BDC1C304C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479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Dante (Headings)2</vt:lpstr>
      <vt:lpstr>Arial</vt:lpstr>
      <vt:lpstr>Cambria Math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KWANKAMOL NONGPONG</cp:lastModifiedBy>
  <cp:revision>26</cp:revision>
  <dcterms:created xsi:type="dcterms:W3CDTF">2022-02-22T06:10:16Z</dcterms:created>
  <dcterms:modified xsi:type="dcterms:W3CDTF">2024-08-29T02:57:17Z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0x0101001BD97C85BB36BA43AAEA9E98B4E7921E</vt:lpwstr>
  </property>
  <property fmtid="{D5CDD505-2E9C-101B-9397-08002B2CF9AE}" pid="3" name="Order">
    <vt:r8>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