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6" r:id="rId19"/>
    <p:sldId id="272" r:id="rId20"/>
    <p:sldId id="287" r:id="rId21"/>
    <p:sldId id="273" r:id="rId22"/>
    <p:sldId id="274" r:id="rId23"/>
    <p:sldId id="275" r:id="rId24"/>
    <p:sldId id="276" r:id="rId25"/>
    <p:sldId id="277" r:id="rId26"/>
    <p:sldId id="278" r:id="rId27"/>
    <p:sldId id="279" r:id="rId28"/>
    <p:sldId id="280" r:id="rId29"/>
    <p:sldId id="281" r:id="rId30"/>
    <p:sldId id="282" r:id="rId31"/>
    <p:sldId id="283" r:id="rId32"/>
    <p:sldId id="288"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snapToGrid="0">
      <p:cViewPr varScale="1">
        <p:scale>
          <a:sx n="120" d="100"/>
          <a:sy n="120" d="100"/>
        </p:scale>
        <p:origin x="109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4-02-19T04:01:51.335"/>
    </inkml:context>
    <inkml:brush xml:id="br0">
      <inkml:brushProperty name="width" value="0.05292" units="cm"/>
      <inkml:brushProperty name="height" value="0.05292" units="cm"/>
      <inkml:brushProperty name="color" value="#FF0000"/>
    </inkml:brush>
  </inkml:definitions>
  <inkml:trace contextRef="#ctx0" brushRef="#br0">13003 616 275 0,'0'0'584'0,"0"0"-62"0,7-9-51 0,-7 9-46 0,0 0-35 0,0 0-40 0,0 0-19 0,0 0-29 0,5-11-9 15,-5 11-13-15,0 0-28 0,0 0-16 0,0 0-18 16,0 0-19-16,0 0-17 0,-21-12-13 0,21 12-11 15,0 0-13-15,-20-1-11 0,20 1-13 16,0 0-11-16,-36 5-12 0,36-5-12 0,-31 10-7 16,7-3-5-16,5 4-10 0,-3-1-6 0,3-3-7 0,-2 2-2 15,4 1-7-15,-5 3-6 0,3-3-3 0,5 2-5 16,-3 1-2-16,2 0-6 0,1 3 2 0,2 0-5 16,5 0-1-16,-10 3 2 0,10-4-5 15,2 1-3-15,0 0-1 0,3-2 1 0,-1-2-3 16,3-2 1-16,0-10-2 0,5 21-4 0,2-12 3 15,5 0-2-15,-2 0-7 0,4-3 6 0,3 0-1 0,2 1 0 16,-4-3-11-16,2-3-11 0,7 4-19 0,0-3-10 16,2-2-21-16,0-2-20 0,-2-3-35 0,3 0-16 15,-3-1-28-15,5-1-35 0,-5 1-36 0,0-1-38 16,2-4-65-16,-4 2-255 0,-6-3-918 0,1 1-5 16</inkml:trace>
  <inkml:trace contextRef="#ctx0" brushRef="#br0" timeOffset="266.5">13325 572 344 0,'0'0'590'0,"0"0"-36"0,0 0-59 0,0 0-46 0,0 0-34 0,0 0-48 0,5 26-33 0,-3-15-32 0,-2-11-34 0,3 22-29 0,1-6-28 0,1 2-23 16,-5-1-26-16,5-1-16 0,-3 3-19 0,1-1-14 15,-1 1-12-15,3 9-12 0,-3-8-10 0,8-4-13 16,-8 9-9-16,1-10-25 0,2 1-21 0,-1-2-26 16,-4-5-34-16,0-9-21 0,3 19-26 0,-3-19-27 15,5 10-31-15,-5-10-28 0,0 0-44 0,0 0-31 16,0 0-45-16,0 0-226 0,0 0-759 0,0 0 62 16</inkml:trace>
  <inkml:trace contextRef="#ctx0" brushRef="#br0" timeOffset="467.2">13111 694 280 0,'0'0'630'0,"0"0"-76"0,0 0-65 0,0 0-62 0,0 0-43 0,0 0-44 0,0 0-43 0,0 0-40 0,32-15-28 16,-32 15-28-16,28-4-26 0,-13 1-22 15,4 1-19-15,-19 2-17 0,41-2-16 0,-20-1-8 16,6-3-33-16,-3 0-37 0,-3 3-41 0,3-3-50 0,3-1-55 16,-1 3-55-16,-2-3-60 0,0-1-57 15,3 1-212-15,-3-1-719 0,4-1 71 0</inkml:trace>
  <inkml:trace contextRef="#ctx0" brushRef="#br0" timeOffset="1080.83">13176 924 406 0,'0'0'510'0,"-17"-1"-66"0,17 1-42 0,0 0-46 0,0 0-22 0,0 0-20 0,0 0 1 0,0 0-9 0,0 0-10 15,0 0-28-15,0 0-22 0,0 0-15 0,0 0-40 16,48-17-15-16,-48 17-26 0,32-4-15 0,-32 4-24 15,40-5-12-15,-16 1-5 0,3 1-22 0,-1-2-38 16,5-2-51-16,-2 3-50 0,2-3-67 0,1 2-73 16,-6-4-58-16,3 4-304 0,-3-2-847 0,3 0 30 15</inkml:trace>
  <inkml:trace contextRef="#ctx0" brushRef="#br0" timeOffset="1400.56">13985 657 208 0,'0'0'690'0,"0"0"-79"0,0 0-73 0,0 0-84 0,-5 49-62 0,8-33-61 0,-3-1-52 0,2 2-33 0,-2 2-25 16,0-1-39-16,3-1-22 0,1 0-18 0,-1-1-20 15,4 1-23-15,-5-3-17 0,1 2-47 0,-1-2-35 16,-2 0-41-16,5 0-50 0,-5 0-52 0,5 0-42 16,-5-2-49-16,5-2-280 0,-5 5-730 0,0-15 69 15</inkml:trace>
  <inkml:trace contextRef="#ctx0" brushRef="#br0" timeOffset="1706.16">13608 703 571 0,'0'0'554'0,"0"0"-37"0,0 0-73 0,0 0-53 0,0 0-46 0,0 0-36 0,56-7-48 0,-35 7-28 0,-2-2-33 16,5-1-28-16,5-3-18 0,-2 4-24 0,1-4-13 15,4 1-22-15,8-2-42 0,-1-1-58 0,-10 1-74 16,4 1-74-16,6-1-86 0,-8 1-272 0,-7 1-727 16,2-1 71-16</inkml:trace>
  <inkml:trace contextRef="#ctx0" brushRef="#br0" timeOffset="2642.17">14319 670 174 0,'0'0'704'0,"0"0"-82"0,0 0-67 0,0 0-63 0,0 0-56 0,0 0-40 0,0 0-24 0,0 0-32 0,0 0-39 16,0 0-38-16,17 36-36 0,-10-22-31 16,-5 3-32-16,3 0-18 0,2 3-14 0,-4-2-20 15,4-1-12-15,-2 1-12 0,0-2-28 0,-3-1-41 16,-2-15-37-16,7 22-53 0,0-12-52 0,-7 4-73 16,0-4-69-16,0-10-333 0,0 0-915 0,5 30-1 15</inkml:trace>
  <inkml:trace contextRef="#ctx0" brushRef="#br0" timeOffset="2907.76">14732 656 269 0,'-12'-6'631'0,"12"6"-95"0,0 0-68 0,0 0-60 0,0 0-55 0,0 0-44 0,0 0-43 0,2 50-41 0,-2-33-17 0,0-1-37 15,10 6-18-15,-3-3-20 0,3 2-30 0,-8-7-32 16,10 5-29-16,-7-2-52 0,0-4-49 0,-3 3-44 16,-2-16-52-16,10 21-64 0,-8-12-268 0,-2-9-680 15,5 17 79-15</inkml:trace>
  <inkml:trace contextRef="#ctx0" brushRef="#br0" timeOffset="3454.64">14660 724 210 0,'0'0'454'0,"-2"-11"-67"0,2 11-59 0,0 0-40 0,0 0-29 0,0 0-36 0,31-26-14 0,-22 21-24 0,6-2-21 0,2 2-24 0,-3 0-12 0,10-3-13 0,-5 3-14 0,-2 3-6 16,-17 2-9-16,34-3-7 0,-20 3-1 0,-14 0-2 16,31 0 0-16,-19 5 1 0,-12-5-2 0,31 5-4 15,-21 3 1-15,-10-8-7 0,17 9 5 0,-12-4 3 16,-5-5 5-16,4 12-9 0,-4-12 10 0,0 0 3 15,-9 20-2-15,9-20-3 0,-17 18-9 0,17-18-1 16,-31 17 1-16,19-11-1 0,12-6 2 0,-24 17-3 16,2-10-6-16,22-7-4 0,-24 7-6 0,24-7-6 15,-26 9-9-15,26-9-6 0,0 0-8 0,-22 7-9 16,22-7-6-16,0 0-9 0,0 0-2 0,-5 5-9 16,5-5-11-16,0 0-7 0,0 0-2 0,0 0-8 15,46 4-8-15,-46-4-8 0,34 1-12 0,-10-1-10 16,-5 0-8-16,10 2-9 0,-3 0 2 0,3 0 11 15,2 0 5-15,-4 1 9 0,1 2 10 0,-4 0 5 16,-4-1 5-16,-4-1 27 0,-1 1 26 0,-3 1 35 16,-12-5 40-16,19 12 21 0,-19-12 25 0,0 0 9 15,2 20 20-15,-2-20 11 0,0 0 5 0,-16 21 3 16,16-21-11-16,-36 10-9 0,19-2-19 0,-5-1-17 16,-4-1-11-16,2-1-12 0,-5 4-13 0,5-6-9 15,0 3-11-15,-7-1-23 0,-3-1-31 0,5-4-30 16,-2 0-38-16,31 0-41 0,-50-2-38 0,35 2-45 15,15 0-54-15,-38-4-60 0,23 1-306 16,15 3-933-16,0 0-10 0</inkml:trace>
  <inkml:trace contextRef="#ctx0" brushRef="#br0" timeOffset="3827.29">15423 689 249 0,'0'0'635'0,"0"0"-72"0,0 0-72 0,-9 40-71 0,2-23-63 0,4 1-55 0,-6 7-45 0,-1-1-34 0,0 2-29 16,3 0-25-16,0-7-22 0,-3-1-18 0,6-1-19 15,-1-1-22-15,0-4-34 0,0-1-39 0,0-2-33 16,5-9-32-16,-4 13-47 0,4-13-47 0,0 0-53 15,0 0-60-15,0 0-215 0,0 0-654 0,0 0 87 16</inkml:trace>
  <inkml:trace contextRef="#ctx0" brushRef="#br0" timeOffset="4061.01">15438 689 484 0,'5'-10'476'0,"-5"10"-24"0,4-16-17 0,-4 16-33 0,3-13-7 0,-3 13-51 0,7-10-24 0,-7 10-36 0,0 0-20 15,0 0-33-15,0 0-23 0,0 0-10 0,7-11 6 16,-7 11 1-16,0 0-15 0,0 0-14 0,22 24-16 16,-10-14-24-16,0 4-15 0,2 1-16 0,6 3-7 15,4 2-16-15,-5 5-10 0,2 0-6 0,3-3-8 16,0-2-8-16,-2 1-22 0,0-6-43 0,-6-2-34 0,11 9-32 16,-13-9-28-16,5 2-30 0,-7-4-27 0,0 2-33 15,0-5-26-15,-12-8-20 0,12 14-43 16,-7-8-42-16,-5-6-209 0,0 0-780 0,0 0 53 15</inkml:trace>
  <inkml:trace contextRef="#ctx0" brushRef="#br0" timeOffset="4220.35">15411 843 6 0,'-16'-2'518'0,"16"2"-92"0,0 0-44 0,0 0-25 0,0 0-33 0,0 0-35 0,0 0-31 0,0 0-32 0,0 0-37 0,52-13-21 0,-28 12-23 16,-4-1-10-16,4-5-35 0,2 4-49 0,1-1-55 16,-1 1-64-16,0-3-55 0,3 4-55 0,-5-1-251 15,3 1-577-15,-3-4 95 0</inkml:trace>
  <inkml:trace contextRef="#ctx0" brushRef="#br0" timeOffset="4480.21">15942 659 224 0,'0'0'625'16,"-5"44"-69"-16,5-32-85 0,0 1-62 0,0 2-56 0,5 1-46 0,-5 3-40 0,0 0-38 0,5-1-28 0,0-1-29 0,-1 1-21 0,-4 3-18 0,10-2-15 15,-5-3-25-15,2 1-22 0,-4-2-43 16,-1 0-35-16,3-3-43 0,-5-2-29 0,0-10-43 16,0 0-47-16,5 23-50 0,-5-18-265 0,0-5-675 15,0 0 85-15</inkml:trace>
  <inkml:trace contextRef="#ctx0" brushRef="#br0" timeOffset="4715.31">15872 687 406 0,'0'0'695'0,"0"0"-56"0,0 0-75 0,0 0-60 0,0 0-43 0,0 0-28 0,0 0-24 0,0 0-31 0,0 0-40 0,0 0-43 0,27 26-34 16,-18-15-38-16,1 0-29 0,2 2-24 0,0 3-21 15,-5 0-19-15,5-1-17 0,5 1-13 16,-2 0-15-16,-3-2-8 0,4-1-10 0,-4 0-14 15,-2 2-23-15,0-4-26 0,2 0-28 0,-12-11-27 0,14 17-37 16,-4-10-29-16,-3-1-27 0,-7-6-26 0,12 11-29 16,-12-11-35-16,0 0-23 0,14 5-39 0,-14-5-301 15,0 0-908-15,0 0-2 0</inkml:trace>
  <inkml:trace contextRef="#ctx0" brushRef="#br0" timeOffset="5060.07">15961 741 375 0,'-9'-6'611'0,"9"6"-64"0,0 0-65 0,0 0-56 0,-10-7-48 0,10 7-39 0,0 0-34 0,0 0-17 0,0 0-19 0,0 0-14 16,0 0-14-16,0 0-8 0,0 0-16 0,0 0-21 15,0 0-16-15,0 0-19 0,41 26-15 0,-27-11-20 16,-2 1-13-16,0 3-13 0,3 2-14 0,6 0-9 16,-9-4-9-16,5 8-9 0,-2-9-7 0,-3 3-12 15,-3-2-20-15,1-1-22 0,2-1-29 0,0-2-25 16,-5-4-31-16,0-3-25 0,-7-6-27 0,5 13-43 15,-5-13-48-15,0 0-37 0,12 5-77 0,-12-5-236 16,0 0-868-16,0 0 20 0</inkml:trace>
  <inkml:trace contextRef="#ctx0" brushRef="#br0" timeOffset="5398.29">16271 677 13 0,'0'0'598'0,"0"0"-40"0,0 0-28 0,0 0-28 0,0 0-26 0,0 0-53 0,0 0-22 0,0 0-43 0,22 43-28 0,-15-28-39 16,-5 2-26-16,3 5-32 0,0-4-28 0,-5 3-27 16,0-2-23-16,2 2-18 0,3-2-18 0,-3 0-14 15,1-1-12-15,-1 3-16 0,5 5-20 0,-4-9-36 16,2-2-33-16,-5-15-41 0,2 24-40 0,-2-13-39 16,0-11-52-16,0 19-51 0,0-19-68 0,2 17-289 15,-2-17-895-15,0 0 8 0</inkml:trace>
  <inkml:trace contextRef="#ctx0" brushRef="#br0" timeOffset="6005.99">16132 729 569 0,'0'0'659'0,"0"0"-69"0,0 0-74 0,0 0-60 0,17 56-56 0,-13-41-44 0,-1 2-43 0,2 2-47 0,-3-1-32 16,-2 0-19-16,2 1-42 0,-2-1-18 0,5-1-25 15,-5 1-35-15,3-2-49 0,-3-1-60 0,0-4-71 0,0-11-77 16,2 19-103-16,-2-19-293 0,0 20-822 0,0-20 41 16</inkml:trace>
  <inkml:trace contextRef="#ctx0" brushRef="#br0" timeOffset="6609.99">16269 880 280 0,'0'0'706'0,"0"0"-62"0,0 0-109 0,0 0-29 0,45-37-60 0,-18 24-51 0,-6-8-53 0,1 4-41 0,-1 5-36 0,1-1-44 0,2-4-30 0,-2 6-25 0,-3 0-19 15,0-2-19-15,-7 6-37 0,0 0-34 0,0 2-44 16,-12 5-43-16,15-9-54 0,-15 9-53 0,0 0-50 16,19-4-57-16,-19 4-81 0,0 0-216 0,0 0-787 15,0 0 55-15</inkml:trace>
  <inkml:trace contextRef="#ctx0" brushRef="#br0" timeOffset="6792.46">16297 854 720 0,'0'0'775'0,"0"0"-71"0,0 0-81 0,0 0-74 0,22 24-65 0,-8-18-64 0,1 5-53 0,4 0-49 0,-2 0-47 0,0 2-38 16,4 1-28-16,-1 2-28 0,8-3-23 0,-1 0-18 15,-6-1-23-15,-1 0-37 0,-1-3-41 16,5 1-55-16,-7-3-62 0,-17-7-86 0,19 13-84 0,-7-8-381 15,-12-5-1006-15,0 0-59 0</inkml:trace>
  <inkml:trace contextRef="#ctx0" brushRef="#br0" timeOffset="7705.3">17390 950 628 0,'0'0'708'0,"0"0"-86"0,0 0-68 0,0 0-80 0,0 0-50 16,0 0-60-16,0 0-44 0,0 0-35 0,0 0-23 0,0 0-33 0,0 0-29 15,0 0-23-15,0 0-26 0,0 0-20 0,46 6-11 16,-46-6-14-16,26 0-12 0,-26 0-14 0,34-3-9 15,-13 0-26-15,3 3-37 0,-2-3-40 0,2 1-46 16,2 1-55-16,-2-1-69 0,-2 2-73 0,-22 0-331 16,31-2-928-16,-14 0-13 0</inkml:trace>
  <inkml:trace contextRef="#ctx0" brushRef="#br0" timeOffset="8122.48">17740 843 618 0,'0'0'694'0,"0"0"-82"0,0 0-67 0,0 0-79 0,0 0-72 0,0 0-50 0,0 0-41 0,0 0-39 0,0 0-33 0,0 0-13 0,0 0-21 0,0 0-20 15,0 0-20-15,0 0-18 0,12 39-18 0,-2-26-13 16,-5 0-27-16,2 0 4 0,-2 1-9 15,2 4-9-15,0 0-7 0,-2 2-6 0,0-3-10 16,0 0-3-16,-3-2-5 0,3-1-1 0,-3 2-7 16,1-6-2-16,-3-10-1 0,4 16-4 0,-1-7-6 15,-3-9 4-15,2 11-5 0,-2-11 0 0,7 8-1 16,-7-8 2-16,0 0-3 0,5 9-3 0,-5-9-3 16,0 0 5-16,0 0-3 0,0 0-3 0,0 0 3 15,0 0-6-15,10-32-9 0,-10 32 4 0,-5-16-1 16,5 16 3-16,-7-17-4 0,7 17 2 0,-7-14 3 15,7 14-3-15,-5-12-3 0,5 12-6 0,0-15-9 16,0 15-9-16,0-15-13 0,0 15-11 0,2-14-23 0,-2 14-26 16,3-16-30-16,-3 16-37 0,0-15-45 15,0 15-41-15,4-18-31 0,-4 18-42 0,0-17-230 16,0 17-822-16,-12-16 38 0</inkml:trace>
  <inkml:trace contextRef="#ctx0" brushRef="#br0" timeOffset="8402.08">17779 854 1129 0,'-7'-8'77'0,"7"8"96"0,-15-12 46 0,10 5 34 0,5 7 14 0,-16-10 3 0,16 10 16 0,-5-8 2 15,5 8-4-15,0 0-22 0,0 0-31 0,0 0-6 16,-17-7-27-16,17 7-19 0,0 0-25 0,0 0-8 16,0 0-13-16,0 0-12 0,0 0-3 0,0 0-14 15,0 0-8-15,0 0-9 0,36 20-5 0,-36-20-8 16,26 10-11-16,-4-5-9 0,0 3-8 0,-1-5-3 16,6 3-1-16,-1 1-5 0,5-3-8 0,-2-2 5 15,-2 3-11-15,1-3-3 0,1 2-3 0,-7 0-6 16,-8 2-16-16,8-4 4 0,-13 1 3 0,-9-3 8 15,22 6-3-15,-22-6 3 0,7 7-2 0,-7-7 3 16,0 0 12-16,-14 18 0 0,-1-8 6 0,-4 3 2 16,-7 5 5-16,2-4 0 0,-12 6 11 0,-17 4-5 15,22-7 1-15,-5 2-2 0,7-5-10 0,2 0-9 16,6-5-2-16,4 0-22 0,-2-2-36 0,4-2-39 16,6 2-70-16,9-7-90 0,-12 9-110 0,12-9-267 15,0 0-956-15,0 0-24 0</inkml:trace>
  <inkml:trace contextRef="#ctx0" brushRef="#br0" timeOffset="9303.94">18547 890 210 0,'0'0'481'0,"0"0"-55"0,7-23-50 0,-7 23-46 0,10-17-30 0,-5 8 15 0,-5 9-28 0,9-16-27 0,-1 6-20 0,4 1-20 16,-3 0-23-16,1-1-12 0,-1 1-8 0,6-2-19 0,2 3-16 15,-1 4-11-15,4-1-7 0,-4 1-15 16,6 1-7-16,0-1-17 0,-22 4-2 0,36 0-1 16,-17 4-10-16,0-2-2 0,-2 1-7 0,0 1 6 15,0 0-4-15,-8 4 2 0,3 1 4 0,-2 0-13 16,-3 0 3-16,-2 2-2 0,0 4-8 0,-5 0-2 16,-5 3-3-16,2-1 1 0,-6 1 2 0,-1 6-7 0,-4-1 0 15,-1-5-5-15,-4 5-7 0,2-5 11 0,10-2 6 16,-7 0 2-16,4-1 4 0,-4-2-5 15,4-3 3-15,-4-1 5 0,4 0 1 0,-7 1 2 16,17-10-1-16,-5 10-8 0,5-10 2 0,-7 8-6 16,7-8-5-16,0 0-5 0,-9 9-8 0,9-9 2 15,0 0-3-15,0 0 1 0,0 0 0 0,31 9-1 16,-31-9-1-16,26 0-3 0,-26 0-4 0,29-1-4 16,-29 1 2-16,39-7-10 0,-27 7-21 0,12-5-27 15,-8 3-29-15,4-1-34 0,1-3-40 0,-9 3-41 16,7-2-30-16,-4-1-61 0,9-2-59 0,-5-1-291 15,0 3-987-15,3-4-45 0</inkml:trace>
  <inkml:trace contextRef="#ctx0" brushRef="#br0" timeOffset="9585.34">19419 861 464 0,'5'-16'537'0,"-5"16"-23"0,0-13-11 0,0 13-37 0,0 0-35 0,-5-17-58 0,5 17 2 0,-12-9-37 16,12 9-32-16,-17-7-20 0,17 7-22 0,-22-2-23 15,22 2-33-15,0 0-25 0,-38 11-23 0,14-4-12 16,7 5-15-16,0-2-12 0,3 3-9 0,-3 0-12 16,0 2-10-16,-2 0-13 0,9 0-6 0,1 0-10 15,-3-3-8-15,12 2-7 0,-3 2-4 0,3-4-6 16,3 0-5-16,6 2-3 0,6-3 0 0,2 0-11 16,-8-3-13-16,8-5-9 0,2 1-12 0,3 0-9 15,-3-4-4-15,10 0-1 0,-12-6 3 0,0 3 0 16,-3-5-13-16,-2 2-15 0,0-3-14 0,5-5-22 15,-5 0 3-15,-5 1-23 0,-2-5-25 0,7 3-30 16,-12-2-43-16,0 2-26 0,9-1-57 0,-4 0-303 16,-2 3-905-16,-6-3 1 0</inkml:trace>
  <inkml:trace contextRef="#ctx0" brushRef="#br0" timeOffset="9921.11">19440 729 115 0,'0'0'538'16,"0"0"-59"-16,0 0-56 0,0 0-44 0,-12-7-27 0,12 7-34 0,0 0-17 0,0 0-37 0,0 0-23 0,44-5-42 0,-44 5-2 0,26 0-32 16,-26 0-18-16,36 1-15 0,-14-1-10 15,-3 2-12-15,-19-2-13 0,36 6-7 0,-17-4-8 16,3 3-8-16,2 1-6 0,-10 0-17 0,3-1 5 0,-3 0-5 16,-2 1-2-16,3 6-10 0,-3-5 2 0,-8 2-5 15,4 2 1-15,-1 2 7 0,-5-1-5 0,-2-12 7 16,0 20 9-16,0-20-3 0,-12 20 2 0,3-5 3 15,-3 0 0-15,-8-1 2 0,8 3 10 0,-4-1-1 16,-6-2 4-16,8 0-3 0,2-2-2 16,4-1 9-16,-6-1-5 0,7-1-9 0,-3-2-8 0,10-7-6 15,-5 14-2-15,5-14-5 0,-4 11-5 0,4-11-2 16,0 0-6-16,12 10-1 0,-12-10 1 0,0 0 3 16,28 3-8-16,-28-3 0 0,32-4-2 15,-8 0-5-15,-8 0-7 0,1 3-14 0,2-3-26 0,8-3-32 16,-13 1-44-16,8 2-50 0,0-3-57 15,-22 7-70-15,28-11-350 0,-23 4-1013 0,-5 7-63 0</inkml:trace>
  <inkml:trace contextRef="#ctx0" brushRef="#br0" timeOffset="10464.29">19973 739 161 0,'0'0'613'0,"-7"-11"-66"0,7 11-66 0,0 0-51 0,0 0-46 0,17-17-38 0,-17 17-30 0,12-10-26 0,-12 10-33 0,14-7-25 0,-14 7-23 16,12-7-17-16,-2 2-19 0,-10 5-27 0,0 0-2 15,26-5-12-15,-26 5-13 0,0 0-11 0,22 0-12 16,-22 0-6-16,0 0-5 0,24 10-5 0,-22-3-8 16,-2-7-9-16,10 16-3 0,-8-6-5 0,-4 5-6 15,0 2-18-15,-1 0 12 0,3-17-5 0,0 22-6 16,-7-13-5-16,5 0-3 0,-6 0-2 0,8-9 0 16,-4 18 0-16,4-18-5 0,-10 14-4 0,10-14-1 15,-5 11-5-15,5-11-3 0,-14 6-2 0,14-6-6 16,0 0-11-16,0 0 1 0,-7 9-7 0,7-9-4 15,0 0 4-15,0 0 0 0,0 0-7 0,0 0 13 16,28 6-1-16,-28-6-3 0,22 3 3 0,-22-3 2 16,22 3-1-16,-22-3-5 0,24 3 14 0,-8-3-5 15,-16 0 3-15,29 4 1 0,-17 0 11 0,3 1-1 16,-3 0 18-16,0 3 5 0,2 1 8 0,-2 5 5 16,0-1 1-16,-7 1 12 0,5 3 0 0,-6-2 18 15,-4-4 10-15,-4 2 9 0,1 2-3 0,-6-4 7 16,-3 2-1-16,-8 0-6 0,1-3-2 0,-3-1-3 15,3-4-12-15,-7 3-7 0,2-3-7 0,-3-1-6 16,1 0-13-16,4-2-26 0,-6-2-37 0,28 0-53 16,-44-2-74-16,20 4-88 0,24-2-138 0,-28-6-275 15,28 6-1086-15,0 0-120 0</inkml:trace>
  <inkml:trace contextRef="#ctx0" brushRef="#br0" timeOffset="13201.34">21364 1027 44 0,'0'0'280'0,"0"0"-29"0,0 0-3 0,0 0-20 0,0 0-22 0,0 0-1 0,0 0-1 0,0 0-4 0,0 0-6 15,0 0-9-15,0 0 2 0,0 0-8 0,0 0-3 16,0 0-7-16,0 0-3 0,0 0-10 16,0 0-4-16,0 0-8 0,0 0-7 0,0 0-17 15,0 0 0-15,0 0-3 0,0 0-10 0,0 0-5 0,0 0-10 16,0 0-5-16,0 0 0 0,0 0-5 0,0 0-11 15,0 0 2-15,0 0-7 0,0 0-6 0,0 0 3 16,0 0-13-16,0 0-4 0,0 0-5 0,0 0-4 16,0 0-6-16,0 0-2 0,0 0-5 0,0 0-7 15,0 0 8-15,0 0-12 0,0 0 4 0,0 0-9 16,0 0 6-16,12-4-2 0,-12 4 3 0,0 0-4 16,0 0 5-16,0 0-3 0,0 0 5 15,38 6-1-15,-38-6-9 0,14 2 1 0,-14-2 0 0,0 0 3 16,29 0-6-16,-29 0 7 0,22 2-6 0,-22-2 3 15,21 0-5-15,-21 0-1 0,24 0-1 0,-24 0 6 16,22 2-3-16,-22-2 0 0,24 0-2 0,-24 0 1 16,26 0 0-16,-26 0 1 0,24-2-2 0,-24 2-15 15,24-2 22-15,-24 2-7 0,22-2-5 0,-22 2 3 16,24-2 6-16,-24 2-6 0,22 0-2 0,-22 0-2 16,21-2 4-16,-21 2 2 0,22 0 0 0,-22 0-2 15,22 0 2-15,-22 0-5 0,26-2 4 0,-26 2-4 16,22 0 0-16,-22 0 4 0,26-2 1 0,-26 2-7 15,26-2 3-15,-26 2 7 0,22-2-8 0,-22 2 5 16,24-1-5-16,-24 1 2 0,24-2-14 0,-24 2 23 16,22 2-9-16,-22-2 1 0,0 0-4 0,31-2 4 15,-31 2 2-15,21-4-6 0,-21 4 5 0,22 0-1 16,-22 0 2-16,22-2-5 0,-22 2 0 0,24-1-1 16,-24 1 2-16,19-2 2 0,-19 2-2 0,24-4 4 15,-24 4-5-15,19-2 2 0,-19 2-3 0,17-1 1 16,-17 1-1-16,22-3 0 0,-22 3-2 0,0 0 2 15,31 0 7-15,-31 0 4 0,19-4-10 16,-19 4-1-16,17-2-2 0,-17 2 2 0,17-1 10 0,-17 1-4 16,0 0-3-16,24-2 1 0,-24 2-7 0,0 0 5 15,16-2-1-15,-16 2 1 0,20-2 1 0,-20 2 4 16,0 0-8-16,19-3 0 0,-19 3 4 16,0 0-6-16,0 0 17 0,24 1-10 0,-24-1-3 15,0 0-2-15,19-1 3 0,-19 1-4 0,0 0 7 16,0 0-4-16,0 0-1 0,24-4 0 0,-24 4 0 0,0 0 3 15,0 0-10-15,19 0 10 0,-19 0 1 0,0 0-5 16,0 0 3-16,0 0-1 0,0 0-2 16,17-4 7-16,-17 4-5 0,0 0 7 0,0 0-9 15,0 0 0-15,0 0 5 0,0 0-1 0,22 4-12 16,-22-4 16-16,0 0-2 0,0 0-4 0,0 0-1 16,0 0 4-16,0 0-2 0,21 4 0 0,-21-4-1 0,0 0 2 15,0 0-2-15,0 0 0 0,0 0 1 16,0 0 4-16,0 0 5 0,0 0-8 0,0 0 4 15,0 0 5-15,0 0 7 0,0 0 3 0,0 0 5 16,0 0-3-16,0 0 7 0,0 0 1 0,0 0-1 16,0 0 4-16,0 0 2 0,0 0-2 0,0 0 0 15,0 0-3-15,0 0-2 0,0 0-3 0,0 0-2 0,0 0 0 16,0 0-9-16,0 0-1 0,0 0 0 16,0 0 2-16,0 0-3 0,0 0 3 0,-48-21-6 15,48 21 5-15,-9-9-6 0,9 9 4 0,0 0-2 16,-22-7 4-16,22 7-5 0,-7-7 1 0,7 7 0 15,0 0 5-15,-17-7-5 0,17 7 3 0,-19-5 0 16,19 5-4-16,-17-7 1 0,17 7 0 0,-7-10 0 16,7 10-2-16,-17-7-14 0,17 7 12 0,-14-8-2 0,14 8 0 15,-10-7 0-15,10 7-2 0,0 0 0 16,-14-8 2-16,14 8 1 0,0 0 0 0,0 0-2 16,-15-7 0-16,15 7-3 0,0 0-1 0,0 0 3 15,0 0 0-15,0 0 0 0,0 0 1 0,0 0-6 0,0 0 8 16,0 0-1-16,0 0-5 0,0 0-7 0,0 0 13 15,-12-6-3-15,12 6 1 0,0 0-4 16,0 0-2-16,0 0 4 0,0 0-1 0,0 0 2 16,12 36-3-16,-12-36 2 0,3 18-4 0,4-5 6 15,-7-1 0-15,0 4 1 0,0-1-1 0,0-2-1 16,0 2-4-16,0 0-6 0,0-4 8 0,0-11 2 0,5 18-1 16,-5-6-5-16,2-1 3 0,-2-11 2 15,2 19 0-15,1-12 3 0,-3-7-4 0,5 21-1 16,-5-21-1-16,4 12 4 0,-4-12-1 0,8 9 1 15,-8-9 1-15,0 0-8 0,2 16-3 0,-2-16 12 16,0 0 0-16,0 0-5 0,0 0 2 0,2 9 0 16,-2-9-2-16,0 0 3 0,0 0-3 0,0 0 0 0,0 0 3 15,0 0 4-15,0 0-2 0,0 0-1 16,0 0 3-16,0 0 3 0,0 0 3 0,0 0 5 16,0 0 2-16,0 0-4 0,0 0 0 0,32-32-3 15,-30 23-3-15,5-1-2 0,0 1 2 0,-2 1-4 16,-2-5 2-16,4 3 0 0,-7 10-6 0,7-16-6 0,-2 7-7 15,-5 9-16-15,5-12-24 0,-5 12-23 16,0-14-30-16,0 14-46 0,2-12-54 0,-2 12-84 16,0 0-333-16,-10-14-975 0,10 14-38 0</inkml:trace>
  <inkml:trace contextRef="#ctx0" brushRef="#br0" timeOffset="16279.53">23407 754 331 0,'5'-9'563'0,"-5"9"-71"0,9-10-33 0,-9 10-42 0,5-9-36 0,-5 9-35 0,0 0-37 0,10-9-28 16,-10 9-27-16,0 0-24 0,0 0-20 0,12-7-14 16,-12 7-27-16,0 0-9 0,0 0-18 0,0 0-6 15,0 0-5-15,0 0-7 0,0 0 0 0,0 0-10 16,7 25-10-16,-7-12-6 0,0 6-8 0,0-3-7 15,-3 5-5-15,3-3-7 0,0 10-6 0,-4 2-2 16,4-2-7-16,-3 2-6 0,3 3-5 0,0-3-4 16,-2 0-11-16,-3 0 2 0,3-4-3 0,2-8-4 15,-3 2 1-15,3-3-8 0,0-4 1 0,0 0-3 16,0-13-2-16,0 17-14 0,0-17-16 0,0 0-19 16,0 19-26-16,0-19-29 0,3 7-44 0,-3-7-26 15,0 0-30-15,0 0-32 0,0 0-49 0,0 0-50 16,0 0-270-16,12-35-899 0,-8 25 7 0</inkml:trace>
  <inkml:trace contextRef="#ctx0" brushRef="#br0" timeOffset="16841.72">23947 861 179 0,'14'-3'586'0,"-14"3"-37"0,0 0-50 0,0 0-63 0,0 0-20 0,0 0-26 0,0 0-28 0,0 0-26 0,0 0-22 0,0 0-24 0,0 0-18 15,0 0-36-15,0 0-20 0,0 0-17 16,0 0-17-16,0 0-12 0,0 0-18 0,0 0-12 16,0 0-12-16,-48-5-10 0,48 5-16 0,0 0-10 15,-38 10-10-15,24-2-8 0,2 1-10 0,0-1-9 16,-3 3-7-16,1 1-3 0,2 1-7 0,0 1-1 0,0 4-4 15,5-3-4-15,-1 0-6 0,-1 2 0 16,4-1-4-16,5 0-3 0,0-2-2 0,0-2-4 16,2 0-4-16,6 4-2 0,1-7-4 0,6 0-6 15,-6-1-2-15,13 1-2 0,-8-6 3 0,13 2-5 16,-3-5 1-16,0-3-1 0,-3 1 2 0,6-3-1 0,-3-2 1 16,0-3 1-16,4 1 5 0,-8-2-4 0,1-3 1 15,3-3 2-15,-9 3 0 0,2-5-3 0,-3-3 5 16,0 3 0-16,-9 4 1 0,5-5 1 0,-1 1 1 15,-6 1 7-15,-1 0 5 0,-4 0 2 16,-1 4 5-16,-13 1 4 0,11 0 0 0,-7-1 5 16,-3 4 1-16,3 2 5 0,0 3 4 0,0-3-4 15,-7 3 0-15,19 5-4 0,-36-4-3 0,17 4-2 0,19 0-7 16,-34 4 0-16,17-3-2 0,-7 5-1 16,10 0-2-16,0-2-3 0,2 1-12 0,12-5-10 0,-24 9-13 15,14-2-16-15,10-7-18 0,-12 12-27 16,12-12-6-16,0 11-22 0,0-11-19 0,0 0-17 15,19 18-22-15,-7-17-20 0,3 2-25 0,4-1-25 16,-19-2-41-16,45-2-40 0,-23 2-271 0,4-2-903 16,6 1 5-16</inkml:trace>
  <inkml:trace contextRef="#ctx0" brushRef="#br0" timeOffset="17215.14">24538 827 244 0,'29'-5'293'0,"-29"5"19"0,19 0 27 0,-19 0 33 0,0 0 4 0,0 0 9 0,12 5-12 0,-12-5-17 0,0 0-5 0,0 0-29 0,0 0-39 0,0 0-27 16,0 0-15-16,0 0-20 0,0 0-16 0,0 0-17 16,0 0-14-16,-55 26-6 0,38-21-8 0,7 2-17 15,-12 4-13-15,6 1-11 0,-1 0-14 0,2 4-11 16,-1-4-9-16,-4 5-12 0,8 0-6 0,-2 1-10 16,2 0-6-16,2-2-4 0,1 3-5 0,6-3-7 15,-4-1-3-15,7-15-3 0,3 32-5 0,1-20-2 16,-4-12-2-16,12 19-9 0,3-8-5 0,2-3-4 15,-17-8-1-15,31 10-9 0,-14-10-3 16,-17 0-8-16,57-6-7 0,-30-4-6 0,-3 2 3 0,12-7-8 16,-3-1 7-16,-1 2-3 0,-8 0 7 0,2-5-1 15,-9 7 5-15,2-3 3 0,-5 2 8 0,-4-2 2 16,-3 0 8-16,-4 1 10 0,-3 14 14 0,0-35 9 16,-10 23 7-16,10 12 8 0,-26-21 4 0,6 10 2 15,6 5-5-15,14 6-5 0,-41-11-8 0,22 6-1 16,-12 1-4-16,7 4-4 0,5-2-12 0,19 2-16 15,-51 4-26-15,25 0-37 0,9-1-56 0,0 1-70 16,17-4-87-16,-24 15-100 0,17-2-258 0,7-13-1014 16,-19 17-67-16</inkml:trace>
  <inkml:trace contextRef="#ctx0" brushRef="#br0" timeOffset="18668.86">25546 802 338 0,'0'0'436'0,"0"0"-62"0,0 0-9 0,0 0-21 0,0 0-28 0,0 0-23 0,7 26-29 0,1-15-23 0,-8 3-29 0,0 0-23 0,0 3-25 16,4-2-16-16,-4 3-17 0,3 0-12 0,-3 3-14 15,5-6-10-15,-8 3-12 0,6-4-9 0,-3 0-8 16,4 0-5-16,-4-14-8 0,0 16-8 0,3-6-5 15,-3-10-9-15,2 14-7 0,-2-14-8 0,0 0-9 16,3 11 1-16,-3-11-8 0,0 0 1 0,0 0-14 16,0 0-9-16,0 0-7 0,14-42-4 0,-12 27 0 15,-2-3-5-15,3-1 3 0,2 1 4 0,-1-3-2 16,-1 2 5-16,6 3 3 0,-9-1-4 0,3 2 7 16,4 2 6-16,-2-2-1 0,0 6 4 0,-3-2 1 15,-2 11-1-15,10-16 3 0,-10 16 4 0,2-10 2 16,-2 10 5-16,12-13-4 0,-12 13 2 0,7-8 2 15,-7 8 2-15,12-5 1 0,-12 5 6 0,0 0-1 16,0 0 11-16,39 5 4 0,-30 3 4 0,-9-8-3 16,22 13 0-16,-10-4-2 0,2 4 1 0,-7 3 0 15,5-1-1-15,0 0-1 0,-4 2-3 0,1-2-4 16,-2 3 1-16,1 0-1 0,-4-2-1 16,1 1-1-16,-5-8-1 0,3 0-8 0,6 1 5 15,-9-10 2-15,0 14-5 0,0-14-3 0,5 12-3 16,-5-12-11-16,0 0-9 0,0 0 4 0,0 0-3 15,0 0 6-15,0 0-5 0,0 0 7 0,0 0-5 16,-5-45 2-16,5 32 1 0,5-2 7 0,-5-1-5 16,5 0-1-16,-5 6 3 0,7-6-3 0,-2 1 5 15,4 1-3-15,1 1 10 0,-5-2-8 0,9 2 1 16,-7 0 1-16,8 0 4 0,-8 1 4 0,8 5 7 16,-8 0 0-16,-7 7 8 0,24-9 0 0,-24 9 19 15,14-2 3-15,-14 2 12 0,0 0 1 0,36 9 4 16,-29-3 5-16,5 7 1 0,-4-6-5 0,4 6 0 15,-5 2-3-15,-2 1-10 0,9 0 4 0,-9-2-8 16,0 3-3-16,2-4-4 0,-7 4 1 0,0-2-5 16,7-3-4-16,-7 0-4 0,0-12-3 0,2 18-3 15,-2-18 5-15,5 15-2 0,-5-15-5 0,0 12-1 16,0-12-4-16,0 0-16 0,0 0-7 0,5 10-21 16,-5-10-22-16,0 0-27 0,0 0-28 0,0 0-40 15,0 0-34-15,0 0-31 0,31-44-21 0,-19 27-6 16,3-1-11-16,1-4-9 0,-1 5 22 0,4 0 0 15,-5 0 39-15,8 2 35 0,-12 4 56 0,2 0 38 16,-12 11 45-16,26-13 62 0,-14 13 47 0,-12 0 36 16,0 0 22-16,22 15 10 0,-20-4 11 0,5 4 2 15,-2 0-2-15,-5 5-2 0,0-2-10 0,5 7-12 16,-3-6-17-16,-2 3-17 0,3 1-9 0,-3-4-11 16,4 0-9-16,-1-1-4 0,2-1-12 0,-5 1-2 15,7-4-15-15,-7-14-19 0,7 22-45 16,-7-22-39-16,5 17-61 0,-5-17-69 0,7 13-70 15,-7-13-224-15,0 0-682 0,0 0 79 0</inkml:trace>
  <inkml:trace contextRef="#ctx0" brushRef="#br0" timeOffset="18849.06">26437 642 25 0,'0'-9'542'0,"0"9"-92"0,0 0-57 0,0 0-69 0,0 0-51 0,-5-11-40 0,5 11-38 0,0 0-55 16,0 0-68-16,0 0-73 0,0 0-81 0,0 0-72 16,0 0-188-16,0 0-437 0,24 35 104 0</inkml:trace>
  <inkml:trace contextRef="#ctx0" brushRef="#br0" timeOffset="19136.3">26689 629 481 0,'0'0'609'0,"0"0"-83"0,0 0-80 0,-19-9-72 0,19 9-48 0,0 0-51 0,0 0-27 0,0 0-21 0,0 0-9 0,0 0-23 0,5 45-13 0,-1-28-24 0,1 9-23 16,0 1-15-16,0 14-9 0,4-4-16 16,-9-7-8-16,0-1-14 0,8 13-9 0,-8-6-13 15,2-2-15-15,5-6-22 0,-7-2-27 0,5 0-21 16,-5-1-16-16,0-11-33 0,10 3-19 0,-10-17-30 16,0 22-24-16,0-22-17 0,7 11-46 0,-7-11-49 15,0 0-221-15,0 0-686 0,0 0 82 0</inkml:trace>
  <inkml:trace contextRef="#ctx0" brushRef="#br0" timeOffset="19361.39">26920 514 262 0,'0'33'595'0,"0"-15"-31"0,0-18-39 0,0 47-47 0,0-15-23 0,0 6-34 0,0 4-29 0,0 3-34 0,0-1-21 0,0 5-33 16,-5-3-37-16,10-5-37 0,-5 3-29 0,4-4-25 15,1-14-26-15,-5 4-18 0,0-7-18 0,5-2-25 16,0 5-27-16,-5-7-37 0,7-5-43 0,-7-14-44 16,10 23-44-16,-6-14-53 0,-4-9-60 0,10 13-73 15,-10-13-310-15,0 0-923 0,0 0-4 0</inkml:trace>
  <inkml:trace contextRef="#ctx0" brushRef="#br0" timeOffset="19549.88">27263 947 701 0,'5'18'663'0,"-5"-18"-74"0,4 21-75 0,4-9-95 0,-8-12-39 0,9 23-68 0,-4-6-37 0,2-4-44 0,-4 0-29 0,-3-13-37 0,7 21-53 15,-5-12-56-15,5 0-65 0,-7-9-88 0,0 0-97 16,5 22-68-16,-5-22-248 0,0 0-725 0,0 0 71 15</inkml:trace>
  <inkml:trace contextRef="#ctx0" brushRef="#br0" timeOffset="19691.3">27294 720 117 0,'0'0'343'0,"0"0"-85"0,0 0-76 0,0 0-91 0,0 0-85 0,0 0-162 0,0 0-182 0,0 0 66 0</inkml:trace>
  <inkml:trace contextRef="#ctx0" brushRef="#br0" timeOffset="20346.48">27827 1033 122 0,'0'0'617'0,"0"0"-42"0,0 0-50 0,0 0-27 0,0 0-67 0,0 0-31 0,0 0-40 0,-43-32-28 0,43 32-44 0,-27-2-33 15,18 1-33-15,9 1-27 0,-31-3-28 16,31 3-21-16,-27 3-14 0,27-3-17 0,-26 1-18 16,26-1-9-16,-22 9-11 0,22-9-9 0,-24 15-11 15,15-5-1-15,9-10-11 0,-10 26-6 0,3-12-3 0,2 2-8 16,5-16 0-16,0 28-7 0,5-12-5 15,-5-16-18-15,12 26-21 0,-5-17-14 0,-7-9-12 16,22 14-18-16,-10-9-16 0,7 0-19 0,-2-2-24 16,-17-3-15-16,31-3-18 0,-7-1 1 0,-7-3-8 15,4-2 0-15,-4-2-11 0,2 2-6 0,-4-5-13 16,4 1 14-16,-9 0-12 0,4 0 11 0,-7 1 18 16,5-4 19-16,0 2 9 0,-2 1 39 0,-5-2 35 15,7 0 11-15,-3 6 45 0,-4-1 12 0,0 1 31 16,-5 9 3-16,12-15 11 0,-12 15 11 0,5-9 2 15,-5 9 21-15,0 0-9 0,12-9 11 0,-12 9 1 16,0 0 3-16,0 0 1 0,0 0-6 0,0 0 2 16,0 0-6-16,14 24-6 0,-4-17-1 0,-10-7-12 15,0 19-1-15,0-10-5 0,7 4-2 16,-7-13-6-16,2 19-4 0,1-10-4 0,-3 2 0 0,0-11-4 16,4 18-4-16,-4-7-5 0,0-11 0 0,0 12-4 15,0-12-2-15,5 15-3 0,-5-15-2 0,0 0-7 16,0 12-8-16,0-12-1 0,0 0-4 0,0 0 2 15,0 0-4-15,0 0 3 0,0 0-2 0,0 0 3 16,27-36 0-16,-18 22 0 0,-6 5 0 0,6 0-1 16,6-4 10-16,-8 0 17 0,7 0 9 0,-4 4 14 15,2-2 10-15,-12 11 7 0,21-19 17 0,-1 8 5 16,-8 1 6-16,-12 10 3 0,24-15 8 16,-8 9-7-16,-16 6-4 0,24-10-15 0,-24 10 3 0,22-4-9 15,-22 4-4-15,0 0-3 0,34 10-4 0,-25 0-8 16,6 5-3-16,-10 2-8 0,2 2-1 0,-2 5-9 15,-1-5-25-15,1-2-45 0,-5-3-49 0,0-14-68 16,0 30-69-16,5-19-99 0,-5-11-285 16,0 18-942-16,0-18-19 0</inkml:trace>
  <inkml:trace contextRef="#ctx0" brushRef="#br0" timeOffset="21089.95">29236 696 37 0,'0'0'600'0,"0"0"-85"0,0 0-53 0,0 0-36 0,0 0-31 0,0 0-34 0,0 0-11 0,-12 47-42 0,12-26-18 0,0 4-45 0,-4 1-27 16,-1 4-25-16,5-1-32 0,-7 11-13 0,2-9-17 15,0 10-18-15,0-2-11 0,0-10-11 0,5-1-17 16,-4-2-21-16,4 0-31 0,0 1-37 0,0-9-39 16,0 0-44-16,0-18-53 0,-5 28-57 0,5-28-60 15,0 17-280-15,0-17-797 0,0 0 49 0</inkml:trace>
  <inkml:trace contextRef="#ctx0" brushRef="#br0" timeOffset="21972.52">28980 1012 338 0,'0'0'466'0,"0"0"-68"0,0 0-45 0,0 0-54 0,16-17-30 0,-16 17-36 0,22-11-28 0,-12 7-28 0,4 1-19 16,8-4-17-16,-1 2-20 0,3 0-16 0,3-2-7 15,-1 1-13-15,-4 4-11 0,4-1-7 0,-2 3-7 16,5 0-7-16,-5 2-5 0,-2 1-6 0,4-1-1 15,5 5-7-15,-9-1 5 0,2-1-12 16,2 1-4-16,-4 5 1 0,-3-2-4 0,3 1 3 16,-1-3-9-16,-6 6 7 0,1 0-1 0,-1 0 0 0,-6-1 5 15,-1 0 9-15,1 2 9 0,-4 0-2 16,2 0 8-16,-2-2 2 0,0-1-2 0,0 3 0 0,-5-14-3 16,0 18 1-16,4-9-2 0,-4-9-4 0,3 13 5 15,-3-13-4-15,5 14 2 0,-5-14 7 0,0 0 10 16,0 10-5-16,0-10 10 0,0 0-6 0,0 0-9 15,0 0 2-15,0 0-7 0,0 0-2 16,0 0-5-16,-27-31-4 0,27 31-2 0,-7-21-4 16,5 7-3-16,2 0-14 0,-3 0 10 0,3 14-6 15,3-23 5-15,-3 11-10 0,2-4 3 0,5 2-2 16,-2 1 1-16,5-2-12 0,2 2 5 0,-3 4 1 16,1 0-3-16,-3 0 2 0,7 4-8 0,3-2-19 15,-2 1 10-15,1 2-6 0,4-1-3 0,1 5-6 16,6-2-4-16,-8 0-8 0,7 0-3 0,6-1-9 15,-6 3-9-15,0 3-6 0,6-6-4 0,-1 8-1 16,-5-5 2-16,1 0 5 0,-1 2 2 0,0-2 5 16,-2 2 4-16,-7-2 4 0,5 3 4 0,-22-3 0 15,26 2 13-15,-26-2-3 0,19 0 5 0,-19 0 9 16,22 3 17-16,-22-3 23 0,0 0 4 0,0 0 2 16,0 0 13-16,0 0 15 0,0 0 4 0,0 0 5 15,0 0 15-15,0 0 7 0,0 0-11 0,0 0 10 16,-67 7 3-16,67-7 10 0,-31 5-18 0,31-5 10 15,-39 6-8-15,20 4-13 0,-3-3 1 0,1 2-7 16,2 2-4-16,2 0-13 0,-2 2-2 0,7 0-7 16,4 2-2-16,-6 1-5 0,0-2 2 0,4-1-5 15,10-13-4-15,-7 26-3 0,2-11 1 0,5-15-9 16,0 20 1-16,0-20-1 0,0 0-11 0,12 21-4 16,-12-21-16-16,14 9-1 0,-14-9-10 0,24 4-8 15,-24-4-17-15,17-4-9 0,-17 4-17 0,31-12 2 16,-9 1-5-16,0 1 2 0,-8-4 7 0,5 2 5 15,0-4 7-15,-4 4 4 0,-3-2 12 0,7 2 9 16,-9-1 10-16,-3 3 18 0,-2 1 14 0,4 2 20 16,-9 7 1-16,0 0 29 0,17-19 5 0,-17 19-6 15,0 0 10-15,12-11-2 0,-12 11-9 0,0 0-7 16,0 0-4-16,0 0 1 0,0 0-4 0,0 0 6 16,0 0 0-16,0 0 7 0,-7 53-1 15,2-37-4-15,5-16-12 0,0 36 5 0,0-11-7 0,5 3 0 16,2-9-18-16,0-1 10 0,0 2 0 0,8-4-4 15,2 0-2-15,-3-3-15 0,-14-13-5 0,31 11-24 16,-14-7-32-16,-17-4-41 0,46-6-41 0,-15-1-50 16,-9-6-66-16,16-2-86 0,-14-6-242 0,2 4-883 15,1-2 13-15</inkml:trace>
  <inkml:trace contextRef="#ctx0" brushRef="#br0" timeOffset="22950.83">30848 869 2 0,'0'0'620'0,"0"-11"-50"0,0 11 5 0,0 0-70 0,0 0-70 0,-5-19-70 0,5 19-24 0,0 0-44 16,-22-7-52-16,22 7-25 0,-21-2-28 16,21 2-26-16,0 0-29 0,-36 6-9 0,24-3-16 15,12-3-15-15,-24 9-12 0,14-1-15 0,-2-1 0 16,2 1-21-16,-4 3-14 0,7 2-6 0,-13 0-2 16,8 0-17-16,3 0-4 0,2 0-6 0,2 2-3 15,-5-4 6-15,1 2-6 0,9-1-3 0,0 2 2 16,0-14-2-16,4 21-3 0,11-12-1 0,-8-2-2 15,17 1 4-15,-12-1 3 0,5-1 3 0,-3 1-6 16,1-2 3-16,-15-5-1 0,21 11 2 0,-1-8-3 16,-13 2 5-16,-7-5 2 0,17 7 16 0,-17-7 8 15,9 7 15-15,-9-7 0 0,0 10-2 0,0-10-3 16,0 0-8-16,-12 25-2 0,3-16 1 0,-3 4-5 16,-8-7-1-16,-1 3 0 0,6-2-2 0,1 1-9 15,-3-3-14-15,-5 1-15 0,1-3-23 0,6 1-25 16,15-4-22-16,-26-2-32 0,26 2-30 0,-19-9-26 15,19 9-35-15,-17-17-21 0,17 7-42 0,0 10-247 0,5-23-753 16,-5 23 61-16</inkml:trace>
  <inkml:trace contextRef="#ctx0" brushRef="#br0" timeOffset="23401.06">31270 869 170 0,'0'0'517'0,"0"0"-54"0,0 0-38 0,0 0-51 0,0 0-24 0,0 0-24 0,0 0-39 0,-72 9-26 0,55-7-21 15,3 2-22-15,-3 2-22 0,3-1-22 16,-6 4-23-16,-4 3-19 0,3-2-16 0,2 4-8 16,2-1-17-16,2 4-10 0,-1-3-8 0,4 1-5 15,2 3-9-15,0 0-7 0,6-4-8 0,4-2-1 0,-5-2-8 16,5-10-6-16,5 23-2 0,-1-14 0 0,-4-9-8 15,10 12 0-15,-10-12-3 0,17 7-3 0,-17-7 3 16,17 3-4-16,-17-3-1 0,24-3-3 0,-24 3 1 16,21-7-5-16,-11 0-4 0,2-2-1 0,2-3-7 15,5-2 0-15,-11 2-3 0,1-4 4 0,-2 0-6 16,-2 1 6-16,5 0 3 0,-10 4 8 0,12 2 4 16,-12 0 22-16,0 9 5 0,0 0 9 0,10-21 13 15,-10 21 3-15,0 0-2 0,0-11-4 0,0 11-10 16,0 0-9-16,0 0 4 0,0 0-9 0,0 0 2 15,0 0-3-15,0 0-4 0,-10 48-5 16,10-36 0-16,-7 2-3 0,7 1 0 0,0 0-8 16,0 0 0-16,7-1 0 0,3 0 7 0,-6-3-7 15,1-2-3-15,0 1-13 0,12-1-19 0,-12-1-31 0,4-2-31 16,-9-6-42-16,22 8-41 0,-10-4-47 0,-12-4-47 16,31-4-71-16,-31 4-221 0,29-10-817 15,-17 6 40-15</inkml:trace>
  <inkml:trace contextRef="#ctx0" brushRef="#br0" timeOffset="23653.35">31640 897 379 0,'0'0'577'0,"0"0"-49"0,0 0-39 0,0 0-45 0,0 0-43 0,0 0-46 0,-58 12-31 0,49-5-32 0,-1 0-18 15,-2 0-30-15,2 7-21 0,-2 0-16 0,-2 1-15 16,4 1-15-16,3 3-8 0,-5-2-8 0,0 2-17 15,5-1-13-15,-3-1-12 0,6 0-19 0,-1-1-10 0,5-4-9 16,0 0-13-16,0 5-4 0,9-8-6 0,1 1-12 16,2-1-6-16,0-2-1 0,2 2-6 15,1-2-13-15,6 0-26 0,1-3-34 0,2-1-31 16,-7-3-46-16,9-2-39 0,1 1-37 0,-1-5-39 16,-2-4-36-16,5-1-57 0,-15 1-264 0,8-4-885 15,-3 0 9-15</inkml:trace>
  <inkml:trace contextRef="#ctx0" brushRef="#br0" timeOffset="23873.29">31866 703 154 0,'0'0'560'0,"0"0"-57"0,-17 19-35 0,17-19-29 0,-10 21-48 0,5-5-37 0,5 3-45 0,-2 7-31 0,4-2-11 0,3 6-18 0,0-3-24 0,0 4-21 0,7 9-18 0,-3-3-21 15,-4-7-26-15,7 9-16 0,-2-7-7 0,-1 3-20 16,1-8-10-16,-3 2-24 0,-2-5-15 0,0 0-26 16,0-6-30-16,-1 0-29 0,-4-2-38 0,0 1-33 15,0-17-47-15,0 21-53 0,0-21-39 0,-4 16-65 16,4-16-217-16,0 0-761 0,-22 8 58 16</inkml:trace>
  <inkml:trace contextRef="#ctx0" brushRef="#br0" timeOffset="24089.87">31959 980 331 0,'0'0'625'0,"27"8"-57"0,-13-3-62 0,0 5-67 0,8-1-57 0,-5 6-55 0,-3-2-37 15,3 1-53-15,0 2-31 0,-8 3-26 0,8-3-29 16,-7 3-14-16,-5-5-19 0,0 3-23 0,-1-4-39 0,4 1-43 15,-8-4-57-15,0-10-49 0,0 0-55 0,-12 23-50 16,7-20-63-16,5-3-236 0,0 0-703 0,0 0 79 16</inkml:trace>
  <inkml:trace contextRef="#ctx0" brushRef="#br0" timeOffset="24230.74">32147 843 460 0,'-5'-18'614'0,"5"18"-94"0,0-14-74 0,0 14-67 0,0 0-61 0,0 0-46 0,0-14-47 0,0 14-58 0,0 0-57 16,0 0-62-16,0 0-77 0,0 0-91 16,0 0-78-16,0 0-231 0,0 0-581 0,0 0 96 15</inkml:trace>
  <inkml:trace contextRef="#ctx0" brushRef="#br0" timeOffset="24793.14">32547 980 251 0,'0'0'699'0,"0"0"-78"0,0 0-84 0,0 0-66 0,0 0-44 0,-55 2-46 0,55-2-35 0,0 0-42 0,-33 11-29 0,33-11-38 0,-27 12-33 16,13-7-25-16,7 4-18 0,-8-1-22 16,-4 3-30-16,14 2-4 0,-2 2-12 0,-7-1-13 0,9 0-1 15,5-14-16-15,-3 23-4 0,3-23-10 0,-9 23-5 16,9-23-8-16,0 21-18 0,0-21-13 0,12 15-16 15,-7-10-10-15,-5-5-13 0,4 11-6 0,-4-11-6 16,17 3-9-16,-17-3-6 0,0 0-7 0,34-13-4 16,-22 7-3-16,7-6-9 0,-7-2-6 0,5-3-7 15,2-4 3-15,-2-1 1 0,4-2 6 0,-4 0 9 16,-2 1 6-16,-6 7 14 0,8-7 16 0,-7 5 23 16,9 6 20-16,-14 2 16 0,2 2 14 0,3 0 10 15,-10 8 3-15,9-10-8 0,-9 10 8 0,0 0-2 16,7-8 8-16,-7 8 7 0,0 0-1 0,0 0-5 15,24 18-14-15,-24-18 14 0,8 21-5 0,-4-4 0 16,6-4-5-16,-10-13 1 0,0 26-4 16,0-11 9-16,5 2-4 0,-5-17 0 0,0 29 12 15,-5-16-7-15,5-13 3 0,0 30 2 0,0-15-4 0,0-15-5 16,-10 20-6-16,10-20-8 0,-7 21-2 0,7-21 1 16,-2 11-7-16,2-11-2 0,0 0-5 15,0 0 1-15,0 0-1 0,0 0-1 0,0 0-2 16,0 0-1-16,33-52-5 0,-25 37-9 0,6 0 10 15,-2-4 3-15,-2 5-3 0,6-1 16 0,-4 0 5 16,8 2 14-16,-16 4-1 0,16 2-2 0,-13 0-2 0,-7 7-5 16,21-11-3-16,-21 11-1 0,15-7-1 0,-15 7-4 15,19-2 1-15,-19 2-3 0,0 0-2 0,0 0-1 16,24 13-4-16,-24-13 1 0,10 11-9 0,-10-3-18 16,0-8-29-16,9 13-40 0,-9-2-51 15,0-11-54-15,0 0-54 0,12 24-39 0,-12-16-80 16,0-8-243-16,0 0-924 0,10 20-10 0</inkml:trace>
  <inkml:trace contextRef="#ctx0" brushRef="#br0" timeOffset="25108.9">33325 848 147 0,'0'0'643'0,"-19"-7"-71"0,19 7-63 0,0 0-36 0,-31 0-49 0,31 0-52 0,-31 0-30 0,31 0-49 0,-24 5-25 0,24-5-43 16,-24 2-22-16,24-2-37 0,-22 6-17 0,22-6-17 16,-17 11-32-16,17-11-1 0,-7 13-12 0,0-6-16 15,7-7 1-15,-10 17-3 0,10-5-10 0,-2 0 1 16,4 6-9-16,-2-4-5 0,5 3 5 0,-5-1 1 16,5 3 3-16,7 6 4 0,-2-3-6 0,-6-2 0 15,1 4 9-15,0-3-2 0,2-3 2 0,-2 8 4 16,-5-7-4-16,-2 0 9 0,2-5 7 0,0 1 10 15,-3-4 2-15,-4 2-2 0,2-3-10 0,-7-3-6 16,12-7-10-16,-24 11-5 0,10-9-11 0,-3 2 1 16,17-4-14-16,-36 2-19 0,36-2-28 0,0 0-44 15,-53-6-47-15,53 6-76 0,-41-11-86 0,24 2-113 16,-2-5-264-16,7 3-1044 0,12 11-85 0</inkml:trace>
  <inkml:trace contextRef="#ctx0" brushRef="#br0" timeOffset="27519.86">26658 1902 122 0,'0'0'445'0,"24"-3"-30"0,-24 3-40 0,0 0-26 0,0 0-27 0,0 0-24 0,0 0-17 0,0 0-24 15,0 0-18-15,21 1-23 0,-21-1-23 0,0 0-17 0,0 0-14 16,0 0-14-16,0 0-9 0,0 0-12 0,0 0-16 16,0 0-9-16,0 0-5 0,0 0-7 15,0 0-12-15,0 0 1 0,0 0-14 0,0 0 3 16,0 0-2-16,0 0 1 0,-24 30-4 0,24-30 7 15,-16 11-8-15,6 0 0 0,3-5-5 0,-8 5-4 0,3-2 6 16,3 4-4-16,-13-2 3 0,8 6-3 16,-5-4 0-16,-3 0-8 0,0 0-5 0,1 4 3 0,-1-4 10 15,3-3-5-15,-12 2 6 0,4 1-8 16,-11 0-2-16,14-2-6 0,0-2-6 0,-15 5 1 16,6-4-5-16,4 2-3 0,-5 1 0 0,8-2-5 0,-3-2-3 15,3 2 2-15,-8 3 7 0,-9-2 3 0,0 0 1 16,9-1 1-16,-12 1 1 0,6 0 1 15,-4-3 4-15,1 2-2 0,2-3 0 0,-4-1-2 16,4 2 4-16,-2-1 2 0,12-2-2 0,-10-3-2 16,10-1 0-16,-1 0-1 0,3-2-4 0,-11-2 0 0,8 2-4 15,-8-2-4-15,-4 2 1 0,13-1-1 0,-2-1 0 16,-8-2 2-16,10 2-1 0,-15-4 2 0,3 2-7 16,2 1 3-16,-5-3-5 0,-4 1-2 15,2-2-1-15,0 2-2 0,0 0-2 0,-3 0-2 16,1 3 0-16,-17-2-1 0,16 2-1 0,-11-1 1 0,14 0 2 15,-3 3-2-15,-1 3 0 0,-1-6-1 0,5 1-1 16,-24 7 1-16,7-2-1 0,0-3-2 0,15 0 2 16,-18 2-1-16,6 0 0 0,-3 2-1 0,12-1 1 15,3-1 0-15,-12-2 2 0,11 2-2 16,-11 1 0-16,11-1 0 0,6 0-2 0,-3-2 1 0,2 1 0 16,5-1-2-16,-2 3 1 0,2-3-1 0,-2 0-1 15,0 0 1-15,9 2-2 0,-7-2 1 0,-2 4 0 16,17-8-1-16,-6 6 0 0,1-2 1 15,10 0-1-15,-11-2 1 0,4 2-1 0,1 2 0 16,-2-2 1-16,8 0 2 0,2 0-3 0,2 2 1 0,17-2-2 16,-39 2 0-16,13-2 1 0,-3 1-1 0,10-1 1 15,0 2-2-15,19-2 2 0,-32 7-1 0,8-3 0 16,10-2 1-16,-12 4 0 0,9-2-1 0,-2-1 2 16,-1 1-1-16,6 0-2 0,-5 1 1 15,0-1 0-15,2 5 0 0,-2-1 0 0,2-3-1 16,2 2 0-16,-6 0 1 0,4 0 1 0,3 2-1 0,-1-2-2 15,-4 1 4-15,7 1-3 0,-2-2 1 0,2-1 0 16,12-6 1-16,-17 13 0 0,7-2 0 0,1-3-2 16,-1-1 0-16,10-7 1 0,-15 15 1 0,11-7-1 15,-11 1 2-15,8 0 1 0,-3-1-2 16,1 5-1-16,2-4 1 0,-3 0-1 0,3 2 1 0,-3 2-1 16,5-3 3-16,-2 4-2 0,-2 0 0 0,4-4-1 15,-2-1 3-15,2 1-1 0,5-10 1 0,-7 15-2 16,7-15 2-16,-5 13-2 0,5-13-1 0,-5 7 3 15,5-7 0-15,0 0-2 0,-10 9 1 16,10-9-1-16,0 0 1 0,0 0-1 0,-9 9-2 0,9-9 3 16,0 0-2-16,0 0-1 0,0 0-1 0,0 0-15 15,0 0-23-15,0 0-40 0,0 0-39 0,0 0-54 16,0 0-74-16,0 0-88 0,0 0-322 0,-17 9-1097 16,17-9-133-16</inkml:trace>
  <inkml:trace contextRef="#ctx0" brushRef="#br0" timeOffset="28465.68">21983 3191 138 0,'0'0'515'0,"0"0"-57"0,-10-9-38 0,10 9-47 0,-14-5-40 0,14 5-36 0,-17-6-34 16,17 6-21-16,-19-3-27 0,19 3-18 0,-29-3-20 0,29 3-18 0,-31 2-13 0,9-1-12 15,3 4-8-15,0-3-19 0,-12 4-9 0,9-1-9 16,-2 0-11-16,0 3-7 0,0-2-8 0,0 3-1 16,2 0-12-16,10-4-8 0,-2 5-1 0,-3-3-3 15,5-1-7-15,0 1-2 0,-5 1-3 16,5 1-4-16,8 0-2 0,-6 1-4 0,3 1 0 15,2-2-3-15,0 3-1 0,5-12-2 0,-2 19 1 16,2-7-1-16,0-12 2 0,9 19-10 0,1-10 2 0,-5-2 3 16,9 1-5-16,-7 1 4 0,8-3-7 0,-15-6-6 15,31 7-2-15,-19-5-9 0,-12-2 2 0,34 0-12 16,-13-4-8-16,3 0-8 0,-2-1-4 0,0 0-5 16,4-3-5-16,-2-2-1 0,0 0 1 15,-7 0 0-15,0-3 1 0,4 0-2 0,-2 0 1 0,-2 2 3 16,-5-2 4-16,0 4 1 0,-5-1 11 0,1 1 1 15,-1-2 6-15,-7 11 12 0,7-13 14 0,-7 13 14 16,5-11 15-16,-5 11 7 0,0 0-5 16,0 0-2-16,0 0 0 0,0 0-2 0,0 0 1 15,0 0 3-15,0 0 4 0,0 0 12 0,0 0 3 16,-34 29 9-16,32-18 7 0,-8 5 3 0,3 2-3 0,2-1-2 16,0-1 0-16,3 1 1 0,0 2-9 0,-3-4 1 15,5 3-12-15,0 1 0 0,0-3 1 0,-3 5-7 16,3-7-5-16,-2 4-5 0,2-3-3 15,-2-4-1-15,2 3-2 0,-5 0-7 0,5-14-16 16,-3 26-24-16,3-18-29 0,0-8-31 0,0 16-40 0,0-16-33 16,0 0-35-16,8 9-33 0,-8-9-53 0,0 0-232 15,0 0-736-15,0 0 69 0</inkml:trace>
  <inkml:trace contextRef="#ctx0" brushRef="#br0" timeOffset="29093.17">22422 3323 55 0,'8'-11'508'0,"-8"11"-42"0,12-9-44 0,-12 9-41 0,9-9-33 0,-9 9-34 0,10-10-22 0,-10 10-24 0,2-9-14 0,-2 9-33 0,0 0-9 0,0 0-17 15,0 0-16-15,-12-22-17 0,12 22-11 16,-9-8-15-16,9 8-14 0,-15-5-11 0,15 5-8 15,-19-5-9-15,19 5-1 0,0 0-11 0,-31-2-2 16,31 2-9-16,-31 2-7 0,31-2-11 0,-32 1 2 16,32-1 0-16,-28 2-9 0,13-2 5 0,15 0-19 15,-24 6 8-15,12-3-13 0,12-3 5 0,-26 6-3 0,26-6-6 16,-19 11 1-16,7 0-3 0,7-4-13 0,0 3 7 16,5-10-6-16,-14 16 7 0,14-6-5 15,0-10-5-15,-3 19 2 0,3-19-5 0,3 18 0 16,-3-18-1-16,7 16 1 0,0-6-3 0,-2-3 7 15,-5-7-15-15,14 15-4 0,-4-9-1 0,-1 1-2 0,3-1 1 16,-12-6-18-16,24 4-2 0,-9-1-7 16,-15-3-8-16,36 4-11 0,-24-6-6 0,-12 2 1 0,31-6-5 15,-14 3-5-15,-3-3-16 0,1-1 2 16,1-3-5-16,4-1-3 0,-6 1 4 0,-2-4 2 16,5 3 7-16,0 0 6 0,-10 4 9 0,0-2 8 15,0 1 5-15,-7 8 6 0,10-11 16 0,-10 11 12 16,9-9 18-16,-9 9 10 0,0 0 10 0,0 0 11 15,0 0-10-15,0 0-1 0,0 0-3 0,0 0 6 16,0 0 1-16,0 0 3 0,0 0 1 0,0 0 8 16,0 0 2-16,-31 33 5 0,26-24 5 0,1 6 15 15,-4-2 0-15,1 4 12 0,0-2 0 0,2 3 12 0,3-1-19 16,-5 0 10-16,-1 3 0 0,4-4 0 0,-4 2-8 16,4-3-10-16,4-15 1 0,-10 25-4 15,10-10-10-15,0-15-10 0,0 21 2 0,0-21-6 16,-2 18-13-16,2-10-25 0,0-8-23 0,2 13-25 15,-2-13-27-15,0 0-27 0,-2 14-38 0,2-14-46 16,0 0-50-16,0 0-73 0,0 0-233 0,0 0-804 16,0 0 47-16</inkml:trace>
  <inkml:trace contextRef="#ctx0" brushRef="#br0" timeOffset="29967.83">23203 3424 368 0,'0'0'393'0,"0"0"-20"0,0 0-29 0,0 0-30 0,0 0-29 0,0 0-25 0,0 0-27 0,0 0-17 0,0 0-24 0,9 31-12 15,-9-31-19-15,0 19-18 0,0-10-14 0,0-9-14 16,-2 21-7-16,2-10-17 0,0-11-12 0,-2 24-6 16,2-17-9-16,0-7-4 0,-5 21-9 0,5-21-6 15,0 13-2-15,0-13-6 0,0 0-1 0,-3 13-1 16,3-13 0-16,0 0 2 0,0 0-16 0,0 0-4 16,0 0-4-16,0 0-4 0,0 0-5 0,0 0 3 15,12-42-6-15,-12 26 1 0,10-1-2 0,-10 1 2 16,2-1-2-16,6 1 1 0,-6-1-1 0,5 2 1 15,-4 3 1-15,4-2 3 0,-2-1 0 0,-1 6 0 16,1-7-3-16,2 6 12 0,-2-3-12 0,5 5 4 16,-10 8-1-16,9-14 2 0,-9 14-5 0,10-12 2 15,-10 12 4-15,12-6 1 0,-12 6 2 0,0 0 0 16,17-3 7-16,-17 3 7 0,0 0 5 0,0 0 2 16,26 15 4-16,-19-8-10 0,-2 3 7 0,2-3-2 15,3 4 1-15,2-2-5 0,-7 3-3 0,0 0-1 16,-1-1 1-16,6 3-4 0,-5-3-6 0,-3-2 1 15,-2-9 0-15,3 17 1 0,-3-17-4 0,7 15 2 16,-2-10-2-16,-5-5-1 0,0 0-3 0,4 11 0 16,-4-11 2-16,0 0-2 0,0 0-3 0,3 12 1 15,-3-12 0-15,0 0-1 0,0 0-4 0,0 0-4 16,0 0 1-16,0 0-3 0,0 0 0 0,0 0 2 16,19-28-1-16,-14 16-1 0,-5 12-6 0,17-18 2 15,-13 5-3-15,6 4 2 0,0-5 4 0,2 5 0 16,-10-1 0-16,5-2 2 0,3-1 0 0,-5 6 0 15,2-3-1-15,-7 10 3 0,19-16 2 0,-14 10-3 16,5 0 0-16,-10 6-4 0,12-9 5 0,-12 9 2 16,0 0 17-16,0 0 7 0,0 0 11 0,0 0 3 15,26 13 1-15,-26-13 2 0,5 21 1 0,2-8 2 16,-7 1-3-16,5 2-4 0,0 0 3 0,-5 1 1 16,2-3-3-16,0 4-10 0,-2-4 4 0,5 3-5 15,-5-1-2-15,0 0-2 0,0-6 1 0,0 3-12 16,0-13 4-16,0 19-2 0,3-9-3 0,-3-10-12 15,0 18-19-15,0-18-24 0,2 11-33 16,-2-11-42-16,0 13-60 0,0-13-87 0,0 0-323 0,0 0-892 16,0 0 10-16</inkml:trace>
  <inkml:trace contextRef="#ctx0" brushRef="#br0" timeOffset="31808.87">24576 3277 505 0,'0'0'488'0,"0"0"-39"0,0 0-44 0,0 0-27 0,0 0-36 0,0 0-32 0,0 0-29 0,0 0-27 0,0 0-26 15,0 0-21-15,0 0-27 0,0 0-9 16,0 0-15-16,0 0-3 0,0 0-3 0,0 0-1 15,0 0-18-15,0 0-16 0,12 28-9 0,-5-19-5 16,-7-9-11-16,17 21-10 0,-10-11-7 0,-2 2-8 16,2 2 0-16,-2 0-10 0,2 0-4 0,3 0-6 15,2-1-8-15,-2 2 2 0,-3-4-3 0,7 2-5 16,-9-2 4-16,0-4-5 0,-3 3 1 0,-2-10-6 16,10 13 3-16,-10-13-1 0,7 9 1 0,-7-9 8 15,0 0 1-15,5 9 4 0,-5-9 3 0,0 0-2 0,0 0 4 16,0 0-4-16,0 0 3 0,0 0-1 0,0 0 0 15,0 0-8-15,31-24-2 0,-24 9-3 16,3-3-3-16,7-10 2 0,-1-2 1 0,11-6 2 16,2-2 5-16,-5-5 3 0,4-2 6 0,8 5 1 15,1-4 3-15,-11 2 0 0,3 3 3 0,0-4 0 16,-3 6-3-16,-7 9-5 0,0 2-4 0,-2 1-2 16,2 4-4-16,-9 3-4 0,2 4-2 0,-5 5-6 15,-2-1-1-15,2 1-3 0,-7 9 0 0,5-13-10 16,-5 13-4-16,0 0-9 0,7-9-19 0,-7 9-31 0,0 0-44 15,0 0-61-15,0 0-82 0,0 0-95 0,-33 43-328 16,16-19-1120-16,-5 2-153 0</inkml:trace>
  <inkml:trace contextRef="#ctx0" brushRef="#br0" timeOffset="36894.11">26744 1864 280 0,'0'0'363'0,"0"0"-38"0,0 0-19 0,0 0-27 0,0 0-16 0,0 0-27 0,0 0-19 15,0 0-6-15,0 0-27 0,0 0-13 0,0 0-7 16,0 0-13-16,0 0-12 0,0 0-7 0,0 0-10 16,0 0 6-16,0 0-16 0,0 0-1 0,7 38-4 15,-7-38-3-15,8 18-4 0,-4-6-8 0,1-3-1 16,-2 2-8-16,4 2-1 0,2 0-4 0,-1-1-5 16,-4 2-5-16,-1-2-7 0,4-1-7 0,3 4-2 15,2 1-4-15,-3-1-1 0,3-2-8 0,0-1 1 16,0 4 1-16,0-5-1 0,8 4-9 0,-8-1 5 15,2 0-8-15,-2-5-3 0,12 1-1 0,-2 2-4 16,-10-1 9-16,12-1-18 0,-8-1 7 0,6 3-1 16,2-1-4-16,-2-1 5 0,-1-1-4 0,6 1-2 15,-3-1 1-15,-3 2 0 0,3-1 3 0,3-1-3 16,-6 0 5-16,6 1-2 0,-1-5-2 0,0 4 0 16,1 1 5-16,-1-1 6 0,1-2 5 0,16 2-2 15,-14-1 5-15,9 0-8 0,-2-1 1 0,5-2 6 16,0 3-2-16,-5 0 12 0,7-3-9 0,-7-1 0 15,-5 1-5-15,8 0 2 0,-8 0-5 0,3-3 1 16,9 3 1-16,-2-1-4 0,-10-2 4 0,0-1 1 16,3 2-2-16,6 0-1 0,-8-1-4 0,8 0 0 15,1 2-3-15,-2-1 1 0,2 1-4 0,-3 0-2 16,-12 1 4-16,15-3-1 0,-5 0 2 0,5 2 2 16,2-2 3-16,3 2-5 0,4-3 0 0,-16 1-1 15,9-2 2-15,0 4-7 0,-9-2-2 0,7-2-1 16,2 0 2-16,-17 0-1 0,20 0 13 0,-10 0-4 15,-2 3 1-15,6-3-1 0,1 0-4 0,-2 0 5 16,1 0 2-16,6 2-1 0,-3-2-5 0,-2 2-2 16,2 0 0-16,-2-1 1 0,0 2 0 0,-3 1-2 15,8-3-1-15,-5 5 0 0,-3-3-2 0,8 1 0 16,-1-2 0-16,-6 1-1 0,4 2 8 0,0-1 1 16,1-1 0-16,-6 3-1 0,0-3 0 0,-9 1-1 15,12 1 1-15,2 0 0 0,-7 0 0 0,5-1 0 16,-10 1-1-16,0 0-1 0,1 1-2 0,11 0 0 15,-19 0-2-15,5-1 0 0,2 0-2 0,-2 1 1 16,-8 4 0-16,6-7-1 0,-1 4 3 0,-4-3 6 16,4 3-1-16,-7-2-2 0,8 0-2 0,-6 4-1 15,11-3-1-15,-6 0 0 0,-2-1-2 0,-2 2 2 16,-1-1-4-16,1-1 3 0,-3 3-5 0,-2-2 3 16,2-1-2-16,-2 4 1 0,0-5-1 0,2 6 2 15,-7-3 1-15,17 0-1 0,-12 1 1 0,-1 1 0 16,4 0-1-16,-8-2-3 0,2 1 4 0,3-2-4 15,-8 1 0-15,6 0-1 0,-3 1 0 0,9 5-1 16,-1-2 0-16,-8 2 3 0,7-2-2 0,-7 1-2 16,-3-6 1-16,15 7-1 0,-12-1 1 0,5 1 2 15,-7 2-3-15,7-2 3 0,-8 0 1 0,8 0 3 16,-2 0-2-16,1 2 2 0,-1 0 0 0,-1 0-1 16,-2 2 0-16,3-1 0 0,-3-3 2 0,-3 2 0 15,3-2 0-15,-2 0 1 0,-1 0-1 0,3 0 0 16,-7-2 1-16,2-3 2 0,1 3 0 0,-4 1 1 15,4 0 0-15,-4-3 2 0,1 3-1 0,0 0-1 16,5 1 1-16,-8-1-1 0,3-2-3 0,-5-10 1 16,0 15-2-16,0-15 0 0,5 14-3 0,-5-14 1 0,4 7-8 15,-4-7-19-15,0 0-38 0,0 0-46 16,0 0-63-16,-26 9-67 0,26-9-97 0,0 0-338 16,-34-1-1151-16,34 1-187 0</inkml:trace>
  <inkml:trace contextRef="#ctx0" brushRef="#br0" timeOffset="38250.48">30612 3725 140 0,'0'0'268'0,"0"0"-18"0,0 0-10 0,0 0-8 0,0 0-13 0,0 0-21 0,0 0-2 0,0 0-13 0,0 0-6 15,0 0-2-15,0 0-1 0,0 0-13 16,0 0-13-16,0 0-8 0,0 0-9 0,0 0-5 0,0 0-8 15,0 0 3-15,0 0-8 0,0 0-9 0,0 0-5 16,0 0-3-16,0 0-6 0,0 0-6 0,0 0-13 16,0 0-3-16,0 0-11 0,0 0-3 15,0 0-3-15,0 0 0 0,0 0-4 0,0 0-5 16,0 0 18-16,22-21-5 0,-13 16-6 0,-9 5-4 0,17-10-8 16,-17 10-1-16,22-7-5 0,-17 2-1 0,-5 5-5 15,19-6 0-15,-19 6 0 0,12-10 6 0,-12 10 4 16,14-5-4-16,-14 5 2 0,0 0 2 0,10-11-1 15,-10 11 3-15,0 0 6 0,0 0-4 0,0 0-5 16,10-10-1-16,-10 10-1 0,0 0-9 0,0 0 1 16,0 0-5-16,0 0 0 0,0 0-1 0,0 0 2 15,0 0 7-15,0 0 5 0,0 0 7 0,16 23 4 16,-16-12 18-16,0-11-7 0,5 29 3 0,-5-17 1 16,0 5 1-16,-5 1 6 0,1 3-1 0,4-2-5 15,0 0 5-15,0 6-13 0,-5 1 13 0,0-7-8 16,5-1-7-16,-2 1-3 0,-8-2-4 0,5-1-5 15,0-3-1-15,5-1-8 0,0-12-3 0,0 16-3 16,0-16 2-16,0 13-8 0,0-13-2 0,0 0-19 16,0 13-18-16,0-13-31 0,0 0-35 0,0 0-33 15,0 0-30-15,0 0-33 0,0 0-21 0,0 0-54 16,0 0-42-16,0 0-294 0,0 0-905 0,0 0 2 16</inkml:trace>
  <inkml:trace contextRef="#ctx0" brushRef="#br0" timeOffset="38979.83">31213 3851 466 0,'0'0'545'0,"0"0"-61"0,0-13-53 0,0 13-58 0,0 0-46 0,0 0-29 0,0 0-36 0,0 0-31 0,0 0-29 0,0 0-20 0,0 0-18 0,0 0-15 16,0 0-7-16,4 38-28 0,-4-38-7 16,5 10-15-16,-5-10-10 0,0 0-8 0,0 14-5 15,0-14-8-15,0 0-7 0,0 0-9 0,7 12-4 16,-7-12 0-16,0 0-9 0,0 0-3 0,0 0-5 15,0 0-5-15,0 0-13 0,0 0 2 0,0 0-7 16,0 0 3-16,0 0-1 0,0 0-2 0,15-33 0 0,-15 33 4 16,5-22-4-16,-1 9 4 0,1 3-6 15,2-2 1-15,-2-6 2 0,0 8 3 0,-5 10-7 16,10-18 3-16,-8 11 1 0,-2 7-2 0,10-14-1 0,-10 14-4 16,9-10 6-16,-9 10-4 0,0 0 1 0,12-8 1 15,-12 8 4-15,0 0 13 0,15-3-2 0,-15 3 1 16,0 0 2-16,21 11 2 0,-21-11 0 15,15 12-2-15,-15-12 2 0,12 14 7 0,-8-7-2 0,1 2 5 16,5 1-8-16,-10-10 3 0,12 19 0 0,-12-10-1 16,5 2-2-16,-1-1 6 0,-4-10-5 0,10 18 0 15,-5-10-3-15,-5-8 8 0,7 11-12 0,-7-11 4 16,5 9 4-16,-5-9-11 0,0 0-2 16,5 11 3-16,-5-11-6 0,0 0-3 0,0 0 7 0,0 0-1 15,0 0-2-15,0 0-3 0,0 0-3 16,0 0 2-16,33-24-4 0,-21 17 2 0,-12 7-3 0,12-17 2 15,3 6 5-15,-3-2-5 0,2 0-3 16,-4 3 2-16,-3 2 1 0,2-5 3 0,3 4 5 0,-2 0-2 16,2 0 0-16,-2 2 5 0,-1-1-7 0,-9 8 1 15,20-8 2-15,-20 8-3 0,12-8 13 0,-12 8-4 16,0 0 16-16,0 0 5 0,0 0 4 0,31 11 3 16,-26-4 3-16,-5-7 0 0,4 21 1 0,6-9-1 15,-8 3-2-15,-2-2-2 0,0-1-3 0,5-1-1 16,-5-11-2-16,5 26-8 0,-5-18-3 0,0-8 2 15,0 18-7-15,0-18-3 0,-5 11 2 0,5-11-5 16,5 11-13-16,-5-11-17 0,0 0-11 0,0 0-5 16,0 13-27-16,0-13-23 0,0 0-25 0,0 0-28 15,0 0-38-15,0 0-49 0,0 0-69 0,0 0-315 16,0 0-937-16,0 0-16 0</inkml:trace>
  <inkml:trace contextRef="#ctx0" brushRef="#br0" timeOffset="39844.33">32555 3565 129 0,'0'0'614'0,"0"0"-57"0,-15-5-53 0,15 5-49 0,0 0-32 0,-17-5-30 0,17 5-26 16,0 0-26-16,0 0-34 0,0 0-27 0,0 0-34 0,0 0-24 16,0 0-23-16,0 0-13 0,0 0-14 0,0 0-6 15,-12 19-11-15,12-19-10 0,15 22-11 16,-13-8-1-16,13 0-2 0,1 9-8 0,-1-2-5 15,-1-5-7-15,13 8-2 0,-1 2-10 0,5 0-4 0,-4 0-8 16,4-2-10-16,-2 2-8 0,7-2-4 0,5 4-7 16,-10-4-5-16,0-1-4 0,0-1-6 0,-4 2-4 15,-1-3-4-15,0 3-2 0,3-3-3 0,-12-7-5 16,0 1-1-16,-3 0-2 0,3-4-3 0,-7 2-1 16,4-6 0-16,-7 3-5 0,3-5 0 0,2 3-1 15,-12-8-1-15,10 9-1 0,-10-9 3 0,4 9-4 16,-4-9 0-16,0 0-1 0,0 0-3 0,10 10-15 15,-10-10-12-15,0 0-17 0,0 0-18 0,0 0-24 16,-29 5-20-16,29-5-31 0,0 0-29 0,-29-4-23 16,29 4-31-16,0 0-35 0,-36-5-43 0,22 0-36 15,14 5-307-15,-31-16-1018 0,26 7-65 0</inkml:trace>
  <inkml:trace contextRef="#ctx0" brushRef="#br0" timeOffset="40247.32">33107 3516 309 0,'0'0'631'0,"0"0"-58"0,0 0-44 0,0 0-37 0,0 0-33 0,0 0-32 0,0 0-43 0,0 0-30 0,0 0-44 0,0 0-3 16,-26 28-22-16,13-11-17 0,-6 0-18 0,5 7-20 16,-8 0-19-16,-14 13-16 0,3-2-19 0,-6 7-15 15,1 1-13-15,-8-1-7 0,5-3-16 0,-2-1-3 16,0 0-15-16,2 1-7 0,-2-3-6 0,2-1-12 15,15-11-11-15,-6-1-8 0,6 2-5 0,0-4-4 16,4 1-4-16,3-5-8 0,2-2-11 0,3-2 2 16,4-4-4-16,-2 0-5 0,2-1-3 0,10-8-10 15,-12 11-14-15,12-11-20 0,-14 8-31 0,14-8-35 16,0 0-42-16,0 0-57 0,0 0-64 0,0 0-88 16,0 0-328-16,0 0-1153 0,0 0-189 0</inkml:trace>
  <inkml:trace contextRef="#ctx0" brushRef="#br0" timeOffset="43412.43">21577 4211 179 0,'0'0'487'0,"-2"-12"-34"0,2 12-30 0,0 0-27 0,0 0-32 0,2-12-31 0,-2 12-30 0,0 0-22 16,0 0-28-16,0 0-27 0,0 0-15 0,0 0-30 16,0 0-3-16,0 0-24 0,0 0-4 0,0 0-13 15,0 0-2-15,0 0 11 0,0 0-4 0,0 0-19 16,17 47 3-16,-17-29-4 0,2 7-3 0,1 0-7 15,-1 3-5-15,-2 2-9 0,5 0-9 0,-3 11-8 16,-4-11-7-16,2-1-7 0,-5 1-8 0,10 9-5 16,-3-10-8-16,3 3-5 0,-5-4-3 0,0 0-11 15,0-2 0-15,0-2-3 0,5-3-13 0,-5-7-27 16,-5 0-25-16,10-5-35 0,-5-9-34 0,0 21-32 16,0-21-37-16,0 12-39 0,0-12-38 0,0 0-34 15,0 0-47-15,0 0-240 0,0 0-865 0,0 0 22 16</inkml:trace>
  <inkml:trace contextRef="#ctx0" brushRef="#br0" timeOffset="43583.96">21837 4489 133 0,'0'0'548'0,"0"0"-33"0,26 14-37 0,-24-2-38 0,1 2-42 0,4 1-47 0,-5 2-41 0,1-2-45 0,2 1-36 0,-3 1-36 16,0 2-18-16,3-1-22 0,-2-4-22 0,4 0-40 15,-5-2-50-15,1-1-58 0,-3-11-71 0,2 18-81 16,-2-18-78-16,0 13-252 0,0-13-704 0,0 0 78 16</inkml:trace>
  <inkml:trace contextRef="#ctx0" brushRef="#br0" timeOffset="43745.6">21911 4284 556 0,'0'0'473'0,"-7"-9"-77"0,7 9-62 0,0 0-53 0,0 0-44 0,0 0-48 0,0 0-53 16,0 0-43-16,0 0-27 0,0 0-37 0,0 0-44 0,0 0-41 15,0 0-49-15,0 0-51 0,5 41-191 0,-3-32-447 16,5 2 103-16</inkml:trace>
  <inkml:trace contextRef="#ctx0" brushRef="#br0" timeOffset="44286.27">22151 4598 90 0,'0'0'509'0,"3"11"-61"0,-3-11-44 0,0 0-37 0,0 0-41 0,0 0-24 0,0 0-41 0,-22 19-23 0,22-19-25 0,-7 9-28 0,7-9-25 15,-8 9-19-15,8-9-18 0,-4 12-18 0,4-12-10 16,0 0-8-16,0 0-10 0,4 16-11 0,-4-16-7 15,0 0-15-15,0 0-9 0,8 14-19 0,-8-14-8 16,0 0-8-16,9 5-2 0,-9-5-8 0,0 0-7 16,0 0-10-16,0 0-9 0,0 0-8 0,0 0 0 15,34-17-2-15,-34 17-3 0,5-13 12 0,0 6 4 16,-5 7-4-16,7-23 1 0,-5 12 8 0,1-2 8 16,1-1-1-16,-1 0 1 0,-1 3-2 0,-2 11 9 15,0-22 2-15,5 11 26 0,-5 11 17 0,-5-17 12 16,5 17 8-16,-2-13 16 0,2 13 9 0,-7-11 6 15,7 11-4-15,0 0 0 0,0 0-6 0,-5-15-6 16,5 15-4-16,0 0-6 0,0 0-5 0,0 0 3 16,0 0 3-16,0 0 2 0,12 35-4 0,-10-22 0 15,8 6-7-15,-3 0 2 0,5 6 2 0,0 7 4 16,0 4-4-16,0 1 14 0,2 3 9 0,-9-10-3 16,5 9 5-16,-1 2-6 0,-1-10 12 0,-6 13-4 15,3-5 5-15,-8-8 7 0,3 2 6 0,-2-3 1 16,-5-1 3-16,2-1 0 0,-9-3 2 0,6 3 1 0,1-9-4 15,-5 7-2-15,3-12-8 0,-3 1-5 16,-5 0-10-16,2-2-8 0,3 0-8 0,-7-4-5 16,0 1-6-16,5-3-4 0,-6-3-8 0,6-3-6 15,-5 1-10-15,19-2-11 0,-41-2-10 0,17-1-19 16,0-4-22-16,7 1-31 0,-2-4-25 0,4-2-25 16,3 1-27-16,3-6-27 0,4 5-29 0,0-6-31 15,3 1-33-15,4-3-37 0,5-6-317 0,-4 0-978 16,9 0-41-16</inkml:trace>
  <inkml:trace contextRef="#ctx0" brushRef="#br0" timeOffset="44472.43">22398 4702 522 0,'15'-9'536'0,"-15"9"-19"0,0 0-30 0,0 0-48 0,0 0-39 0,0 0-58 0,26 13-55 0,-16-7-45 16,-5 5-17-16,4-2-40 0,-2 6-29 0,1-1-22 0,-4 0-29 15,6-2-46-15,-5 6-49 0,2-2-63 16,-7-3-65-16,0-13-72 0,0 24-74 0,-7-13-243 16,7-11-719-16,0 0 74 0</inkml:trace>
  <inkml:trace contextRef="#ctx0" brushRef="#br0" timeOffset="44622.9">22420 4490 670 0,'0'0'627'0,"-12"-9"-96"0,12 9-78 0,-10-8-73 0,10 8-55 0,0 0-48 0,0 0-76 0,0 0-56 0,0 0-49 15,0 0-49-15,0 0-48 0,0 0-64 16,0 0-61-16,0 0-36 0,0 0-86 0,0 0-175 16,0 0-570-16,32 23 100 0</inkml:trace>
  <inkml:trace contextRef="#ctx0" brushRef="#br0" timeOffset="44894.71">22737 4511 104 0,'0'0'631'0,"0"0"-54"0,0 0-52 0,0 0-52 0,-22 35-46 0,18-20-29 0,-1 0-49 0,0 4-35 0,3-3-32 0,2 6-41 0,-3-4-30 0,6 10-31 15,4-5-12-15,-5 1-33 0,5 4-11 0,1-9-17 16,-4 5-17-16,8 3-21 0,-12-2-28 0,10-6-15 16,-8-5-24-16,1 3-20 0,2 0-16 0,-3-4-23 0,-2 2-22 15,2-6-25-15,-2-9-34 0,0 0-43 16,0 0-36-16,-2 24-29 0,2-24-57 0,0 0-210 16,0 0-731-16,0 0 69 0</inkml:trace>
  <inkml:trace contextRef="#ctx0" brushRef="#br0" timeOffset="45156.83">22574 4747 399 0,'0'0'399'0,"16"-10"-32"0,-16 10-21 0,20-9-25 0,-8 5-25 0,-12 4-21 0,31-9-17 0,-9 4-14 0,-8 1-18 0,12-2-17 0,-4 1-13 16,2 0-21-16,-5 3-14 0,8-4-16 0,-11 3-12 15,-16 3-11-15,24-5-13 0,-24 5 0 0,22 0-6 16,-22 0 3-16,22 5 4 0,-13 0 1 0,3 6-17 16,-12 1-2-16,7 5-8 0,-2 2-9 0,0-1-7 15,2 7-9-15,-7-5-10 0,0 8-6 0,-5-4-18 16,3-4-21-16,-3-2-37 0,5 2-38 0,-5-2-45 16,1-1-43-16,1-2-73 0,-2-5-81 0,5-10-241 15,-16 18-813-15,16-18 44 0</inkml:trace>
  <inkml:trace contextRef="#ctx0" brushRef="#br0" timeOffset="45313.24">22879 4485 275 0,'-3'-14'447'0,"3"14"-66"0,0 0-63 0,-7-13-33 0,7 13-48 16,0 0-29-16,0 0-28 0,0 0-41 0,0 0-51 0,0 0-50 0,0 0-61 0,19 31-69 15,-19-31-72-15,5 22-167 0,0-8-419 0,-3 4 100 16</inkml:trace>
  <inkml:trace contextRef="#ctx0" brushRef="#br0" timeOffset="45799.92">23193 4899 466 0,'0'0'468'0,"0"0"-51"0,0 0-62 0,0 0-36 0,0 0-35 0,0 0-35 0,0 0-21 0,0 0-29 0,0 0-19 0,-26-33-22 15,26 33-21-15,-7-19-10 0,7 10-22 0,0 9-9 16,-3-23-12-16,6 11-9 0,-3 12-8 0,7-19-7 16,-5 10-1-16,-2 9-4 0,3-17-5 0,4 8 2 15,-7 9-7-15,7-12-3 0,-7 12 5 0,12-8 1 16,-12 8-5-16,19-5-2 0,-19 5-3 0,22-1-1 15,-22 1-1-15,21-2-4 0,-21 2 6 0,0 0 4 16,34 5 9-16,-24 1 10 0,2-1-6 0,-12-5 6 16,19 14 2-16,-12-7 6 0,-2 0 3 0,-5-7-7 15,12 10-3-15,-12-10-7 0,5 11 3 0,-5-11-10 16,7 7-10-16,-7-7-4 0,0 0-10 0,0 0 2 16,0 0 1-16,0 0-11 0,0 0 3 0,36-11-6 15,-36 11 7-15,17-15-9 0,-8 6 2 0,1 3-2 16,-10 6-3-16,19-12-4 0,-12 5 9 0,-7 7 2 15,10-10 2-15,-10 10 5 0,12-11 4 0,-12 11 9 16,12-12 1-16,-3 2 4 0,1 4 4 0,2-2 0 16,-12 8-4-16,17-13-6 0,-8 10 0 0,-9 3-8 15,0 0 1-15,17-9-5 0,-17 9 1 0,0 0 2 16,0 0-5-16,29 19-3 0,-29-10-3 0,3 5-15 16,-3-1-29-16,0 0-38 0,0-13-29 0,-3 26-43 15,6-11-38-15,-6-2-36 0,6 1-5 0,1-2-35 16,-1-1-27-16,6 0-27 0,-4 1-242 0,2-2-807 15,-7-10 46-15</inkml:trace>
  <inkml:trace contextRef="#ctx0" brushRef="#br0" timeOffset="46185.33">23906 4803 129 0,'0'0'451'0,"17"-8"-43"0,-17 8 0 0,7-11-17 0,-7 11-18 0,7-9-13 0,-7 9-32 0,0 0-4 0,0 0-15 0,-2-17-16 0,2 17-17 16,0 0-22-16,-12-11-17 0,12 11-13 0,0 0-13 15,-19-12-16-15,19 12-12 0,-17-2-15 0,17 2-18 16,0 0-16-16,-29 4-11 0,29-4-15 0,-21 10-11 16,11-3-10-16,0 0-14 0,1 3-5 0,-1 3-9 15,1 0-8-15,4-2-3 0,-2 5-8 0,2-2-3 16,-2-3-6-16,7-11-2 0,-8 20-3 0,8-20-4 16,8 19-5-16,-6-11-1 0,-2-8-2 0,10 12-4 15,-10-12-1-15,12 8-10 0,-12-8-2 0,0 0-8 16,0 0-2-16,33-13-6 0,-23 4 0 0,-1 1-7 15,8-5-1-15,-5 2-5 0,5-4 4 0,-3 2 4 16,-2-4 2-16,0 3-2 0,-2 2 0 0,-5 5 4 16,2-2 9-16,-7 9 1 0,10-12 7 0,-10 12 8 0,9-9 9 15,-9 9 3-15,5-9 0 0,-5 9 0 16,0 0-3-16,0 0 3 0,0 0-3 0,0 0-3 16,0 0-1-16,0 0-1 0,12 26-3 15,-12-26 2-15,0 15-11 0,0-15-22 0,5 19-18 0,-5-10-38 0,0-9-33 16,2 15-36-16,-2-15-34 0,7 12-32 15,-7-12-28-15,3 11-7 0,-3-11-30 0,5 10-41 16,-5-10-239-16,0 0-833 0,0 0 38 0</inkml:trace>
  <inkml:trace contextRef="#ctx0" brushRef="#br0" timeOffset="46797.4">24089 4642 494 0,'5'-18'474'0,"-5"-2"-24"0,0 1-29 0,0 4-9 0,0 0-13 0,0 15-6 0,-5-16-13 0,5 16-23 0,5-17-19 0,-5 17-31 0,0 0-35 15,-5-13-30-15,5 13-31 0,0 0-12 0,0 0-15 0,0 0-17 16,-3 43-18-16,3-25-13 0,0 7-17 16,3 0-15-16,-6 6-11 0,6 0-10 0,-6 10-10 15,3-1-8-15,0-10-10 0,3 13-7 0,-3-15-16 16,5-2-21-16,-3 0-19 0,-4-8-24 0,4 1-25 16,0-5-20-16,1-2-18 0,-3-12-17 0,5 15-15 15,-5-15-15-15,0 0-16 0,0 0-8 0,12 5-12 0,-12-5-18 16,0 0-4-16,0 0-3 0,12-25-18 0,-10 11-19 15,-2 0-3-15,5-3 1 0,-5 2 8 16,5-4 17-16,-10 2 24 0,5 1 17 0,-5-1 37 16,3 1 42-16,-1 1 58 0,3 0 43 0,0 15 41 0,-9-22 32 15,1 12 27-15,8 10 25 0,-4-16 11 0,4 16-3 16,-8-9-4-16,8 9-16 0,0 0-14 0,0 0-8 16,0 0-1-16,0 0-2 0,0 0-1 15,0 0-1-15,0 0-1 0,0 0 0 0,0 0-13 16,0 0 0-16,48 7-10 0,-48-7-3 0,29 5 4 0,-12-3-12 15,-3 2-4-15,6-3-4 0,-20-1-8 0,40 2-3 16,-20-2 4-16,4 0-1 0,-3 0-4 16,1 0 2-16,7-3-8 0,-8-1-1 0,3 0-2 15,0-1-4-15,-2-2 0 0,-3-1-3 0,5-3-3 16,-7 2-1-16,-5-1-6 0,2-3-5 0,3 3 1 0,-12 0-4 16,0 1 12-16,-5 9-10 0,0-19 4 15,0 19-4-15,-5-19 1 0,5 19 1 0,-17-15-4 16,3 12 4-16,14 3 7 0,-24-7 4 0,24 7 5 0,-27-2-6 15,27 2 10-15,-29 6-9 0,29-6 3 16,-28 5 3-16,23 2 8 0,5-7 8 0,-19 17 7 0,9-10 14 16,-2 2 3-16,10 1 16 0,2-10 2 0,-8 26 14 15,13-11-5-15,-2 3-3 0,-1 0-5 0,5 7-3 16,0-8-5-16,10 1-6 0,-7 3-7 16,4-8-6-16,-2 0-7 0,5-1-6 0,-3-6-19 0,8 0-26 15,-22-6-35-15,48-14-56 0,-12-3-69 0,15-13-74 16,4-4-106-16,0-6-292 0,-5 1-1019 0,3-1-67 15</inkml:trace>
  <inkml:trace contextRef="#ctx0" brushRef="#br0" timeOffset="48232.73">30430 4602 219 0,'0'0'590'0,"0"-15"-44"0,0 15-44 0,0-11-55 0,0 11-44 0,-15-14-43 0,15 14-30 0,-16-12-15 0,1 8-13 0,15 4-52 0,-31-12-31 15,5 9-3-15,16-1-33 0,10 4 4 0,-38-3-17 16,23 3-24-16,15 0-10 0,-33 1-20 0,13 3-12 15,3 6-10-15,-2-3-13 0,-2 4-13 16,4 2-8-16,-2 7-6 0,2-3-3 0,2 9-3 0,1 1-1 16,2 1 3-16,0 12 4 0,-2 3-2 0,9 3 0 15,0-1 3-15,5 9 1 0,0-1-5 0,10-1-4 16,-6 1-4-16,6-5-3 0,-3 0-6 0,10 6-1 16,-3-11-4-16,-4 0-4 0,7-2-1 0,-3-4-3 15,-4-6-3-15,-3-5-3 0,3 1-1 0,-10-9-3 16,4-1-19-16,1-5-17 0,-5 0-23 0,7-5-23 15,-7-7-31-15,0 0-27 0,-7 16-19 0,7-16-14 16,0 0-10-16,0 0-8 0,-45-11-9 0,28-1-17 16,-12 0-22-16,-5-6-13 0,3-4-20 0,-5 3-8 15,-5-3-1-15,-2-6 5 0,-2-1 4 0,6 6-16 16,-6-7-177-16,1 1-624 0,13 4 94 0</inkml:trace>
  <inkml:trace contextRef="#ctx0" brushRef="#br0" timeOffset="48942.18">29549 5093 309 0,'0'0'378'0,"4"-21"-1"0,6 8-14 0,7 5-10 0,0-3-17 0,2 1-17 0,2-2-26 0,6-1-12 16,-1 3-24-16,10-2-19 0,5 3-21 0,0 1-31 16,-3-1-21-16,3 3-25 0,7 3-13 0,-7-1-16 15,7 2-17-15,-12 0-7 0,-5 0-9 0,5 2-6 16,-5 2-14-16,3-2-4 0,-10 2-5 0,7 2-9 16,-9-1-3-16,2 1-2 0,-5 0-9 0,-4-3 3 15,-1 2-7-15,-14-3-2 0,22 6-4 0,-8-1-1 16,-14-5-2-16,22 5-3 0,-13-1 1 0,-9-4-1 15,17 4-2-15,-17-4-2 0,0 0 1 0,17 5-3 16,-17-5 0-16,14 7 2 0,-14-7-3 0,5 10 5 16,-5-10-2-16,5 9 3 0,-5-9 0 0,0 0 3 15,0 0 5-15,0 21 6 0,0-21 12 0,0 0-7 16,0 14-4-16,0-14 7 0,-5 12 1 0,5-12 1 16,0 0 0-16,0 12 2 0,0-12 0 0,0 0 2 15,-10 12 2-15,10-12-6 0,0 0-1 0,0 0-2 16,0 0-2-16,0 0-1 0,-14 6 0 0,14-6-7 15,0 0 9-15,0 0-15 0,-17-29-1 0,17 16 1 16,0-1-3-16,10 0 2 0,-10 14-6 0,0-28-2 16,12 12-5-16,-12 1 6 0,9 0 8 0,1 6-10 15,2-6-3-15,7 2-2 0,-2 2-4 0,-3-2-3 16,-2 5-12-16,3-3-7 0,-1 6 0 0,8-2-2 16,-5-1 4-16,7 2 1 0,-8 1-6 0,1 1 0 15,5-1-2-15,-22 5-1 0,29-2-4 0,-12 2 0 16,-17 0-6-16,36 2-11 0,-24 2-15 0,-12-4-10 15,31 3-14-15,-22-1-17 0,-9-2-13 0,22 7-15 16,-12-3-9-16,-10-4-10 0,24 5-5 0,-24-5 8 16,7 8-2-16,-7-8 13 0,0 0 11 0,14 6 15 0,-14-6 19 15,0 0 15-15,12 4 28 0,-12-4 7 0,0 0 12 16,0 0 6-16,0 0-2 0,0 0 1 16,0 0 5-16,0 0 9 0,0 0 1 0,0 0 4 15,0 0 4-15,0 0 4 0,0 0 8 0,0 0 7 16,0 0 11-16,0 0 16 0,0 0 8 0,0 0 4 0,0 0-4 15,0 0-4-15,0 0-8 0,0 0 4 16,0 0-3-16,0 0-6 0,0 0-4 0,0 0-6 16,0 0-5-16,0 0-10 0,0 0-10 0,0 0-18 15,0 0-8-15,0 0-15 0,0 0-12 0,0 0-9 0,0 0-2 16,0 0-12-16,0 0-10 0,0 0-1 0,0 0-6 16,0 0 0-16,0 0 8 0,0 0 4 15,0 0 1-15,-31 14 10 0,31-14 15 0,0 0 6 16,-7 8 11-16,7-8-34 0,0 0-17 0,0 0-41 15,0 0-178-15,0 0-397 0,0 0 103 0</inkml:trace>
  <inkml:trace contextRef="#ctx0" brushRef="#br0" timeOffset="50421.43">31092 4966 520 0,'0'0'609'0,"0"0"-49"0,0 0-42 0,0 0-52 0,0 0-60 0,0 0-43 0,0 0-48 0,0 0-26 0,0 0-28 16,0 0-39-16,0 0-11 0,0 0-22 0,-62-6-21 0,62 6-14 15,-31 4-15-15,14-2-8 0,-2-2-13 16,-3 3-8-16,22-3-15 0,-31 7-10 0,9-2-10 16,8-1-6-16,-3-1-13 0,3 3-3 0,-3 5-8 15,7-4-5-15,1 2-4 0,2 0 4 0,2 0-13 0,5-9 1 16,-10 12-11-16,10-12 0 0,-5 13 0 0,5-13-4 15,5 14-8-15,-5-14 6 0,22 9 1 0,-22-9-4 16,19 7-2-16,-7-7 4 0,-12 0-17 0,34-1-12 16,-18-3-6-16,11-2 2 0,-10 1-9 0,2-5-1 15,7-1-8-15,-4 0 7 0,-5-4 4 0,7 2 2 16,-8-3-8-16,-1 4 3 0,2 1-4 0,-3-1 15 16,0 6-2-16,-14 6 16 0,12-10 12 0,-12 10 8 15,12-7 11-15,-12 7 13 0,0 0-5 0,0 0 6 16,0 0-1-16,10-6-4 0,-10 6 4 0,0 0-11 15,0 0-7-15,0 0-6 0,0 0 9 0,5 23 1 16,-5-23-7-16,0 18 4 0,5-9-4 0,2 2-17 16,-7-11 11-16,14 21 3 0,-4-11-2 0,-3-1-1 15,3-2-6-15,-1 2-13 0,-9-9-12 0,12 11-23 16,-12-11-22-16,15 8-24 0,-15-8-20 0,14 1-18 16,-14-1-15-16,0 0-9 0,29-11-11 0,-29 11 1 15,19-13-13-15,-7 4-1 0,-2 0 5 0,4-1 3 16,-7 1 7-16,13-3 13 0,-8-2 8 0,-3 7 16 15,8-2 18-15,-12 1 25 0,-5 8 23 0,19-13 20 16,-7 8 18-16,-12 5 26 0,14-8 27 0,-14 8 26 16,0 0 27-16,0 0 19 0,0 0 12 0,0 0 6 15,0 0 12-15,0 0 9 0,12 20-3 0,-12-20 2 16,5 16-7-16,-5-2-7 0,0-14 4 0,0 23-11 16,5-9-8-16,2 1-10 0,-2-6-7 0,2 3-15 15,0-3-10-15,3 0-6 0,-5-1-7 0,7-1-8 16,-3-1-5-16,6 1-4 0,-15-7-4 0,31 5-3 15,-14-6-3-15,-17 1-5 0,26 0-13 0,-26 0-6 0,27-9-3 16,-22 3-4-16,11 0-9 0,-16 6-17 16,20-12-8-16,-6 2-16 0,-7 1 0 0,5-1-4 15,-5 3 1-15,1-2-4 0,-8 9-6 0,14-12-5 16,-14 12-3-16,12-7-6 0,-12 7 3 0,0 0 3 16,10-12 3-16,-10 12 5 0,14-5 5 0,-14 5-3 0,0 0 4 15,0 0 1-15,0 0 3 0,0 0 0 16,31 14 5-16,-31-14 4 0,12 9 5 0,-2-4 0 15,2 1 5-15,-3 2-1 0,13-3 10 0,-12 2-6 16,9 1-10-16,-7-3-6 0,5 1-20 0,2-2-8 0,-2 0-11 16,-3-3-13-16,3 3 1 0,12-4 3 0,-29 0 3 15,28-2-1-15,-8-1 3 0,1-3 10 0,-4 0 7 16,2 3 10-16,1-3 1 0,-8 0 15 0,-12 6 2 16,21-11 18-16,-6 6 18 0,-8-3 23 15,2-1 1-15,-9 9 11 0,10-13 6 0,-8 2 8 0,-2 11 9 16,0-17 9-16,0 17 7 0,-12-16 2 0,12 16 9 15,-9-13 0-15,-3 7 8 0,-3-1 4 0,15 7 5 16,-33-6 1-16,9 2 10 0,2 1 1 16,3 3 4-16,19 0 6 0,-43 3 7 0,21-3-7 0,8 2-9 15,14-2-15-15,-32 4-12 0,28 0-10 0,4-4-5 16,-17 9-12-16,17-9-3 0,-15 9 7 0,15-9-19 16,5 16-5-16,-5-16-5 0,0 23-5 0,10-10 0 15,-5-4-3-15,7-2 6 0,-8 2-26 16,6-2-4-16,4-2-16 0,-14-5-14 0,32 6-16 0,-20-3-14 15,-12-3-11-15,31-3-12 0,-10-5-16 0,-1 1-12 16,1-5-15-16,1 2-8 0,-3-6-6 0,3 4 6 16,-10-4 9-16,7 0 6 0,-7-1 9 0,2-5 14 15,6 0 10-15,-18-4 15 0,3 7 33 0,0 1 25 16,-5-1 24-16,0 2 26 0,0 3 27 0,-5-2 20 16,-2 9 21-16,7 7 29 0,-12-21 2 0,4 16 3 15,8 5-7-15,-21-11 7 0,21 11-9 0,-19-3-1 16,19 3-10-16,0 0 2 0,0 0-20 0,-36 10-4 15,33-1-1-15,-6 1-7 0,4 5 2 0,0 2-25 16,3 1 7-16,-3 3-12 0,5 5 2 0,0-2-8 16,5 2-6-16,2 2-7 0,-2 0-2 0,7 0-5 15,-3-3-1-15,1-1-7 0,2-5 4 0,-3-2-6 16,6-1-2-16,2-1-4 0,-3 0 2 0,-2-8-3 16,5 1-10-16,-3-2 0 0,3-3-4 0,-17-3-18 15,24 2 1-15,-24-2-3 0,0 0 0 0,46-9-2 16,-30-1-2-16,6 0-11 0,-8 2 4 0,3-3 1 15,0 0 7-15,-3-2-8 0,-6 2-3 0,1-2 4 16,3 1-3-16,-9 1 4 0,9 1 1 0,-12 10 7 16,9-17-2-16,-4 9 3 0,-5 8 4 0,10-11 5 15,-10 11 2-15,0 0 2 0,7-11 8 0,-7 11 1 16,0 0 16-16,0 0-5 0,0 0-10 0,0 0 22 16,0 0 12-16,0 0-14 0,0 0 16 0,0 0-5 15,0 0-3-15,0 0-3 0,0 0 6 0,31 21-9 16,-31-21-14-16,0 0 7 0,0 0 3 0,15 9-4 15,-15-9-1-15,0 0-10 0,16 10 5 0,-16-10 1 16,0 0-1-16,0 0-4 0,0 0-6 0,24 10 11 16,-24-10-1-16,0 0-4 0,0 0 1 0,0 0-1 15,22-6 2-15,-22 6-3 0,0 0 0 0,0 0-4 16,22-5 3-16,-22 5-3 0,0 0 0 0,0 0-7 16,0 0 1-16,40 5-1 0,-40-5-6 0,12 17-9 0,5-10-28 15,-12 3-16-15,5-4-34 0,-10-6-28 16,9 10-39-16,-9-10-36 0,0 0-46 0,19 14-41 15,-19-14-299-15,0 0-893 0,0 0 11 0</inkml:trace>
  <inkml:trace contextRef="#ctx0" brushRef="#br0" timeOffset="50645.58">33004 4628 224 0,'4'-12'934'0,"-4"12"-165"0,5-14-108 0,-5 14-66 0,5-7-67 0,-5 7-60 0,0 0-46 0,0 0-39 0,0 0-36 0,-19 42-36 15,16-23-35-15,-1 1-38 0,4 10-36 16,-5-3-36-16,0 3-16 0,5 0-18 0,0 4-19 16,5 5-18-16,0-10-28 0,-5 3-30 0,4-4-31 0,-1-2-36 15,2 0-38-15,-1-8-45 0,-4-1-44 0,5 0-34 16,0-2-18-16,-5-6-43 0,0-9-51 0,12 13-52 16,-12-13-257-16,0 0-948 0,0 0-20 0</inkml:trace>
  <inkml:trace contextRef="#ctx0" brushRef="#br0" timeOffset="51334.06">33117 5027 258 0,'0'0'468'0,"4"-13"-48"0,-4 13-28 0,0 0-40 0,3-12-28 0,-3 12-27 0,0 0-22 0,9-12-22 0,-9 12-25 0,10-7-22 0,-10 7-25 16,0 0-12-16,12-6-16 0,-12 6 4 0,0 0 3 15,0 0 16-15,0 0 6 0,0 0-14 0,0 0 1 16,0 0-23-16,0 0-4 0,0 0-8 0,0 0-15 15,0 0-7-15,0 0-9 0,0 0-11 16,0 0-14-16,0 0-12 0,0 0-6 0,0 0-7 0,0 0-4 16,0 0-5-16,0 0-9 0,-29 28-5 0,29-28-1 15,5 16-3-15,-5-16-3 0,2 16-4 0,-2-16-3 16,10 11-4-16,-10-11-4 0,12 11-12 0,-10-6-11 16,-2-5-7-16,17 6-12 0,-17-6-8 0,0 0-7 15,22 5-6-15,-22-5-4 0,0 0-10 0,0 0-7 16,31-12-7-16,-26 6-7 0,7-2 3 0,-3 1 1 15,1-2 9-15,-3-1 5 0,-7 10 6 0,10-12 4 16,-10 12 10-16,5-16 4 0,-5 16 11 0,0 0 11 16,0-12 17-16,0 12 16 0,0 0 13 0,0 0 11 15,0 0 7-15,0 0-3 0,0-16 5 0,0 16-3 16,0 0-7-16,0 0-1 0,0 0 1 0,0 0 3 16,0 0 4-16,0 0 0 0,0 0 8 0,0 0-3 15,0 0-4-15,0 0-8 0,0 0 6 0,26 27-3 16,-26-27-5-16,0 0-6 0,10 15 3 0,-10-15-6 15,4 12-1-15,-4-12 9 0,5 10-13 0,-5-10-6 16,10 15-6-16,-3-8 9 0,-2 1-10 0,-5-8-16 16,0 0-22-16,9 13-17 0,-9-13-17 0,17 4-10 15,-17-4-11-15,0 0-13 0,22 0-12 0,-22 0-8 16,0 0-3-16,31-14 3 0,-26 5 0 0,4 0 2 16,6-6 0-16,-3 2 0 0,-7 0 10 0,4-4 5 15,-2 5 7-15,-2-6 16 0,5 4 6 0,-3-1 19 16,-2 0 20-16,4-3 28 0,-9 2 23 0,0 0 24 15,10-1 21-15,-5 3 19 0,0 2 17 0,-3-4 21 16,1 6 11-16,-3 10 19 0,2-18 6 0,-2 18 8 16,10-10-9-16,-10 10 6 0,0 0-5 0,0 0 1 15,0 0 1-15,0 0-5 0,0 0-2 0,0 0-9 16,14 38-7-16,-9-19-9 0,-5 0-11 0,5 4-13 16,-3 3-8-16,3 0-13 0,0 13-4 0,-1-2-9 15,4-10-9-15,-4 1-5 0,1 1-6 0,5-2-3 16,-8 1-5-16,8-2-6 0,-5-3-6 0,-1-3-18 15,6-3-25-15,-5-3-33 0,-3-6-49 0,3 1-48 16,-5-9-54-16,10 12-69 0,-10-12-53 0,0 0-309 0,0 0-1019 16,0 0-66-16</inkml:trace>
  <inkml:trace contextRef="#ctx0" brushRef="#br0" timeOffset="51472.21">33659 4929 739 0,'10'-11'732'0,"-10"11"-87"0,21-12-46 0,-1 9-63 0,-6-1-55 0,12-1-81 0,-2 1-65 0,8 0-44 0,-4-2-43 0,-4 3-72 0,0-2-102 16,-4 2-149-16,-1 7-200 0,-19-4-302 0,0 0-864 15,0 0 22-15</inkml:trace>
  <inkml:trace contextRef="#ctx0" brushRef="#br0" timeOffset="57585.38">22029 6289 304 0,'0'0'447'0,"0"0"-46"0,0 0-16 0,0 0-30 0,0 0-33 0,0 0-30 0,0 0-24 0,0 0-29 0,0 0-20 0,0 0-17 0,0 0-16 16,0 0-21-16,0 0-4 0,0 0-4 16,0 0-5-16,0 0-15 0,7 31 3 0,-7-31-23 0,2 21-5 15,3-11-12-15,0 7-9 0,-5-7-12 0,9-1-3 16,-6 3-2-16,2-1-9 0,-1 4 3 15,-1-3-11-15,4 4 5 0,0-4-4 0,-2 1-6 0,2 4 8 16,3-2-6-16,-5 0 0 0,2 0 0 0,2 0-4 16,-4 2-5-16,5-7-8 0,0 4 4 0,-3-5-9 15,7 4-1-15,5-2 1 0,-7 2-4 0,0-1-1 16,5-7 0-16,0 6-10 0,0 0 8 0,0-2-3 16,7 0 2-16,0 2-3 0,0-1-2 0,-5-1 1 15,5 3 3-15,2-5 0 0,-9-2-2 0,17 3-2 16,-13-1 5-16,10-1 2 0,10 3-6 0,0-3-2 15,0 1 1-15,-10 0-1 0,0-3-2 0,13 0 1 16,-1 1 2-16,2-1-5 0,-9 1 6 0,10-2-4 16,-8 0 3-16,3 0-5 0,-2-1 7 0,6 1-4 15,-9-4-1-15,-4 2 0 0,1-1-1 0,8 0-2 16,2-1 2-16,-2-1-4 0,0 0 4 0,7 2 1 16,-3 4-4-16,-6-6 4 0,4 2-1 0,-2-2 5 15,2 2 0-15,0-3 0 0,8 2 0 0,-10 1-2 16,4-4 0-16,-2 0-3 0,3 2 0 0,4-3 0 15,1-1-1-15,-3 1-2 0,2-3-3 0,-9 4 2 0,12-3-2 16,-10 5-5-16,0-1 4 0,3 1-2 0,2 4 0 16,-2-4-1-16,-6 7 0 0,-1-5-1 0,4 2 3 15,-2 2-3-15,7-2 1 0,-5-1 0 16,-2 1 1-16,-12 2 2 0,14-2 3 0,0 5 3 0,3-3 2 16,-1-2 1-16,1 3 4 0,-3-1 0 0,1 4-1 15,4-7 1-15,-5 2 0 0,-7 1 0 0,14 1 0 16,-11-3-1-16,1-2-1 0,8 1 2 0,-4 3-5 15,1-4 0-15,3 0-1 0,-2 0-1 0,0-2-2 16,6 4-1-16,-6-2 0 0,7 0-2 0,-3 2-2 16,-2 1 2-16,0-3-1 0,-5 2-1 0,1 1 0 15,-1 2-3-15,0-3 1 0,-2 2-1 16,-10-3 0-16,5 3-2 0,0-1 3 0,3 6-3 0,-11-6 0 16,4 2 2-16,-4 1-2 0,1-2 0 0,2 1 1 15,-4 0-1-15,4 0 1 0,-2-2-1 0,7 3-2 16,-14-2 2-16,9 2-1 0,7-1 1 0,-7 2-2 15,1-5 2-15,-1 4-1 0,0-1 2 0,-2 1-4 16,0 2 2-16,-1-4 1 0,4 2 0 0,4 2-2 16,-5-2 0-16,0-1 2 0,-9 3 1 0,11-3-3 15,-11 2 0-15,9 1-1 0,-2-1 2 0,-5 0 0 16,7 1-2-16,-4 0 1 0,4 1 0 0,-5-2 1 16,5 3 1-16,5 4-2 0,-9-2 2 0,4 2 0 15,-5-1 0-15,6 5 0 0,-1-2 8 0,-9-3-4 16,-3 3 0-16,12 1-2 0,0-1 5 0,-9-4-6 15,4 7 1-15,-4-10 0 0,-5 3 0 0,7-3-1 16,-8 1-1-16,-1 1 0 0,-3-8 0 0,7 2-1 16,-9 1 1-16,9-3 1 0,-19-3-1 0,19 7-1 15,-9-2 0-15,-10-5-1 0,16 6 0 0,-16-6 0 16,20 0 0-16,-20 0 2 0,16 1-2 0,-16-1-2 16,0 0 3-16,32-4 1 0,-32 4-3 0,21-8 1 15,-6 6 0-15,-3-6 4 0,-12 8-3 0,29-11 0 16,-13 3 0-16,6-3-1 0,-5 4-1 0,2-5 2 15,0 3-1-15,10-1-1 0,-5-1 0 0,5 1 3 0,-5 1-2 16,17-5 0-16,-8 3-1 0,3 0 3 16,-5 4-1-16,10-3 2 0,3 1 0 0,-4-1 4 0,-4-4 3 15,12 1-2-15,-2 0-1 0,16-6 3 16,-18 10-1-16,1 2 1 0,-2-5 0 0,27 1 0 0,-24 5 1 16,-1-4-2-16,3 2-1 0,-2 2 2 0,-5 1-3 15,2 2 2-15,-2-4-3 0,-15 4 1 0,8 1-1 16,-5 2 6-16,-3-1-7 0,0 1 5 15,6-2-1-15,-6 4 1 0,1-1-1 0,-8 3 0 0,7-4 0 16,-4 1-3-16,4 3 4 0,1-1 3 0,4 0 0 16,-5 2 7-16,1-4-4 0,4 1 0 0,2 1 1 15,-4-1 5-15,7 1-6 0,5 1 3 16,2-2-1-16,-2 3 3 0,10-3-1 0,-13 4 0 0,5-2-3 16,5 1-4-16,-5-1 3 0,5 1-10 0,-7 0-6 15,2 1 0-15,5-2 0 0,-2 2 0 0,0 0 0 16,-3 0 0-16,5 4 0 0,-2-6 0 0,2 2 0 15,2 4 0-15,-7-1 0 0,8-1 0 0,11 2 0 16,-14-2 0-16,3-1 0 0,-8 2 0 0,10 0 0 16,9 3 0-16,-4 1 0 0,4-2 0 0,-14 0 0 15,19 4 0-15,-4-3 0 0,-1-1 0 0,1 1 0 16,4 3 0-16,-5-7 0 0,5 1 0 0,-2-1 0 16,-19-3 0-16,26 1 0 0,-7-1 0 0,-3 0 0 15,-9-1 0-15,7 4 0 0,-12-4 0 0,5 0 0 16,0 0 0-16,14-2 0 0,-5 7 0 0,-6-4 0 15,8 0 0-15,8 3 0 0,-7-5 0 0,2 1 0 16,1-4 0-16,-1 3 0 0,-14-3 0 0,-5-1 0 16,17-1 0-16,-5-5 0 0,-8 1 0 0,11-7 0 15,-3-4 0-15,0 0 0 0,-5 4 0 0,-2-8 0 16,-10 10 0-16,-7-9 0 0,0 3 0 0,0 3 0 16,-5-5 0-16,-9 7 0 0,-3-4 0 0,-7 3 0 15,10-5 0-15,-13 3 0 0,-4-1 0 0,0 1 0 0,-5-1 0 16,-5 0 0-16,5 16 0 0,-5-21-4 0,-4 13-89 15,-8 1-38-15,17 7-49 0,-36-7-61 0,10 7-88 16,-22 5-343-16,-10 6-1197 0,-7 12-240 16</inkml:trace>
  <inkml:trace contextRef="#ctx0" brushRef="#br0" timeOffset="58608.86">27899 8350 503 0,'0'0'485'0,"0"0"-20"0,10-8-30 0,-10 8-29 0,0 0-20 0,0 0-18 0,0 0-3 0,0 0-29 0,0 0-6 16,12 40-19-16,-12-23-21 0,5 1-22 0,-1 12-21 15,-8 12-26-15,4 5-23 0,4 4-21 0,-4 4-17 16,-4 17-15-16,-1-19-12 0,5 21-11 0,0-1-10 15,-10 1-8-15,8 4-12 0,-8-7-9 0,5 3-8 16,1-21-8-16,-1 1-7 0,-2-4-6 0,2-1-5 16,0-5-8-16,-5-4-5 0,8-9 2 0,2-5-10 15,0-6-8-15,0-4-17 0,-2 2-26 0,2-7-26 16,0-11-17-16,0 21-35 0,0-21-13 0,2 11-13 16,-2-11-15-16,0 0-17 0,0 0-17 0,0 0-9 15,0 0-3-15,0 0-2 0,-29-39-1 0,19 22 12 16,3-1 2-16,-7-5 12 0,2 1 9 0,-3-3 16 15,-1 3 8-15,-6-2 14 0,15 7 14 0,-10-1 22 16,5 1 24-16,2 1 19 0,1 4 25 0,-1 1 21 16,-2 1 19-16,12 10 13 0,-12-12 16 0,12 12 1 15,-9-11 1-15,9 11-6 0,-10-8-5 0,10 8-1 16,0 0 4-16,0 0 7 0,0 0 14 0,0 33 9 16,0-15 13-16,10 1 7 0,-8 4 12 0,12 3-1 15,-4-1 7-15,2-1 8 0,2-3 5 0,6-2-13 16,-1-4-4-16,5-4-8 0,2 7 0 0,5-6-6 15,1-4-6-15,-1-5-7 0,10 1-8 0,-5-4-8 0,7-6-4 16,-2-1-6-16,2-4-6 0,-2-4-9 16,-8 0-3-16,1-2-7 0,4 2-17 0,-2-1-25 15,-12 5-40-15,-7 1-42 0,5 2-59 0,-12 4-66 16,-10 4-71-16,0 0-353 0,0 0-1025 0,0 0-71 0</inkml:trace>
  <inkml:trace contextRef="#ctx0" brushRef="#br0" timeOffset="59426.24">26379 9934 471 0,'0'0'483'0,"0"-15"-19"0,0 15-21 0,0 0-26 0,-5-11-30 0,5 11-40 0,0 0-24 0,0 0-30 0,0 0-6 15,0 0-12-15,0 0-3 0,8 56-12 0,-11-18-11 16,10 11-21-16,-2 4-8 0,-5 22-7 0,5 7-5 15,-5-5-9-15,-10 13-16 0,6-3-13 0,6 1-14 16,-4 1-9-16,6 0-19 0,-8-2-10 0,4-3-12 16,0 1-13-16,0-11-11 0,0 1-10 0,-3-23-9 15,-4-2-8-15,7-4-7 0,0-7-6 0,-2-9-3 16,2-6-8-16,0-7-20 0,-5-2-24 0,5-4-28 16,5 0-27-16,-5-11-23 0,4 7-36 0,-4-7-21 15,0 0-25-15,0 0-29 0,17-36-38 0,-12 11-42 16,-5-3-15-16,5-3-61 0,-10-10-259 0,5 2-962 0,0 0-32 15</inkml:trace>
  <inkml:trace contextRef="#ctx0" brushRef="#br0" timeOffset="61193.75">26348 10099 494 0,'-7'-8'545'0,"7"8"-46"0,0 0-44 0,0 0-40 0,0 0-54 0,-3-17-30 0,3 17-37 0,0 0-43 0,0 0-38 0,0 0-21 0,0 0-16 16,0 0 5-16,0 0 3 0,0 0 4 15,27-3-1-15,-27 3-6 0,31 5-5 0,-14 0-10 0,5 0-9 16,4-1-12-16,5 0-7 0,10 1-10 0,9 0-7 16,-2 1-4-16,15-3-9 0,-18 1-4 15,3 2-5-15,15-3-4 0,2-1-7 0,0 0-7 0,-1-4-5 16,-11 2-7-16,10 0-4 0,1-2-8 0,-16 4 0 16,5-2-9-16,-2 0-2 0,-1 0-5 0,3 2-1 15,-10-2-2-15,5 2-1 0,-5 1-5 0,3-3 1 16,0 3-3-16,-3-1 0 0,0 0-3 0,3 1 2 15,2-3-3-15,-7 6-2 0,2-1 0 0,-2-5-4 16,7 4 0-16,-3 0 1 0,-4-2-2 0,2 0-3 16,3-2 4-16,-5 4-3 0,2-4 4 0,-2 3-5 15,4-3 3-15,-6 0-2 0,4 4 0 0,7-3-3 16,-2 1-3-16,-16 2 4 0,8-4-2 0,-4 4-4 16,8-3 6-16,-11 2-3 0,6-1 2 0,-8 1-4 15,10-3 3-15,-3 0-2 0,-7 4-1 0,10-4-3 16,-7 2 0-16,7-4-2 0,-1 0 0 0,-13 0 2 0,9 2-1 15,5 0-1-15,-3-5 1 0,3 2 3 16,0 2 3-16,2-1-4 0,-12 0 2 0,5 0 2 16,5 2 1-16,-3-2-3 0,-6 4-10 0,8 0 0 0,4 0 0 15,-4 4 0-15,1-4 0 0,3 3 0 0,-13-1 0 16,5-2 0-16,-5 3 0 0,0-1 0 16,-4-1 0-16,6 0 0 0,-4 0 0 0,-3-1 0 15,6 2 0-15,-6 0 0 0,5-2 0 0,-4 1 0 0,-1-1 0 16,-2 0 0-16,0-1 0 0,0-1 0 0,-9 1 0 15,1 1 0-15,-16-2 0 0,36 4 0 0,-24-3 0 16,-12-1 0-16,32 0 0 0,-32 0 0 0,24 2 0 16,-24-2 0-16,16 2 0 0,-16-2 0 0,0 0 0 15,0 0 0-15,22 0 0 0,-22 0 0 0,0 0 0 16,0 0 0-16,14 4 0 0,-14-4 0 0,0 0 0 16,0 0 0-16,0 0 0 0,0 0 0 0,0 0 0 15,0 0 0-15,5 10 0 0,-5-10 0 0,5 16 0 16,-5-16 0-16,-10 18 0 0,6-3 0 0,-1 1 0 15,0 3 0-15,5 5 0 0,-12 1 0 0,12 3 0 16,-10 0 0-16,1-3 0 0,2 14 0 0,2-9 0 16,-5 0 0-16,1 9 0 0,1-10 0 0,6 1 0 15,-10 8 0-15,7-7 0 0,5-1 0 0,0 1 0 16,-7 8 0-16,2-1 0 0,5-8 0 0,-5 8 0 0,5-4 0 16,0 3 0-16,0-6 0 0,-4 7 0 15,4-7 0-15,4 5 0 0,-4-3 0 0,0-2 0 16,0-1 0-16,0 0 0 0,5 1 0 0,-5-1 0 15,5 10 0-15,-5-11 0 0,0 1 0 0,0-6 0 0,0 4 0 16,-5-4 0-16,5-5 0 0,-5 1 0 0,5-2 0 16,0-1 0-16,0 1 0 0,-4-1 0 0,4-1 0 15,-5-4 0-15,0 4 0 0,5-7 0 0,0-9 0 16,-7 17 0-16,7-17 0 0,-10 14 0 0,10-14 0 16,-5 14 0-16,5-14 0 0,-4 9 0 0,4-9 0 15,0 0 0-15,-5 10 0 0,5-10 0 0,0 0 0 16,-22 8 0-16,22-8 0 0,0 0 0 0,-14 4 0 15,14-4 0-15,0 0 0 0,-27 0 0 0,27 0 0 16,0 0 0-16,-43-2 0 0,43 2 0 0,-36-2 0 16,19 2 0-16,-2-4 0 0,19 4 0 0,-43-4 0 15,19 4 0-15,2-1 0 0,-2-1 0 0,-5 2 0 16,3 2 0-16,0-4 0 0,-6 2 0 0,1 2 0 16,5-2 0-16,-5 0 0 0,4 0 0 0,-4 0 0 15,2-2 0-15,-5 0 0 0,6-2 0 0,-6 3 0 16,3-3 0-16,0 1 0 0,-10-4 0 0,14 4 0 15,-13 3 0-15,-8-4 0 0,12 2 0 0,4 0 0 16,-9-3 0-16,-2 5 0 0,12-5 0 0,0 5 0 0,-5 0 0 16,-7 0 0-16,14 0 0 0,0 0 0 0,0 1 0 15,0-1 0-15,-4-1 0 0,9 2 0 16,-12-1 0-16,0 0 0 0,-10 0 0 0,15 2 0 16,0-2 0-16,-8 0 0 0,8 2 0 0,2 0 0 0,0-2 0 15,-2 2 0-15,2-2 0 0,1 0 0 0,-4 0 0 16,1 0 0-16,2 1 0 0,3-1 0 0,-5 2 0 15,-1-2 0-15,1 2 0 0,2 0 0 0,1-4 0 16,-6 4 0-16,8 0 0 0,-3-1 0 0,2-1 0 16,1 0 0-16,0-1 0 0,26 1 0 0,-48 0 0 15,26-2 0-15,-2 2 0 0,2-2 0 0,22 2 0 16,-43-2 0-16,19 2 0 0,-2 0 0 0,4 0 0 16,-2 0 0-16,2 0 0 0,-9 0 0 0,10-2 0 15,-1 2 0-15,22 0 0 0,-46 0 0 0,20 0 0 16,2 0 0-16,-5 2 0 0,3 0 0 0,-5-2 0 15,4 2 0-15,3 0 0 0,3-2 0 0,-11 0 0 16,11 1 0-16,-11-1 0 0,11 0 0 0,-1 0 0 16,22 0 0-16,-36 0 0 0,17 0 0 0,19 0 0 15,-41-1 0-15,41 1 0 0,-33-2 0 0,33 2 0 16,-32 0 0-16,32 0 0 0,-26-2 0 0,26 2 0 16,-36-2 0-16,22 4 0 0,14-2 0 0,-27-4 0 15,27 4 0-15,-38-1 0 0,23 1 0 0,15 0 0 0,-40-4 0 16,23 4 0-16,-7-2 0 0,24 2 0 0,-48-2 0 15,31 1 0-15,-2-1 0 0,-3 0 0 16,0-1 0-16,-6 1 0 0,4 2 0 0,0 0 0 16,-3-1 0-16,27 1 0 0,-36-2 0 0,19 2 0 0,17 0 0 15,-38 2 0-15,19-4 0 0,19 2 0 0,-31 0 0 16,11 2 0-16,-4-4 0 0,24 2 0 0,-38 0 0 16,38 0 0-16,-26-2 0 0,9 0 0 0,17 2 0 15,-22 0 0-15,22 0 0 0,-26-3 0 0,26 3 0 16,-22 0 0-16,22 0 0 0,-29 1 0 0,29-1 0 15,-19 0 0-15,19 0 0 0,-24 2 0 0,24-2 0 16,-24 0 0-16,24 0 0 0,-22 0 0 0,22 0 0 16,0 0 0-16,0 0 0 0,0 0 0 0,-26-2 0 15,26 2 0-15,0 0 0 0,0 0 0 0,-7-9 0 16,7 9 0-16,-5-15 0 0,10 1 0 0,-5-6 0 16,2-2 0-16,1-4 0 0,4-3-8 0,2 2-112 15,-1-13-28-15,1 10-31 0,1 0-29 0,-1-8-34 16,1 9-37-16,-3 0-44 0,-2 3-24 0,-3 9-307 15,3 1-1078-15,-5 2-116 0</inkml:trace>
  <inkml:trace contextRef="#ctx0" brushRef="#br0" timeOffset="61535.92">26859 11008 311 0,'17'-8'657'0,"-17"8"-74"0,7-6-59 0,-7 6-36 0,0 0-46 0,0 0-17 0,0 0-51 0,0 0-39 0,0 0-45 0,0 0-35 15,10 26-27-15,-10-9-18 0,-7 10-15 16,4-4-15-16,-4 3-23 0,2 6-19 0,-2-4-17 0,7 2-12 16,0-1-16-16,0 1-12 0,0-1-12 0,0-4-24 15,-2 1-24-15,-1-7-23 0,3-3-39 0,0-1-17 16,-4-4-20-16,4-11-32 0,4 19-26 0,-4-19-27 16,3 12-34-16,-3-12-34 0,0 0-41 0,0 0-39 15,0 0-254-15,0 0-834 0,0 0 34 0</inkml:trace>
  <inkml:trace contextRef="#ctx0" brushRef="#br0" timeOffset="62501.25">26564 10947 307 0,'0'0'643'0,"-14"-10"-118"0,14 10-90 0,-7-8-60 0,7 8-52 0,0 0-26 0,0 0-19 0,0 0-15 0,0 0-13 0,0 0-10 0,19-20-16 0,-19 20-27 0,31 0-4 15,-7 0-24-15,5-1-15 0,0 2-23 0,-1-1-15 16,8 3-14-16,-7 1-16 0,2-4-14 0,10 3-30 16,-10 0-25-16,6 1-18 0,-6-1-17 0,2 5-17 15,-1-5-12-15,-4 5-13 0,4-4-9 0,-1 1-8 16,-5-1-5-16,-4-4-9 0,4 5 2 0,-9-3-14 0,2 0 5 16,-2-1-3-16,-17-1 5 0,24 0 5 15,-24 0 10-15,22 5 21 0,-22-5 18 0,9 9 4 16,-6 0 15-16,-3-9 19 0,0 30 22 0,-3-11 19 15,-2 5 14-15,1 2 10 0,-1-2 7 0,-10 2 5 16,11 0 3-16,-4 5-3 0,1-3-2 0,0-2-5 0,0-5-7 16,4-3-8-16,-4 3 6 0,7-4-13 15,0-3-7-15,0-2-5 0,0-12-2 0,-5 18-8 16,5-18-17-16,0 12-12 0,0-12-3 0,0 0-19 0,0 0-13 16,0 0-3-16,0 0-1 0,0 0-9 0,0 0 3 15,0 0-3-15,0 0 5 0,5-52 4 16,-5 36 2-16,0-7 3 0,0-1 6 0,0-3 0 0,0 3 8 15,0-2 1-15,0 0 0 0,0-3 5 0,7 2 4 16,-4 9-1-16,-1-3 11 0,5 4 2 0,3-3-4 16,-8 2 13-16,6 0-1 0,4 6 2 0,0-6-2 15,0 8 1-15,2 1-1 0,3-3-1 0,-8 4-1 16,3 5 5-16,-12 3 3 0,29-7-3 0,-12 7-4 16,-17 0 4-16,41 2 0 0,-19 3-1 0,2 1 1 15,-3 1-4-15,1 3 2 0,4-1 1 0,-7 1 0 16,3-1-1-16,-5 5 7 0,2-2-4 0,-7-5 5 15,-2 4 1-15,2-1-6 0,-8-3 2 0,-4-7 2 16,5 20-1-16,-5-12 6 0,0-8 4 0,-12 16 3 16,3-8-2-16,9-8-1 0,-29 9 1 0,17-5-4 15,-5-2-1-15,-9 0 4 0,26-2 3 0,-41-4 6 16,19-5 6-16,-2 1 10 0,3 1 1 0,-1-2 2 16,8 1 5-16,-3 4-2 0,-3-5 1 0,8 0-6 15,0 0-2-15,0 1 1 0,12 8-5 0,-12-9 0 16,12 9-7-16,-16-9 2 0,16 9-4 0,0 0-9 15,0 0 12-15,0 0 4 0,0 0 12 0,0 0 12 16,0 0 8-16,0 0-4 0,45 35-2 0,-30-19-9 16,-1 3-9-16,3 4-3 0,7-1-4 0,-2 1-3 15,-3 0-3-15,2 1-5 0,1 1 2 0,0-1 4 16,-1-4-3-16,-2-3-5 0,-4 0 1 0,9-3-6 0,-17 2 2 16,15-6 0-16,-15-2-1 0,7-1-8 15,-4-1 9-15,-10-6-12 0,12 7 1 0,-12-7-1 16,21 6 0-16,-21-6-5 0,0 0 2 0,29-19 2 15,-19 8-1-15,2-3 2 0,-3-4-4 0,3-6-3 16,3 0-2-16,-6-2 4 0,3 1-2 0,0-3-2 0,3-1 1 16,-3 0 3-16,-2-1-3 0,9-6 2 0,-12 10-1 15,7 1 4-15,1-1 4 0,-10 12-3 0,7-2 4 16,-8 1-3-16,6 2 3 0,-10 13-2 0,12-13 0 16,-7 7 3-16,-5 6 8 0,0 0 14 0,0 0 11 15,0 0 3-15,31 16 1 0,-21-3-3 16,-1 3-5-16,3 1-2 0,10 5-2 0,-5 4-7 0,2 0-3 15,-2 0-1-15,-3 0-2 0,5-2-3 0,0 2-11 16,1 0-14-16,-6 0-21 0,3-1-23 0,-8-1-27 16,3-8-20-16,-2 1-27 0,0-2-29 0,-10 0-36 15,2-1-47-15,-4 1-53 0,-3-5-44 0,-10 3-288 16,3-6-962-16,-9 1-32 0</inkml:trace>
  <inkml:trace contextRef="#ctx0" brushRef="#br0" timeOffset="62643.12">27784 11263 210 0,'-5'-12'533'0,"5"12"-55"0,0 0-32 0,10-23-41 0,-6 16-45 0,-4 7-51 0,17-11-35 0,-2 4-27 15,4 4-40-15,-19 3-27 0,31-5-19 0,-12 5-20 0,8-2-19 16,-3 2-18-16,5 0-18 0,-1 0-47 16,-1 0-53-16,2 0-64 0,-5 0-71 0,-3-3-60 15,-2 3-283-15,3-4-690 0,0 2 80 0</inkml:trace>
  <inkml:trace contextRef="#ctx0" brushRef="#br0" timeOffset="62859.4">28437 10989 533 0,'0'0'701'0,"0"0"-114"0,17-2-53 0,-17 2-41 0,0 0-16 0,9 24-27 0,-4-15-36 0,0 7-36 0,-5 0-38 15,5-1-44-15,-5 5-38 0,5 1-36 16,-3 3-32-16,3 4-22 0,0 2-23 0,-1-1-20 15,1-3-12-15,-5 2-19 0,5-3-11 0,-5-6-32 16,0-1-41-16,14-2-51 0,-9-5-58 0,-2 0-47 0,-3-11-57 16,0 14-61-16,0-14-66 0,0 0-290 0,0 0-967 15,0 0-33-15</inkml:trace>
  <inkml:trace contextRef="#ctx0" brushRef="#br0" timeOffset="63345.74">28775 11102 27 0,'5'9'599'0,"-5"-9"-87"0,3 25-49 0,1-10-46 0,1-2-33 0,0 5-30 0,5-3-34 0,-5 2-37 0,-1-4-31 16,-1 0-32-16,6-2-27 0,-4 1-19 0,0 0-24 15,-5-3-10-15,0-9-17 0,5 15-7 0,-5-15-13 16,7 9-11-16,-7-9 2 0,0 0-16 0,0 0-14 15,0 0-8-15,0 0-5 0,0 0 0 0,0 0-10 16,0 0 10-16,0 0-13 0,5-40-8 0,-12 23-7 16,2-2 1-16,5-7-4 0,-5 1 1 0,5-5 0 15,-5 2-7-15,0 2-2 0,1-2 2 0,4 0 0 16,-8 9 1-16,6 0-2 0,4 3 7 0,-6-3 7 16,4 8 8-16,0 11 11 0,-5-19 2 0,5 19-2 15,0 0-1-15,0-14-7 0,0 14-3 0,0 0-7 16,0 0 3-16,0 0-4 0,0 0-5 0,0 0-7 15,36 28 1-15,-19-14 4 0,-3 9 2 0,10-6-5 16,-5 3 13-16,3 2 5 0,7 4 3 0,-1-1 8 16,13 8 5-16,0-3 2 0,-10-4 5 0,-4-4 5 15,9 2-3-15,-10-2 0 0,5-1-2 0,-9-5 1 16,4-2-3-16,-9-2-3 0,7-4 1 0,-2 0-5 0,-8-7-3 16,-14-1 6-16,27-2 9 0,-15-11 4 15,2-1-5-15,-4-5-3 0,2-9-3 0,-3-3-5 16,-4 2-7-16,0-2-1 0,-5-12-4 0,7 2-3 15,-14 13-2-15,7-1-3 0,-10-2-5 0,1 2-2 16,9 3-10-16,-12 3-5 0,2 4-18 0,0 3-18 16,1 4-19-16,-3 5-26 0,7-1-30 0,-12 0-47 15,17 8-63-15,-31-1-85 0,31 1-369 0,-36 9-1145 0,5 4-181 16</inkml:trace>
  <inkml:trace contextRef="#ctx0" brushRef="#br0" timeOffset="104355.35">22444 13509 181 0,'0'0'220'0,"0"0"-7"0,0 0-12 0,0 0-44 0,-24 0-8 0,24 0-23 0,0 0-9 0,0 0-19 0,0 0-2 0,0 0-6 16,-24 1-12-16,24-1 14 0,0 0 14 0,0 0-8 0,-19 2 21 16,19-2 12-16,0 0-15 0,0 0-17 15,0 0-2-15,0 0-10 0,-19 4-2 0,19-4-7 0,0 0 4 16,0 0 7-16,-20 5 1 0,20-5 5 0,0 0 19 15,-14 4 9-15,14-4 6 0,0 0 7 0,-14 4-3 16,14-4 0-16,0 0-1 0,0 0-2 0,0 0-9 16,0 0-9-16,-12 6-5 0,12-6-7 0,0 0-20 15,0 0-8-15,0 0-10 0,0 0-4 0,0 0-9 16,0 0-3-16,0 0 1 0,0 0-7 0,0 0 0 16,45-26 9-16,-30 20-13 0,-6 0 13 0,-9 6-7 15,22-15 0 1,-5 10-6-16,-10 0-4 0,-7 5-6 0,21-7 1 0,-21 7-9 0,20-5 14 0,-11 0-16 15,-9 5 1-15,19-8 17 0,-9 3 2 0,-10 5 6 16,17-8-17-16,-17 8 2 0,0 0-8 0,19-6 14 16,-19 6 2-16,0 0 2 0,10-5-2 0,-10 5 2 15,0 0-1-15,0 0 5 0,0 0 15 0,0 0 14 16,14 23 2-16,-16-9 1 0,2 3-6 0,0 3-2 16,-3-1-1-16,-2 7-3 0,5 2-2 0,-4-2 0 15,4 0-4-15,0-2-4 0,-8 0-7 0,8-4-4 16,-2-1-2-16,12-1-5 0,-10-1-5 0,0 2-5 15,0-2 0-15,0-2-3 0,0-2-2 0,0 5-3 0,0-7-3 16,0-11-16-16,0 19-20 0,0-10-26 16,0-9-35-16,4 15-33 0,-4-15-34 0,5 13-32 15,-5-13-27-15,0 0-21 0,12 4-47 0,-12-4-43 16,0 0-287-16,0 0-940 0,24-17-18 0</inkml:trace>
  <inkml:trace contextRef="#ctx0" brushRef="#br0" timeOffset="105216.33">23181 13687 315 0,'0'0'550'0,"0"0"-68"0,-9-17-55 0,9 17-57 0,0 0-47 0,0 0-43 0,0 0-29 0,0 0-33 0,0 0-25 0,0 0-21 0,0 0-11 16,0 0 3-16,0 0-3 0,0 0-11 0,0 0-9 15,0 0-15-15,0 0 4 0,0 0-7 0,28 34-16 16,-20-20-7-16,-6 1-12 0,0-5-1 0,3 0-8 16,0 6-10-16,-5-5-8 0,0 0-7 15,2 0-8-15,-2-11 2 0,5 19-8 0,0-10-3 0,-5-9-7 16,5 11 0-16,-5-11-17 0,0 0 0 0,0 11-6 15,0-11-6-15,0 0-6 0,0 0 1 0,0 0-2 16,0 0 6-16,0 0-11 0,12-46 9 0,-7 31-4 16,-1 0 3-16,-1-2-1 0,2-1-2 0,-1-8 3 15,1 9 3-15,2-3-4 0,3 4 4 0,-5 4-2 16,2-3 3-16,3 4-2 0,-1-3 1 0,-4 5-5 16,7 2 5-16,-12 7-7 0,14-10 6 0,-2 7 10 15,-12 3-8-15,0 0 9 0,0 0 3 0,39 17 4 16,-34-8 6-16,4 2 11 0,1 4 2 0,-3 0-4 15,-2-1 3-15,-3 7-1 0,5-5 3 0,-2 1-1 16,0 1-2-16,-5-4-3 0,5-1-1 0,-3-5-2 16,3 3-8-16,-5-11-1 0,2 18-2 0,-2-18-3 15,3 9 2-15,-3-9 3 0,0 0-8 0,7 12-9 16,-7-12 9-16,0 0 0 0,0 0-4 0,0 0 0 16,0 0-5-16,31-32-3 0,-21 23 3 0,2-6 1 15,-7 5-2-15,4-4-1 0,1 2 9 0,-3 5-13 0,0-2 6 16,3 0 1-16,-10 9-8 0,10-10 3 15,-10 10-1-15,9-7-6 0,-9 7 8 0,10-11 1 16,-10 11 7-16,0 0-3 0,21-4 7 0,-21 4 8 16,0 0 8-16,0 0 6 0,29 8 6 0,-29-8 5 0,15 12 1 15,-3-4 0-15,-5 1 0 0,-2 0-5 16,7 8-4-16,-12-4 0 0,9 0-5 0,-4-1-5 16,5-2-1-16,-8 0-3 0,0 1-4 0,6-2-7 0,-8-9-11 15,2 15-21-15,-2-15-22 0,7 13-22 0,-7-13-19 16,10 5-25-16,-10-5 8 0,0 0-10 0,14 7-12 15,-14-7-8-15,0 0-12 0,22-17-3 0,-10 4-2 16,5-2 5-16,-3-8 10 0,0-1 9 0,8 0 12 16,-3 0 5-16,-7 5 9 0,5-3 22 0,-3 5 13 15,-2 5 16-15,-2 4 21 0,0 1 15 0,-1 1 30 16,-9 6 25-16,0 0 16 0,19-2 19 0,-19 2 9 16,0 0 8-16,15 20 3 0,-8-6 4 0,-5-2-8 15,6 2-5-15,-6 4-3 0,5 1-17 0,-2-1-20 16,-2-3 9-16,1 6 0 0,-1-3-10 0,4-1 1 15,-5-2-26-15,1-2-32 0,2-4-35 0,-1 1-48 16,-1-1-50-16,-3-9-61 0,5 19-75 0,-5-19-308 16,-8 12-883-16,8-12 12 0</inkml:trace>
  <inkml:trace contextRef="#ctx0" brushRef="#br0" timeOffset="105368.9">24055 13659 580 0,'0'0'754'0,"-9"-11"-112"0,9 11-86 0,0 0-59 0,-10-10-89 0,10 10-67 0,0 0-53 0,0 0-61 0,-5-12-67 0,5 12-63 16,0 0-58-16,0 0-68 0,0 0-42 0,0 0-74 15,-5-14-94-15,5 14-275 0,0 0-733 0,0 0 68 16</inkml:trace>
  <inkml:trace contextRef="#ctx0" brushRef="#br0" timeOffset="105636.67">24307 13250 499 0,'0'0'728'0,"0"0"-36"0,0 0-67 0,7 24-73 0,-2-7-65 0,2 3-57 0,-2 5-40 0,0 3-44 15,0 3-29-15,-3 9-27 0,1 6-23 0,1-4-28 16,1 5-33-16,-5 0-11 0,0 0-8 0,0 4-13 15,5-5-20-15,-10-3-16 0,12-3-20 0,-7 2-14 16,3-13-13-16,-1-1-13 0,3-3-7 0,0-7-13 16,0-2-13-16,4-1-19 0,-9-4-18 0,3-1-25 0,-3-10-35 15,0 17-39-15,0-17-52 0,4 12-63 16,-4-12-78-16,0 0-99 0,0 0-271 0,0 0-1079 16,0 0-116-16</inkml:trace>
  <inkml:trace contextRef="#ctx0" brushRef="#br0" timeOffset="107012.87">25196 13841 101 0,'0'0'592'0,"0"0"-64"0,-5-13-45 0,5 13-53 0,0 0-44 0,5-15-39 0,-5 15-36 0,0-13-16 0,0 13-30 15,0 0-18-15,0 0-19 0,0-17-18 16,0 17-14-16,0 0-21 0,0 0-12 0,0 0-14 15,2-9-14-15,-2 9-20 0,0 0 8 0,0 0 3 16,0 0 0-16,0 0-11 0,29 28-8 0,-20-15-10 16,3 2-8-16,-2-1-7 0,-5 5-6 0,4 2-13 15,-1-5 3-15,1 3-5 0,-2-4-7 0,-2-2 0 16,5 1-5-16,-5-4-4 0,2-1-4 0,-7-9-4 16,5 16-5-16,-5-16-2 0,4 10-3 0,-4-10-3 0,0 0 9 15,15 2 12-15,-15-2 7 0,0 0 0 0,33-22-3 16,-21 4-4-16,10-7 12 0,4-10 1 15,6-6 4-15,1 4-1 0,-6-8 4 0,9-3-2 16,0 0-5-16,0-3 3 0,0 5-6 0,-5 5 0 0,3-1 0 16,-10 5-10-16,-3 11-4 0,-11-1-6 0,9 4-5 15,-9 7-5-15,-1 0 1 0,-2 2-5 0,1 5-3 16,-8-1-15-16,0 10-19 0,12-12-27 16,-12 12-36-16,0 0-54 0,0 0-77 0,0 0-89 0,0 0-374 15,-32 31-1203-15,25-12-252 0</inkml:trace>
  <inkml:trace contextRef="#ctx0" brushRef="#br0" timeOffset="108219.29">29942 13722 558 0,'0'0'495'0,"-14"5"-31"0,14-5-50 0,0 0-38 0,0 0-36 0,0 0-18 0,0 0-44 0,0 0-30 0,0 0-16 16,0 0-18-16,0 0-19 0,0 0-25 0,0 0-20 16,0 0-14-16,0 0-15 0,-10 7-19 0,10-7-9 15,0 0-6-15,0 0-14 0,0 0-4 0,0 0-12 16,0 0-9-16,32-36 0 0,-23 27-3 0,-2-2-6 16,3 0-5-16,4 3-5 0,-2-3-5 0,-2 3 1 15,2-1-7-15,-2-4 1 0,-10 13-3 0,14-10 3 16,-7 4-5-16,-7 6-3 0,17-8-1 0,-17 8-2 15,0 0 4-15,0 0-3 0,7-7 16 0,-7 7 0 16,0 0 7-16,0 0 16 0,0 0 2 0,12 20 6 16,-12-20 3-16,0 19 3 0,0-4-1 0,0 1 0 15,0-2-2-15,0 7 9 0,0-2-2 0,-5-3-2 16,5 3 1-16,0 0-5 0,0-1-11 0,0 1-2 16,-7-2-4-16,7 1-5 0,0 1-3 0,0-2-2 15,-5 5-5-15,5-5-3 0,-2 3-5 0,2-5-3 0,0-1-12 16,0-2-18-16,0-12-24 0,0 18-37 0,0-18-36 15,-5 14-37-15,5-14-23 0,0 0-55 16,0 0-52-16,0 0-70 0,0 0-263 0,24-27-945 16,-14 12-18-16</inkml:trace>
  <inkml:trace contextRef="#ctx0" brushRef="#br0" timeOffset="109015.11">30737 13716 507 0,'0'0'549'0,"0"0"-45"0,-5-10-59 0,5 10-58 0,0 0-44 0,0 0-44 0,0 0-37 0,0 0-24 0,0 0-18 0,0 0-19 0,0 0-20 0,0 38-11 15,0-25-19-15,-4 2 5 0,4 0-30 0,0 0-8 16,0-4-12-16,-5 4-14 0,10 1-9 0,-5-16-8 16,-5 19-13-16,5-9-6 0,0-10-5 15,5 13-5-15,-5-13-2 0,4 9-6 0,-4-9-10 0,0 0-10 16,0 0-5-16,0 0-6 0,0 0-10 0,0 0-6 16,0 0-7-16,10-44-8 0,2 25-2 0,-2-6 1 15,2 3 5-15,-3 4-3 0,1 1 3 0,2 1 6 16,-3-2 0-16,-4 6 1 0,0 4 1 0,7-1 3 15,-2 0 1-15,-10 9-3 0,9-12 5 0,-9 12 8 16,0 0 14-16,10-7 12 0,-10 7 4 0,0 0 4 16,0 0 1-16,21 17 2 0,-21-17 4 0,0 20 4 15,8-9-8-15,-4 0 1 0,-4 4 0 0,5-2-1 16,0 2-1-16,-5-2-7 0,5 2 3 0,0-4 1 16,-5-11-7-16,0 19-5 0,0-8-3 0,0-11-3 15,7 16 0-15,-7-16-2 0,9 12-12 0,-9-12 4 16,5 5 5-16,-5-5-7 0,0 0 6 0,17 2-4 15,-17-2-3-15,0 0 7 0,0 0-2 0,29-16 0 16,-24 6-5-16,7 1 5 0,0-2-9 0,-8 0 3 16,6 3 6-16,0-1-11 0,-3-1 3 0,2 1-5 15,-9 9 2-15,15-13 2 0,-8 7-3 0,-7 6-3 16,14-10 6-16,-14 10 6 0,10-8-6 0,-10 8 0 0,0 0 3 16,0 0 3-16,0 0 3 0,0 0-3 15,0 0 17-15,0 0 2 0,38 15 2 0,-28-10 3 16,-5 3 0-16,-5-8-5 0,12 13-4 0,-7-6-5 15,-5-7 1-15,9 10-3 0,1-3 0 0,-10-7-2 0,12 7 1 16,-12-7 0-16,10 9-3 0,-10-9-3 16,9 6 0-16,-9-6-11 0,0 0-3 0,0 0-11 0,34-11-2 15,-25 4-12-15,1-2-9 0,-10 9-7 16,14-17-2-16,-2 10 3 0,-7-1 6 0,-5 8 1 0,17-11 5 16,-7 5-6-16,-10 6 13 0,9-7 1 0,-9 7 2 15,12-5 2-15,-12 5-6 0,0 0 11 16,15-7 1-16,-15 7 5 0,0 0 0 0,0 0 3 0,0 0-1 15,26 8 0-15,-26-8 2 0,12 9 19 0,-7 0-5 16,4 3 9-16,-4-1-2 0,-5 4 2 0,12 0-3 16,-2 0-3-16,-10-2 0 0,9 2 1 0,1-1-5 15,-8 3 1-15,8-8-15 0,-10-1-27 0,0-8-40 16,12 17-27-16,-12-10-60 0,0-7-86 0,0 0-84 16,0 0-246-16,0 0-867 0,0 0 19 0</inkml:trace>
  <inkml:trace contextRef="#ctx0" brushRef="#br0" timeOffset="109152.66">31510 13614 156 0,'-9'-12'732'0,"9"12"-91"0,0 0-74 0,0 0-71 0,0 0-83 0,-3-10-62 0,3 10-58 0,0 0-43 0,0 0-40 16,0 0-53-16,0 0-53 0,0 0-58 0,0 0-62 15,0 0-66-15,0 0-76 0,0 0-66 0,0 0-275 16,-19 30-705-16,19-30 76 0</inkml:trace>
  <inkml:trace contextRef="#ctx0" brushRef="#br0" timeOffset="109434.29">31767 13419 291 0,'0'0'760'0,"0"0"-91"0,0 0-50 0,0 0-66 0,3-13-73 0,-3 13-47 0,0 0-45 0,0 0-21 0,12 31-25 0,-8-15-25 16,1 8-27-16,-5 6-29 0,0-1-20 0,-5 8-25 15,5 4-23-15,0-2-22 0,0 2-23 0,0-10-19 16,0-3-24-16,5 2-4 0,-5-5-11 0,-5 1-12 16,5 3-10-16,5-1-9 0,-5-2-6 0,0-7-9 15,0 5-15-15,5-6-19 0,-5 1-16 0,0-8-34 16,0 4-36-16,5-6-46 0,-5-9-55 0,0 21-45 0,0-21-90 15,0 11-348-15,0-11-1111 0,7 9-142 16</inkml:trace>
  <inkml:trace contextRef="#ctx0" brushRef="#br0" timeOffset="110152.86">32511 13561 670 0,'-9'-12'823'0,"9"12"-81"0,0 0-105 0,-5-9-82 0,5 9-70 0,0 0-76 0,0 0-43 0,0 0-31 0,0 0-21 0,0 0-45 0,0 0-8 15,0 0-21-15,19 49-17 0,-9-37-28 0,-1 4-12 16,-1 0-15-16,13-1-23 0,6 3-6 16,4 5-14-16,-7-1-16 0,10 1-11 0,-15-9-9 0,7 10-12 15,1 0-7-15,1 2-9 0,-8 1-7 0,8-6-4 16,-11 6-9-16,5-7-3 0,-1 5-1 0,1-11-8 15,-12 5-2-15,11-5-3 0,-6 2-4 0,-1-4 0 16,-2-1-2-16,-2 2-4 0,-3-5-1 0,2 0-1 16,1-3-6-16,-10-5-6 0,12 15 0 0,-12-15 0 0,10 6 0 15,-10-6-14-15,0 0-9 0,4 7-6 16,-4-7-10-16,0 0-18 0,0 0-17 0,0 0-23 16,0 0-19-16,0 0-21 0,0 0-28 0,0 0-25 15,0 0-20-15,-26-30-35 0,26 30-36 0,-12-17-47 0,5 6-321 16,0 2-1056-16,-8 0-99 0</inkml:trace>
  <inkml:trace contextRef="#ctx0" brushRef="#br0" timeOffset="110461.2">33035 13495 496 0,'0'0'772'0,"0"0"-59"0,0 0-69 0,0 0-53 0,-36 23-59 0,19-10-58 0,7 1-53 0,-11 9-46 0,4 1-37 0,-7 4-37 0,0 9-36 16,-7 2-21-16,-10 0-26 0,7-2-15 0,-9-1-28 16,0 5-19-16,2-4-16 0,5-4-20 0,0 0-17 15,-2-3-14-15,14-10-10 0,2 1-6 16,5-6-12-16,3 0-12 0,-3-1-20 0,0-2-31 0,3 1-39 15,7-6-62-15,-5 3-94 0,0-1-121 0,2-4-353 16,-2 3-1167-16,2 0-209 0</inkml:trace>
  <inkml:trace contextRef="#ctx0" brushRef="#br0" timeOffset="117864.5">17817 12384 318 0,'19'-3'356'0,"-19"3"-37"0,15-6-29 0,-15 6-190 0,24-5 135 0,-24 5 22 0,26-7-24 0,-16 4-24 0,-10 3-23 0,22-4-22 0,-22 4-3 15,16-5 4-15,-16 5 0 0,17-4-8 0,-17 4-3 16,15-5-7-16,-15 5-4 0,9-10-7 0,-9 10-3 15,12-11 1-15,-12 11-8 0,0-13-13 0,0 13 0 16,0 0 0-16,0-17-12 0,0 17-2 0,-9-15-10 16,9 15-8-16,-8-16-8 0,1 9-2 0,0-3-17 15,-5 1 1-15,12 9-4 0,-14-14-1 0,14 14 4 16,-17-12 2-16,10 6 1 0,7 6 4 0,-27-10 3 16,15 5-2-16,12 5 2 0,-31-5-4 0,12 5-7 15,-5 0 6-15,24 0-8 0,-44 5-3 0,13 0-5 16,5 4 0-16,-1-2 0 0,-4 2-3 0,5 1-7 15,-1 0 0-15,3 3-7 0,-7 2 2 0,10-5-6 16,-1 2-3-16,0 0-1 0,8-5-3 0,0 6-2 0,6 2-2 16,-6 0-1-16,9-4-2 0,5 4-1 0,-5-2 1 15,5 0-7-15,5-2 1 0,0 0 0 16,5-1 3-16,2 0-4 0,2-6 0 0,10 6 2 16,-5-3-3-16,5 1 1 0,5-7-5 0,-3 1-5 15,6-2-5-15,-1-3-16 0,-2-3 6 0,2-1-3 0,-5-1-2 16,8-5 0-16,-5 2-1 0,-8-2 2 0,8-6-3 15,-12 5-1-15,5 1 6 0,-6-2-1 16,-1-1 8-16,2 4-1 0,-8 3 5 0,-2 1-2 0,3-1 7 16,-10 9-1-16,12-9 4 0,-12 9 12 0,10-8-1 15,-10 8 4-15,0 0 6 0,0 0-9 0,0 0 7 16,0 0-2-16,0 0 3 0,19 20 6 16,-26-6 3-16,7 6 5 0,0-2 4 0,7 10 5 0,-14 2 5 15,7 11 3-15,7-2 2 0,-14 1 1 0,7 0 20 16,0-1-7-16,7-9-7 0,0-4-6 0,-5 0-5 15,1-5-6-15,2-2-4 0,-1 0-4 0,4-4-10 16,-1-4-18-16,-5-3-23 0,3 1-30 16,-5-9-31-16,12 10-44 0,-12-10-38 0,0 0-42 0,0 0-57 15,0 0-52-15,31-23-300 0,-21 11-967 0,-1 0-32 16</inkml:trace>
  <inkml:trace contextRef="#ctx0" brushRef="#br0" timeOffset="118345.4">18487 12269 601 0,'0'0'560'0,"0"-11"-41"0,0 11-45 0,0 0-47 0,0 0-46 0,0 0-35 0,0 0-29 0,-26-13-38 0,26 13-31 16,0 0-21-16,0 0-28 0,-27-8-4 0,27 8-27 15,-24-5-12-15,10 1-15 0,14 4-17 0,-26-3-13 16,9 0-7-16,17 3-4 0,-32 6-11 15,13-2-20-15,5 1 4 0,-1-1-5 0,-1 3-8 0,4 1-11 16,0-3-2-16,12-5-7 0,-17 14-6 0,14-7-3 16,3-7-5-16,-2 15 0 0,2-15-8 0,14 17-5 15,-9-8-2-15,10 4-4 0,4-4-4 0,2 4-1 16,1-3-5-16,2 1-3 0,0 0 2 0,12 0 0 16,0 2 0-16,-5 0 2 0,3 3-4 0,0-5 0 15,-13 1 1-15,15 1 3 0,-14-3 0 0,2 0-3 16,2 4-1-16,-9-1 6 0,7-3-2 0,-5 0 7 15,-7 1-2-15,-2-2-1 0,-1 1 3 0,-9-1 0 16,0-9 3-16,0 15 9 0,0-15-1 0,-14 15 6 16,0-10 11-16,-1 0 5 0,-6 2 2 0,-1-2 11 15,-2-1 9-15,-2-2 2 0,2 1 5 0,0-3 1 16,-5 0-2-16,0-2-5 0,5-1-3 0,0-1-7 0,2-1-1 16,1-3-5-16,2 0-4 0,-3-4-6 15,10-2-3-15,0-2-5 0,5-3-3 0,-5-5-1 16,12 1-5-16,-3 0-8 0,3 4-16 0,5-4-18 15,5-4-25-15,-1 2-29 0,11 2-36 0,-8 6-40 0,0 2-34 16,0 2-56-16,9 0-55 0,-4 2-348 16,-5 2-1057-16,-12 9-95 0</inkml:trace>
  <inkml:trace contextRef="#ctx0" brushRef="#br0" timeOffset="118955.69">19087 12215 620 0,'0'0'572'0,"0"0"-54"0,24 2-55 0,-24-2-29 0,10 11-39 0,0-2-48 0,-8-1-22 0,5 7-35 0,-2-4-34 0,2 0-24 0,-4 0-24 0,6 0-38 16,-6 1 12-16,4 4-16 0,-5-3-16 16,3 0-17-16,-5 2-10 0,0 0-14 15,0-4-18-15,0-11-8 0,-5 20-14 0,5-20-4 0,-5 17-8 0,5-17-4 16,0 13-8-16,0-13-7 0,0 0-4 0,-4 14-10 15,4-14-6-15,0 0-12 0,0 0 0 0,0 0 0 16,0 0 5-16,0-47-22 0,0 47-4 16,4-44 1-16,-1 25-5 0,4-9 3 0,-5 2 3 0,3-2 2 15,2 0-1-15,3 2 4 0,-5 0 1 0,0 9-7 16,-1-1 7-16,4 3-6 0,-1 2 6 0,-5 4 0 16,-2 9-14-16,5-16 14 0,-5 16 3 15,10-5 5-15,-10 5 2 0,0 0 4 0,0 0-10 16,26 17 17-16,-26-17 1 0,7 14 4 0,1 4-3 0,-1-4 3 15,-2 3 0-15,2 0 1 0,-2-1 3 0,-1 1-1 16,-1-2-6-16,4 2 6 0,-2-2 1 0,-3 0-1 16,5-1 2-16,-7-4-15 0,0-10 5 0,3 12 1 15,-3-12-1-15,7 16-6 0,-7-16 0 0,2 9-6 16,-2-9 0-16,0 0-8 0,0 0 0 0,0 0-4 16,0 0 2-16,29-35-4 0,-24 19 5 0,5 2 0 15,-1-3-3-15,3-2 0 0,-9 3 2 0,6 1 6 16,6 0-4-16,-8 2 5 0,2 4-2 0,-1-2 1 15,-4 3-6-15,6-1 5 0,-10 9 2 0,12-9-4 16,-2 3 13-16,-10 6 7 0,16-10 10 0,-16 10 6 16,22-5 3-16,-22 5 1 0,19-4 11 0,-19 4 7 15,0 0 5-15,27 4 6 0,-27-4 7 0,19 11 3 16,-7 1 2-16,0 0-2 0,-3 5-5 0,13 6-7 16,-15-5-7-16,8 8-5 0,-3 0-6 0,0-2-4 15,2-5-4-15,-7-3-6 0,10 1-9 0,-7-2-20 16,-6-5-29-16,1-1-38 0,7-2-47 0,-12-7-62 0,3 13-72 15,-3-13-94-15,0 0-317 0,0 0-1091 16,0 0-127-16</inkml:trace>
  <inkml:trace contextRef="#ctx0" brushRef="#br0" timeOffset="156672.64">12326 16837 222 0,'0'0'434'0,"0"0"-45"0,0 0-22 0,0 0-29 0,0 0-35 0,0 0-35 0,0 0-22 0,0 0-22 0,0 0-24 16,0 0-12-16,0 0-18 0,0 0-9 0,0 0-17 16,0 0-15-16,0 0-11 0,17-9-8 0,-17 9-11 15,12-10-3-15,-12 10-9 0,10-9-3 0,-3 1-5 16,-7 8-3-16,9-8-3 0,-9 8-5 0,10-9-3 16,-10 9-8-16,0 0-5 0,5-11-6 0,-5 11-6 15,0 0-2-15,7-11-4 0,-7 11-2 0,0 0 4 16,0 0 1-16,0 0-6 0,0 0 2 0,0 0-3 15,0 0 2-15,0 0 6 0,0 0-1 0,17 30-1 16,-12-18-2-16,-3 2-4 0,-2 0-2 0,5 1 1 16,-3 0-13-16,1 1 8 0,-1-2-3 0,-2 3 1 0,5-2-5 15,-5-1-5-15,2-5 3 0,-2-9-4 16,7 23-4-16,-7-13 2 0,0-10-13 0,3 16-23 0,-3-16-29 16,2 9-33-16,-2-9-45 0,3 12-59 0,-3-12-53 15,0 0-62-15,0 0-244 0,0 0-808 0,0 0 45 16</inkml:trace>
  <inkml:trace contextRef="#ctx0" brushRef="#br0" timeOffset="156979.9">12523 16604 4 0,'0'0'492'0,"0"0"-60"0,0 0-30 0,17-1-45 0,-17 1-39 0,0 0-27 0,0 0-37 0,26 12-23 0,-16-6-23 0,7 3-15 16,4-1-27-16,-4 4-11 0,10 0-13 0,-3-2-14 15,4 8-12-15,6 0-9 0,-8 4-6 16,1-1-8-16,-3 5-2 0,0-2 4 0,2-2-3 0,-7 4 5 16,-2-2 6-16,-5 4-2 0,-5 2 5 0,-4 3 7 15,4 6 3-15,-14-7 0 0,2-3 15 0,-5 1-15 16,-2-4 2-16,-4 2-4 0,1-1 1 0,-2-2-7 15,-4 0-11-15,-1-5-4 0,5 0-12 0,-7-5-10 16,10-2-6-16,0-2-8 0,-3-1-9 0,5-1-8 16,2-3-20-16,10-6-29 0,-14 11-43 0,14-11-61 15,-7 7-61-15,7-7-68 0,0 0-74 0,0 0-304 16,0 0-969-16,0 0-35 0</inkml:trace>
  <inkml:trace contextRef="#ctx0" brushRef="#br0" timeOffset="157897.72">13719 17115 429 0,'-5'5'436'0,"5"-5"-38"0,0 0-52 0,-7 12-36 0,7-12-44 0,0 0-29 0,0 0-22 0,0 0-5 0,0 0-4 15,0 0-9-15,0 0-12 0,0 0-4 0,0 0-13 16,29-43-9-16,-17 25 0 0,-8-1-7 0,18-4-8 15,-12-3 3-15,2 0-26 0,4-4-4 0,-1 2-3 16,4-9-5-16,-7 9-11 0,0-1-2 0,5 3-7 16,-5 0-5-16,-5 8-9 0,3-1 1 0,-8 8-7 15,3-3-1-15,0 4 3 0,-5 10 1 0,2-17 0 16,-2 17 2-16,7-13-5 0,-7 13-9 0,0-12-1 16,0 12-4-16,0 0-7 0,0 0-5 0,0 0-7 15,0 0-3-15,0 0-5 0,-5 52-2 0,13-27-1 16,-11 3-2-16,8 10-8 0,2-8-7 0,8 8 6 15,-13-8 0-15,5 1-3 0,5 1 0 0,0-3-10 16,0-1 9-16,3-3-1 0,-1-3-4 0,3 0 0 16,-12-3-10-16,7-5-7 0,0-1-17 0,-5-4-16 15,0 1-25-15,0-2-13 0,-7-8-15 0,15 12-22 16,-15-12-23-16,9 4-30 0,-9-4-28 0,0 0-30 16,0 0-28-16,0 0-26 0,3-35-6 0,-3 35-257 15,-12-23-800-15,-3 9 48 0</inkml:trace>
  <inkml:trace contextRef="#ctx0" brushRef="#br0" timeOffset="158086.72">13769 16914 145 0,'0'0'450'0,"0"0"-30"0,0 0-32 0,0 0-27 0,0 0-14 0,0 0-44 0,0 0-23 0,0 0-32 0,0 0-34 0,0 0-21 16,0 0-21-16,36 24-20 0,-19-24-19 15,-17 0-11-15,34 0-17 0,-10-2-13 0,2-1-10 16,0 1-7-16,1-2-13 0,-3 1-31 0,2 1-34 15,3-3-41-15,-7 2-55 0,2-1-51 0,2 1-36 16,-4-3-68-16,-1 5-218 0,-21 1-653 0,27-4 86 0</inkml:trace>
  <inkml:trace contextRef="#ctx0" brushRef="#br0" timeOffset="158620.44">14295 16909 81 0,'0'0'441'0,"0"0"-25"0,10 13-46 0,-10-13-37 0,7 14-36 0,-5-7-29 0,-2-7-30 0,3 16-24 0,4-5-19 16,-2-4-24-16,-5-7-15 0,9 21-21 0,-4-12-17 15,-3 2-14-15,3-2-11 0,-5-9-12 0,5 16-5 16,-3-7-15-16,-2-9-6 0,8 12-6 0,-8-12-7 15,0 12-15-15,0-12-7 0,0 0-4 0,0 0-4 16,0 0-7-16,0 0-7 0,0 0-1 0,0 0-3 0,0 0-3 16,21-26 1-16,-21 26-2 0,7-21 3 0,-2 12 5 15,-2 0 8-15,-3 9-3 0,12-17 3 16,-5 10 5-16,-7 7 1 0,2-15-1 0,-2 15 3 0,10-9-1 16,-10 9 9-16,0 0 0 0,7-11 12 0,-7 11 9 15,0 0 10-15,0 0 1 0,0 0 3 16,0 0 0-16,0 0-2 0,0 0-3 0,34 21-4 15,-34-21-7-15,9 16-2 0,-6-7-7 0,-1 2 0 16,-2-11-7-16,10 17-1 0,-8-10-1 0,8 3-5 0,-1-3-4 16,1 0 1-16,-10-7-1 0,19 12-1 0,-9-9-5 15,-10-3 3-15,0 0-1 0,17 8 0 16,-17-8-4-16,19 0 1 0,-19 0-3 0,0 0 3 0,31-8-2 16,-17 3-1-16,-14 5 1 0,15-4-2 15,-15 4 3-15,17-9 9 0,-5 3 9 0,4 1 12 16,-4-3 8-16,0 2 8 0,5-1 6 0,-5 2-5 0,-12 5-4 15,19-12 0-15,-11 8-5 0,-8 4 2 16,19-3-11-16,-19 3-9 0,0 0 4 0,21 0-1 0,-21 0-2 16,0 0-2-16,17 17-3 0,-14-10-1 0,4 2-15 15,-7-9-22-15,5 17-28 0,2-8-35 0,-5 1-40 16,1 1-44-16,4-2-56 0,2 1-61 0,-9-10-285 16,15 18-839-16,-13-7 35 0</inkml:trace>
  <inkml:trace contextRef="#ctx0" brushRef="#br0" timeOffset="158941.49">15191 17118 331 0,'0'0'589'0,"0"0"-62"0,0 0-55 0,0 0-55 0,0 0-40 0,0 0-37 0,0 0-40 0,0 0-42 0,0 0-31 15,0 0-30-15,0 0-25 0,0 0-22 0,0 0-20 16,0 0-16-16,0 0-16 0,0 0-8 0,0 0-12 15,-15 44-12-15,15-44-20 0,7 12-18 0,3-6-18 16,-10-6-20-16,19 8-12 0,-7-7-7 0,-12-1-5 16,0 0-4-16,34-8 1 0,-34 8 6 0,21-9 1 15,-11 4 8-15,-10 5 7 0,12-9 11 0,-12 9 11 16,5-17 6-16,-5 17 6 0,2-11 2 0,-2 11-2 16,-12-15 1-16,12 15-2 0,-17-11-5 0,10 5-12 15,7 6-7-15,-14-6-23 0,14 6-12 0,-22-5-33 16,22 5-29-16,0 0-25 0,-24-1-45 0,24 1-26 15,-12-6-35-15,12 6-262 0,0 0-694 0,0 0 75 16</inkml:trace>
  <inkml:trace contextRef="#ctx0" brushRef="#br0" timeOffset="159346.74">15390 17026 406 0,'5'-9'568'0,"-5"9"-82"0,0 0-61 0,0 0-40 0,0 0-41 0,0 0-32 0,0 0-24 0,7 28-40 0,-7-28-28 0,2 16-29 0,1-5-12 16,1-2-29-16,-4-9-18 0,3 19-19 0,2-10-7 16,-1 0-14-16,1 1-12 0,-5-10-7 0,15 13-14 15,-11-6-2-15,-4-7-9 0,12 12-2 0,-4-7-9 16,-8-5-6-16,0 0-11 0,26 0-8 0,-26 0-11 15,0 0-13-15,29-13-7 0,-17 4-2 0,0 0-1 16,2-3 5-16,1 3 0 0,-3 0 5 0,-3 3-2 16,1-2 5-16,-10 8 1 0,14-10 2 0,-14 10 4 15,12-6 6-15,-12 6 6 0,8-10 8 0,-8 10 6 16,0 0 7-16,2-10 1 0,-2 10 10 0,0 0-2 0,0 0 0 16,0 0-6-16,0 0 2 0,0 0-8 15,0 0 0-15,10 27-7 0,-10-27-2 0,0 19-1 16,4-10-4-16,1 0-3 0,-5-9-4 0,7 16-13 15,-2-7-18-15,-5-9-23 0,15 13-23 0,-15-13-37 16,7 9-33-16,-7-9-34 0,0 0-28 0,0 0 4 16,29-5-24-16,-29 5-46 0,19-12-233 0,-19 12-706 15,17-12 75-15</inkml:trace>
  <inkml:trace contextRef="#ctx0" brushRef="#br0" timeOffset="159694">15947 16964 115 0,'5'-5'543'0,"-5"5"-67"0,0 0-52 0,0 0-48 0,0 0-38 0,0 0-26 0,0 0-29 0,0 0-25 0,0 0-20 0,0 0-17 0,-5 37-21 16,5-37-15-16,-5 17-15 0,10-6-20 0,-5 1-11 15,0-12-15-15,-5 23-12 0,5-11-9 0,0 0-15 16,0-12-8-16,0 21-11 0,0-15-9 0,0-6-6 16,0 15-9-16,0-15-3 0,0 0-4 0,5 11 0 15,-5-11-9-15,0 0-2 0,0 0-6 0,0 0-1 16,0 0-6-16,0 0-4 0,0 0-4 0,0 0-1 0,34-26-3 15,-27 20 1-15,2-4-3 0,-4 2 4 16,-5 8-4-16,12-19 3 0,-2 4-1 0,-8 8-1 16,-2 7 10-16,17-10-7 0,-17 10-8 0,10-9 6 15,-10 9-2-15,9-9 3 0,-9 9-3 0,7-6 7 0,-7 6-2 16,0 0 9-16,0 0 12 0,20-2-1 0,-20 2-3 16,0 0 0-16,0 0 1 0,19 17-5 15,-14-10-6-15,-5-7 2 0,9 14-4 0,-9-14-16 16,5 12-27-16,-3-4-39 0,-2-8-47 0,0 13-54 15,0-13-59-15,3 10-58 0,-3-10-274 0,0 0-831 0,0 0 33 16</inkml:trace>
  <inkml:trace contextRef="#ctx0" brushRef="#br0" timeOffset="159913.49">16374 16816 567 0,'5'-14'602'0,"-5"14"-86"0,0 0-37 0,0 0-35 0,0 0-33 0,0 0-41 0,0 0-31 0,0 0-30 16,0 0-24-16,0 35-33 0,0-25-32 16,0-10-28-16,5 26-18 0,-10-9-24 0,5 0-21 0,0 2-15 15,5 0-16-15,-3 0-15 0,1 0-8 0,-3-1-16 16,4-1-23-16,1 0-29 0,5-2-46 0,-8 2-42 16,5-4-41-16,-4-4-49 0,4 2-49 0,-2-2-38 15,-5-9-86-15,5 16-216 0,-5-16-826 0,5 11 35 16</inkml:trace>
  <inkml:trace contextRef="#ctx0" brushRef="#br0" timeOffset="160094.49">16345 16935 179 0,'0'0'656'0,"-9"-8"-105"0,9 8-68 0,0 0-48 0,0 0-45 0,0 0-41 0,0 0-40 0,0 0-41 0,0 0-41 0,0 0-27 0,0 0-26 15,50-5-28-15,-50 5-47 0,29-3-74 0,-12 3-87 16,-17 0-90-16,38 5-142 0,-16-3-211 0,-22-2-711 16,48 5 77-16</inkml:trace>
  <inkml:trace contextRef="#ctx0" brushRef="#br0" timeOffset="161214.54">17301 16959 90 0,'-14'-5'622'0,"14"5"-77"0,0 0-69 0,-22-7-58 0,22 7-54 0,0 0-47 0,0 0-42 15,-34 8-33-15,34-8-35 0,-14 15-27 0,7-5-23 0,-3-1-16 16,5 5-23-16,1-2-14 0,1 2-10 15,1 2-11-15,2-16-9 0,9 26-12 0,-9-11 18 0,5-7-3 16,5 6-11-16,-1-2-9 0,8-4-8 16,-5 0-6-16,-5-1-1 0,10-4-3 0,-17-3-7 0,31 0-5 15,-11-2-3-15,-20 2-2 0,24-9-1 0,-15 0 2 16,1 1 4-16,-3-1 11 0,-2-2 4 0,-5 11 9 16,2-20 0-16,1 11 10 0,-3 9-1 0,-5-19 5 15,0 8-5-15,5 11-3 0,-7-15 3 0,2 6-13 16,5 9-2-16,-17-14 0 0,10 7-7 0,7 7-1 15,-12-7-2-15,12 7-8 0,0 0-4 0,-10-12-6 16,10 12 1-16,0 0-19 0,0 0-5 0,0 0-1 16,0-14 0-16,0 14-1 0,24-6-4 15,-24 6-3-15,22-6-3 0,-5 0 3 0,2-1-8 0,-4 2-4 16,9 0-4-16,-3-5-10 0,3 4 9 0,-5-3 1 16,3 2 2-16,4-3-2 0,-9-1 0 0,10 3 2 15,-8-1-1-15,-5 0 5 0,1 4 4 0,-6-2 2 16,-9 7 12-16,19-12 5 0,-19 12 12 0,10-8 10 15,-10 8 16-15,0 0 6 0,-2-14 16 0,2 14-1 16,0 0 9-16,0 0 4 0,-29-8-6 0,29 8 0 16,0 0-3-16,-36 9-3 0,26-1-2 0,-9 0-4 15,9 1 5-15,-2 6 1 0,0-1-4 0,5 2-4 16,-5 2-3-16,10 4-3 0,2-1-6 0,-5 7-1 16,10 2-3-16,-5-1-3 0,2 8-2 0,5 3-1 15,-2-12-7-15,2-1 0 0,-2 2-3 0,5-4-6 16,2-1-15-16,-3-5-17 0,-1-3-23 0,1 3-41 0,1-4-41 15,-5-4-43-15,2 0-47 0,-5-2-62 16,-2-9-63-16,0 17-280 0,0-17-971 0,-7 13-34 16</inkml:trace>
  <inkml:trace contextRef="#ctx0" brushRef="#br0" timeOffset="161345.26">17436 17270 46 0,'0'0'693'0,"0"0"-83"0,0 0-50 0,7-14-69 0,-7 14-75 0,12-7-61 0,-12 7-46 0,21-6-48 0,-9 0-35 0,-12 6-31 0,34-3-29 16,-8 3-69-16,-2 0-75 0,-2-2-94 0,-3 4-102 15,5-1-348-15,-2 1-749 0,2 0 65 0</inkml:trace>
  <inkml:trace contextRef="#ctx0" brushRef="#br0" timeOffset="162108.46">18727 17198 41 0,'0'0'455'16,"0"0"-41"-16,19-5-41 0,-19 5-31 0,10-5-31 0,-10 5-33 0,5-13-15 0,-5 13-24 0,5-12-14 0,-5 12-22 0,4-15-11 0,-4 15-9 15,0 0-4-15,-9-18 4 0,9 18-19 0,-15-13-8 16,6 6-2-16,9 7-15 0,-27-8-14 0,13 4-9 15,14 4-11-15,-34 0-7 0,34 0-12 0,-40 0-10 0,16 2-9 16,2 4-2-16,-2-2-10 0,2 3-7 16,6 1-3-16,-4 1-8 0,6 0-1 0,0 4-8 15,4 0-3-15,3-4-2 0,2 2-2 0,5 2-3 16,-5-1-6-16,5-12 14 0,5 16-20 0,-5-16 1 0,5 17 1 16,4-10-1-16,-9-7-6 0,15 11 1 0,-6-5-7 15,8-2-7-15,-17-4 2 0,31 0-13 0,-31 0-6 16,32-14-4-16,-18 4-2 0,8-4 0 15,-8 0 1-15,3-3 1 0,4-5 13 0,-1-4-8 0,-4 0 5 16,-1 0 3-16,2 0 3 0,-8-4 7 0,-2 0 4 16,-4 2 11-16,-1 0 8 0,3 0 9 0,-3 2 15 15,-4 8 12-15,-3 1 24 0,0 4 16 0,-2-2 17 16,-2 5 9-16,9 10 0 0,-8-16-5 0,-6 13-11 16,14 3-4-16,-22-8-13 0,22 8-8 0,-19 2-14 15,19-2-5-15,-14 13-3 0,9-3-11 0,-2 4-2 16,4 2-2-16,-4 3-8 0,5 7-1 0,-3 0-5 15,5 4 0-15,0-2-5 0,10 2-2 0,-3-6-1 16,5 8-4-16,-3-4-14 0,3-2-24 0,8 0-30 16,-6-12-29-16,5 1-31 0,3 0-26 0,2-5-27 15,2-3-34-15,-2-2-34 0,0-6-40 0,5 1-32 16,-5-4-285-16,5-1-903 0,-5 1 4 0</inkml:trace>
  <inkml:trace contextRef="#ctx0" brushRef="#br0" timeOffset="162460.79">19224 17074 386 0,'5'-7'481'0,"-5"7"-38"0,0 0-33 0,0 0-42 0,0 0-12 0,0 0-19 0,0 0-25 0,0 0-18 0,-31-12-25 0,31 12-24 0,0 0-13 15,0 0-30-15,-36 16-20 0,36-16-11 0,-17 12-18 16,5 2-18-16,2-3-14 0,6-1-8 0,-4 2-22 0,4-1-8 16,-1 8-5-16,0-8-14 0,-2-2-5 15,7-9-9-15,-3 20-4 0,3-20-9 0,3 16-3 16,-3-16-5-16,7 9-5 0,-7-9 4 0,0 0-14 15,12 7-6-15,-12-7-4 0,0 0-7 0,0 0-12 16,0 0-8-16,36-13-7 0,-22 8-4 0,-14 5 6 16,22-16 1-16,-10 7-3 0,-7 1 6 0,7 1 0 15,-12 7 4-15,14-14 7 0,-9 8 4 0,-5 6 11 16,0 0 15-16,12-10 7 0,-12 10 1 0,0 0-3 16,0 0-4-16,0 0-4 0,0 0 11 0,0 0-16 0,0 0 3 15,0 0 0-15,0 0-6 0,17 28-4 16,-17-28 16-16,5 12-26 0,2-5-17 0,-7-7-29 15,9 13-12-15,-4-8-34 0,-5-5-40 0,15 14-39 16,-15-14-35-16,12 2-21 0,-12-2-42 0,0 0-269 0,0 0-794 16,26-21 47-16</inkml:trace>
  <inkml:trace contextRef="#ctx0" brushRef="#br0" timeOffset="162637.37">19515 16901 140 0,'5'-11'595'0,"-5"11"-62"0,0 0-61 0,0 0-55 0,0 0-44 0,0 0-28 0,0 0-15 0,0 0-41 0,0 0-11 0,0 0-21 16,0 0-19-16,-15 50-23 0,15-29-24 16,0 0-40-16,3 2-3 0,-6-2-20 0,3 5-12 0,3 2-17 15,4-8-12-15,-7-2-10 0,5 0-13 0,-5 4-24 16,4-6-31-16,-4-1-37 0,3 0-39 0,-1-2-40 16,-2-13-49-16,0 18-28 0,0-18-73 0,7 14-312 15,-7-14-846-15,0 0 31 0</inkml:trace>
  <inkml:trace contextRef="#ctx0" brushRef="#br0" timeOffset="163191.4">19407 17089 499 0,'0'0'481'0,"0"0"-71"0,0 0-38 0,-7-9-38 0,7 9-28 0,0 0-43 0,0 0-27 0,0 0-27 0,33-6-25 0,-33 6-24 0,22-3-17 0,-22 3-17 15,29-4-16-15,-15 1-15 0,8 2-10 0,-22 1-9 16,36-4-9-16,-17 4-9 0,5-2-9 0,-7 0-17 16,-17 2-20-16,40-5-7 0,-13 0-2 0,-10 5-9 15,9-4-10-15,-2-1-20 0,-10 2-13 0,8-3-9 16,-5 3-11-16,-17 3 8 0,26-7-4 0,-16 3 17 16,-10 4 17-16,17-12 24 0,-17 12 24 0,12-5 26 15,-12 5 22-15,0 0 10 0,0 0-1 0,0 0 1 16,0 0 7-16,0 0 2 0,0 0 3 0,-55 9 2 15,55-9 8-15,-27 13 0 0,13-4-3 0,2 3 0 16,-8 1-8-16,6 2 0 0,0-1 2 0,2 3 3 16,2-2-4-16,3 2-6 0,0-3-3 0,-1 4-8 15,8-6-9-15,0 3-4 0,0-15-12 0,0 18-3 16,5-8-19-16,-5-10 12 0,10 13-1 0,-10-13-2 16,17 4-18-16,-17-4 11 0,0 0-6 0,26-6 3 15,-26 6-5-15,22-12-3 0,-10 3-10 0,2-1 0 16,-2-6-4-16,5 4-2 0,-5-3 3 0,2 2 9 15,-4 2-5-15,0 3 1 0,-10 8-6 0,9-13 22 16,-6 6-4-16,-3 7 6 0,9-10 18 0,-9 10-9 0,0 0-7 16,0 0-1-16,0 0-1 0,0 0 1 15,0 0-7-15,0 0-4 0,5 34-2 0,-5-34 0 16,0 20-3-16,2-3 5 0,-2-8-6 0,3 3 0 16,-3-12-5-16,9 18-14 0,-1-8-19 0,-4-3-27 0,-4-7-20 15,12 9-17-15,-12-9-25 0,17 6-29 0,-17-6-39 16,0 0-71-16,0 0-61 0,0 0-272 0,43-18-896 15,-23 8 6-15</inkml:trace>
  <inkml:trace contextRef="#ctx0" brushRef="#br0" timeOffset="166032.44">20612 17022 138 0,'0'0'515'0,"2"-11"-45"0,-2 11-55 0,0 0-39 0,0 0-47 0,0 0-45 0,0 0-28 0,0 0-16 0,0 0-27 0,0 0-3 0,0 0-8 15,0 0-20-15,0 0-12 0,0 0-18 0,20 37-16 16,-18-26-14-16,3 2-9 0,4 2-15 0,-1 0-10 15,1 1-12-15,-6 0-10 0,6 2-8 0,1-3-6 16,-1-2-4-16,1 2-9 0,-5-6-2 0,5 1-5 16,-1-3-2-16,-9-7-7 0,12 11-3 0,-12-11-4 15,10 3-3-15,-10-3-9 0,0 0 14 0,0 0-14 16,33-16-2-16,-21 6 1 0,-2 1 2 0,0-3-3 0,2 2-4 16,0-1 12-16,0-2-9 0,-5 2 1 15,0 2 2-15,-7 9-2 0,14-12 3 0,-14 12 12 0,10-9 1 16,-10 9 4-16,0 0 11 0,10-9-4 0,-10 9 1 15,0 0 3-15,0 0-8 0,9-6 6 0,-9 6-10 16,0 0 5-16,0 0-3 0,0 0 8 0,12 30-15 16,-9-22-1-16,4 4-9 0,-2 3-17 15,-1-4-24-15,-4-11-31 0,8 19-37 0,-4-10-31 16,1 1-35-16,5-1-20 0,-10-9-27 0,19 7-21 0,-5-7-19 16,-14 0-4-16,0 0-21 0,41-9-196 0,-22 6-664 15,-7-6 84-15</inkml:trace>
  <inkml:trace contextRef="#ctx0" brushRef="#br0" timeOffset="166578.51">21191 17141 1163 0,'12'-9'10'0,"-3"2"47"0,3-8 32 0,-12 15 45 0,12-12 23 0,-4 6 44 0,-8 6 18 0,9-11 13 0,-9 11 12 0,0 0 3 0,0 0-2 0,-5-14-15 0,5 14-4 15,0 0-17-15,0 0-11 0,0 0-22 0,-26-4-19 16,26 4-19-16,0 0-12 0,0 0-18 0,0 0-14 16,0 0-9-16,0 0-8 0,-31 11-4 0,31-11-22 15,-3 12-1-15,3-12-9 0,0 16-3 0,0-16-2 16,8 18-7-16,-1-8-2 0,-5 1-1 0,5 2-5 15,3-4 8-15,-5 2-11 0,2-1-3 0,-2 3 0 16,4-3-5-16,-1-1 34 0,-4 0-10 0,-4-9-5 16,10 14-1-16,-3-6-3 0,-7-8-5 0,7 13 2 15,-7-3 6-15,0-10-2 0,8 14-11 0,-8-14-4 16,-3 13-2-16,3-13-1 0,0 0-5 0,0 13-13 16,0-13-3-16,0 0 4 0,-12 13-4 0,12-13 1 15,0 0-3-15,-24-2-3 0,24 2 6 0,0 0 3 16,0 0-7-16,-29-11 4 0,29 11-1 0,-12-13 5 15,5 5 1-15,7 8-2 0,-9-14 8 0,6 4-5 16,3 10 1-16,0 0-2 0,3-18-1 0,-3 18 0 16,14-8 2-16,-14 8 3 0,12-11-1 0,-12 11 2 15,22-5 0-15,-8 1-1 0,-14 4 5 0,31-3-7 16,-12-1 3-16,-4 1 3 0,6-2-5 0,6 1 5 16,-10-1-2-16,2 1-1 0,2-1-6 0,1-3-9 15,0 1 0-15,-1-2-1 0,-4-1 3 0,-3 2 1 16,6-1-4-16,-8 2 5 0,2-1 2 0,-4 1 2 15,4 0 3-15,-7-1-1 0,-7 8 8 0,17-12 9 16,-12 6 6-16,-5 6 10 0,7-9 9 0,-7 9 15 16,10-10 12-16,-10 10 3 0,0 0 3 0,0 0-4 0,0 0-4 15,0 0-4-15,0 0-6 0,0 0-6 16,0 0-4-16,0 0-6 0,0 0-2 0,0 0 2 16,-22 36-12-16,22-29 0 0,0-7-3 0,0 26-3 15,-5-12-5-15,5-14-15 0,5 23-30 0,-5-12-36 0,2 2-26 16,6-2-9-16,-4-1-15 0,6-3-12 0,-10-7-25 15,22 11-36-15,-5-6-31 0,-1-5-26 0,4 0-5 16,-20 0-36-16,45-3-224 0,-26-1-734 16,3 1 69-16</inkml:trace>
  <inkml:trace contextRef="#ctx0" brushRef="#br0" timeOffset="166999.91">22024 17109 255 0,'2'-12'513'0,"-2"12"-24"0,0 0-26 0,0 0-29 0,-19-14-38 0,19 14-38 0,-14-3-34 0,14 3-33 0,0 0-40 15,0 0-24-15,-41 7-21 0,41-7-37 0,-19 11-13 16,11-3-15-16,-1 1-13 0,-1 1-11 0,3-1-11 16,2 5-19-16,-2-2-4 0,5-1-15 15,-3 4-1-15,5-15-13 0,0 20-4 0,5-10 1 0,-5-10-23 16,4 14 3-16,6-9-5 0,-10-5-2 0,17 8-7 16,-17-8-10-16,14 2-8 0,-14-2-9 0,0 0-5 15,34-8-19-15,-34 8-8 0,26-9-9 0,-11-2-4 16,4 1-6-16,-5-2 1 0,-2-2 0 0,3-2 1 15,-1-1 5-15,5-5 6 0,-4-2 6 0,-8 8 4 16,5-11 5-16,-2 1 2 0,-6 0 5 0,4 2 10 16,-6 4 8-16,-2-1 12 0,5 5 12 0,-10-3 0 15,3 2 8-15,2 0 4 0,-8 2 8 0,6 4 12 16,-3 2 15-16,5 9 12 0,-7-17 11 0,7 17 7 16,-10-12 2-16,10 12-5 0,0 0-15 0,0 0-10 15,0 0-10-15,0 0-5 0,0 0-5 0,0 0-4 16,-29 29-8-16,27-13-1 0,2 7 11 0,0-4-12 15,-2 2-3-15,4 5-3 0,0 3-1 0,6-1 0 16,-6-1-3-16,8 0-7 0,-6-1-3 0,-1-2-1 16,6 0-21-16,-6-8-40 0,4 3-33 0,-2-2-41 15,2-4-46-15,-4-2-64 0,4-1-61 0,-5-1-300 16,-2-9-910-16,10 14-1 0</inkml:trace>
  <inkml:trace contextRef="#ctx0" brushRef="#br0" timeOffset="168249.64">23407 16847 197 0,'0'0'664'0,"0"-15"-56"0,0 15-54 0,0 0-71 0,-5-13-33 0,5 13-38 0,0 0-39 0,-19-9-42 0,19 9-35 15,-19-3-27-15,19 3-34 0,0 0-33 0,-27 2-24 16,27-2-21-16,0 0-24 0,-29 10-14 16,20-6-9-16,-3 3-14 0,-3 5-8 0,3 1-6 0,3 2 1 15,-3 7-4-15,2-4 2 0,3 12-4 0,-7 0-3 16,6 1-1-16,1 7-12 0,7 1-6 15,0-8-2-15,5 8-8 0,0 2-7 0,4-13-1 0,11 9-6 16,-6 0 0-16,3-9-8 0,-3 2-1 0,5-6-3 16,-4 4-2-16,4-4-1 0,-7-1-6 0,2-5-3 15,-2-1-8-15,-7-3-5 0,5 3-6 0,-3-2-4 16,5-2-7-16,-12-4-7 0,0-9-13 0,-12 16-15 16,12-16-4-16,-12 12-8 0,12-12 1 15,-17 7-6-15,17-7 4 0,-26 0-11 0,26 0 3 0,-39-7 0 16,25 3 1-16,-8-4 0 0,1 0 4 0,-1-5-1 15,-4 0 0-15,7-4-2 0,4 3-2 0,-4-1-5 16,-3-8-1-16,8 9-2 0,4-2 1 0,1 2 4 16,1-1 9-16,6-2 4 0,2 4 2 0,7-3 5 15,-2-1 1-15,7-1-3 0,3 2 0 0,-1 1-7 16,5 1 2-16,8-5 1 0,4 1-1 0,-2 1 6 16,-1-4 2-16,6 6 8 0,-8 4 2 0,-4-4 6 15,4 4 7-15,-2-2 5 0,5 4 6 0,-5 1 9 16,-2 3 11-16,-10-2 10 0,0 5 13 0,-12 2 11 15,21-6 13-15,-21 6 16 0,0 0 10 0,27 2 14 16,-27-2 9-16,5 11 5 0,-5-11 3 0,0 17 1 16,4-3-8-16,-8 2 7 0,1 0-6 0,1 1-16 15,-5-3-5-15,7 3-7 0,0-6-6 0,0 4-7 16,0 0-7-16,0 0-7 0,0-4-1 0,0-11-6 16,7 21 0-16,2-12-7 0,-6-2-2 0,-3-7 0 15,14 8-2-15,-14-8-3 0,17 11-5 0,-17-11-8 16,15 0-8-16,-15 0-4 0,0 0-6 0,24-15-5 15,-10 7 1-15,-9 1-2 0,-5 7-1 0,17-16-5 16,-13 6-3-16,1-3-8 0,-2 4-9 0,-3 9-9 16,4-19-13-16,-4 19-14 0,0-17-16 0,0 17-28 15,0-14-21-15,0 14-36 0,0-14-13 0,0 14-9 0,5-19-5 16,-2 9 3-16,-3 10 2 0,7-18 7 0,-5 10 14 16,-2 8 9-16,12-13 19 0,-12 13 30 15,15-11 28-15,-15 11 18 0,7-3 34 0,-7 3 20 16,0 0 40-16,0 0 19 0,0 0 32 0,29 11 8 15,-29-11 25-15,12 10 10 0,0-2 8 0,-10 0-7 0,-2-8-3 16,17 13-7-16,-12 0-4 0,7-4-10 16,-5 3-4-16,5 0 2 0,0 1-5 0,-5-2 1 15,5 0-3-15,-2-2 4 0,-3 1-4 0,-7-10 6 16,7 16 4-16,3-8 9 0,-10-8 3 0,4 11 16 0,-4-11 19 16,5 8 23-16,-5-8 19 0,0 0-4 15,0 0-22-15,0 0-15 0,0 0-11 0,0 0-19 16,0 0-10-16,0 0-4 0,3-30-13 0,-3 30-4 15,7-25-1-15,0 1-6 0,-2 10-4 0,4-2-4 0,-1-2-6 16,4 2-11-16,-8 3-4 0,4-6-21 0,1 10-30 16,1-3-54-16,-5 5-55 0,-5 7-71 0,12-7-75 15,-12 7-349-15,0 0-974 0,0 0-35 0</inkml:trace>
  <inkml:trace contextRef="#ctx0" brushRef="#br0" timeOffset="169125.52">25136 16975 92 0,'0'0'572'0,"-5"43"-75"0,5-30-58 0,0 6-56 0,0 5-49 0,-7 4-31 0,14 4-37 0,-14 6-35 0,7-8-27 0,-3-2-17 16,13 2-33-16,-10-1 7 0,0-3-19 15,0-1-23-15,5 1-15 0,-5-5-25 0,0-3-39 16,0-3-38-16,-5 1-45 0,-2-1-61 0,7-4-69 0,0-11-86 16,-10 19-222-16,0-10-668 0,10-9 84 0</inkml:trace>
  <inkml:trace contextRef="#ctx0" brushRef="#br0" timeOffset="169931.06">24814 17263 416 0,'-10'-11'552'0,"10"11"-75"0,-9-7-75 0,9 7-59 0,0 0-50 0,-5-13-35 0,5 13-34 0,0 0-24 0,0 0-24 0,21-15-15 0,-21 15-20 16,22-5-13-16,-10 0-15 0,7 4-13 0,3-7-10 15,-1 12-10-15,3-4-8 0,10 0-6 16,-7 4-8-16,-1-3-9 0,3 6-5 0,0-4-4 16,-3 3-3-16,3-1-6 0,2 2-5 0,-7 1-7 0,7 3-8 15,-9 0-5-15,2 1-6 0,-3-3-8 0,1 6-3 16,0-6-3-16,-6 4-1 0,8-2 3 0,-12 4 3 16,0-4 2-16,-2-2-1 0,2 3 0 0,0-1 4 15,-7-2 0-15,0 0 0 0,2-1 3 0,-7-8 3 16,7 18 6-16,-7-10 8 0,0-8 10 0,0 0 6 15,-7 16 9-15,7-16-3 0,-3 11 2 0,3-11 3 16,0 0-3-16,0 0-3 0,-12 8-4 0,12-8-4 16,0 0-6-16,0 0 0 0,0 0-3 0,-28-26-4 15,20 17 0-15,8 9-4 0,-2-17 6 0,2 17 0 16,0-17-9-16,0 17 1 0,10-18-3 0,-10 7 1 16,9-2 2-16,3 5-6 0,-2-1 1 0,11-6 0 15,-1 2 1-15,1 2-4 0,1 2 3 0,2-1-2 16,-2 1-8-16,-1 4-14 0,6-3-3 0,-3 4-4 15,0-2-2-15,0 3-1 0,-8-1-2 0,8 1 4 16,-7 1 2-16,-17 2-3 0,29-2 2 0,-10 0 0 16,-19 2 5-16,29 2 0 0,-29-2 6 0,0 0 0 15,19 0 6-15,-19 0 1 0,0 0 5 0,0 0 7 16,0 0 9-16,0 0 11 0,0 0 4 0,0 0 7 16,0 0 9-16,0 0 5 0,-31 24 7 0,19-18-3 15,-2 1 0-15,-1 0-5 0,-2 1-5 0,5-1-3 16,-9 5 1-16,6-1 0 0,-6-2-8 0,11 7 7 15,-9-4 2-15,5 3 1 0,2 0-4 0,4-6-3 16,-1 4-9-16,4-4-5 0,0 2 1 0,5-11-5 16,0 17-2-16,0-17-1 0,7 14-7 0,-7-14 4 15,10 10-6-15,-10-10-4 0,14 4-6 0,-14-4-12 16,0 0-6-16,34-9-13 0,-22 3-3 0,7-3 0 0,-7 0-1 16,10-3 6-16,-1-1-2 0,-6 0 7 15,-1-2 5-15,5-1 5 0,3 4 12 0,-8 0 6 16,6-7 16-16,-11 5 9 0,3 2 12 0,-7 1 9 15,2 3 10-15,-7 8 26 0,17-13 12 0,-17 13-6 0,7-7 2 16,-7 7-3-16,0 0-12 0,0 0-5 16,0 0-11-16,0 0-7 0,0 0-4 0,10 26-7 15,-10-26-4-15,-3 20-4 0,3-9-12 0,0 6-2 16,0-5-13-16,0-12-16 0,0 21-24 0,0-11-28 0,0-10-28 16,8 15-22-16,-6-8-26 0,-2-7-17 0,12 15-32 15,-10-9-33-15,-2-6-28 0,0 0-17 0,27 0-32 16,-27 0 8-16,0 0 3 0,36-8-222 15,-29 3-722-15,-7 5 71 0</inkml:trace>
  <inkml:trace contextRef="#ctx0" brushRef="#br0" timeOffset="170087.84">26106 17357 1471 0,'14'-8'22'0,"-7"1"74"0,-7 7 55 0,10-12 43 0,-10 12 36 0,14-7 8 0,-14 7 21 0,7-8 1 0,-7 8-8 0,0 0 1 0,0 0-13 0,0 0-3 0,0 0-4 16,0 0-11-16,0 0-28 0,15 30-12 0,-15-21-25 15,7 6-17-15,-7-15-20 0,0 21-8 0,5-6-15 16,-3 2-9-16,-2-3-14 0,5 1-8 15,0-4-2-15,0-2-5 0,-3 3-40 0,3-3-43 0,-5-9-49 16,9 13-51-16,-9-4-67 0,0-9-73 0,8 8-323 16,-8-8-887-16,0 0 12 0</inkml:trace>
  <inkml:trace contextRef="#ctx0" brushRef="#br0" timeOffset="170233.77">26218 17097 210 0,'0'0'684'0,"0"-21"-122"0,0 21-84 0,-4-12-91 0,4 12-61 0,0 0-45 0,0 0-42 0,0 0-33 0,0 0-29 16,0 0-34-16,0 0-33 0,0 0-50 0,0 0-37 15,26 28-54-15,-21-18-49 0,-5-10-60 0,12 18-53 16,-7-6-260-16,-5-1-621 0,0-11 95 0</inkml:trace>
  <inkml:trace contextRef="#ctx0" brushRef="#br0" timeOffset="171219.87">26466 17364 329 0,'5'11'352'0,"-5"-11"-32"0,0 0-30 0,9 6-21 0,-9-6-25 0,0 0-10 0,0 0-27 0,10 9-22 0,-10-9-7 16,0 0-9-16,0 0-14 0,0 0-19 0,0 0-14 15,0 0-14-15,12-22-14 0,-12 22-9 0,9-11-10 16,-9 11-6-16,8-19 3 0,-8 19-4 0,12-15-3 15,-5 10-9-15,-2-5-2 0,7 3 1 0,-12 7-12 16,9-12 3-16,-9 12 0 0,19-7 4 0,-19 7 4 16,10-5 4-16,-10 5 0 0,0 0 6 0,0 0-6 15,0 0-5-15,24 11-9 0,-24-11-1 0,14 11-3 16,-14-11-5-16,8 11-2 0,-8-11-3 0,9 13-3 0,-6-6-9 16,-3-7 1-16,12 12 2 0,-5-5-8 15,-7-7-1-15,19 5-2 0,-19-5 0 0,14 3 2 16,-14-3-2-16,0 0-1 0,32-6-6 0,-32 6-1 15,24-11-7-15,-12 4-3 0,0-3 0 0,4 2 2 16,-6-4-4-16,0 2-2 0,4 3 3 0,-2 0 2 16,2 1 0-16,-14 6 2 0,17-8-3 0,-17 8 2 15,22-5 0-15,-22 5 1 0,14-2 4 0,-14 2 5 16,0 0 1-16,0 0 1 0,27 5 2 0,-27-5 4 16,0 0 7-16,9 7 7 0,-9-7 0 0,0 0 2 0,12 7 4 15,-12-7-1-15,10 7 3 0,-10-7 0 0,10 11 3 16,-10-11-7-16,12 8-3 0,-12-8-1 15,4 9-4-15,-4-9-3 0,0 0-1 0,15 9 0 16,-15-9-6-16,12 3-3 0,-12-3 1 0,0 0-11 0,21 5-4 16,-21-5-2-16,15 1-7 0,-15-1-3 0,0 0-6 15,31-1 4-15,-31 1 2 0,22-6-2 0,-22 6 1 16,21-5-3-16,-21 5-3 0,19-10-4 0,-7 5-4 16,-12 5 4-16,20-8 2 0,-20 8 3 15,21-9 2-15,-21 9 1 0,17-2 3 0,-17 2 3 0,22-4 1 16,-22 4 5-16,0 0 2 0,28 0 9 0,-28 0 2 15,0 0 4-15,17 4 5 0,-17-4 1 0,12 5-1 16,-12-5-3-16,0 0-2 0,0 0 0 16,19 6-2-16,-19-6 0 0,10 6-2 0,-10-6-3 0,0 0 0 15,0 0 5-15,26 2-1 0,-26-2-2 0,12 1 1 16,-12-1-1-16,0 0-3 0,20 2 3 0,-20-2-4 16,0 0 4-16,21 0-2 0,-21 0 1 0,0 0-2 15,27-3-4-15,-27 3-3 0,17-4 2 0,-17 4-7 16,0 0 0-16,26-8 2 0,-26 8 3 0,0 0 1 15,24 2-6-15,-24-2 2 0,0 0 2 0,0 0-2 16,12 8 1-16,-12-8-9 0,14 3-15 0,-14-3-16 16,10 6-21-16,-10-6-24 0,0 0-19 0,17 5-18 15,-17-5-2-15,0 0 5 0,26 0 4 0,-26 0 12 16,0 0 8-16,36-5 11 0,-19 5 9 0,-17 0 13 16,24 2 11-16,-10 0 13 0,-14-2 14 0,27 1 14 15,-27-1 11-15,26 0 11 0,-26 0 9 0,27-3 17 16,-27 3 8-16,21-8 5 0,-11 3 12 0,-10 5 3 15,26-8 7-15,-19 3-2 0,-7 5 4 0,20-13 0 16,-8 10-5-16,-12 3 3 0,14-10-7 0,-14 10-4 16,10-8 8-16,-10 8 13 0,7-7 12 0,-7 7 12 15,0 0 3-15,0 0-4 0,0 0-12 0,0 0-10 16,0 0-5-16,0 0-2 0,14 26 5 0,-14-26 6 16,0 24 0-16,0-5 13 0,5 0 5 0,-5 12 3 15,5 10 1-15,0 2 8 0,-3 3 3 0,8 6-2 16,-5-2-7-16,-1 3-6 0,1-2-10 0,0 1-7 0,7-7-9 15,-7-6-10-15,0-10-7 0,2-4-6 16,-2-6-16-16,4 1-11 0,-9-7-26 0,5-4-42 16,0-2-44-16,-5-7-62 0,0 0-65 0,0 0-79 15,0 0-336-15,0 0-1004 0,-19-31-58 0</inkml:trace>
  <inkml:trace contextRef="#ctx0" brushRef="#br0" timeOffset="171379.86">27143 16904 280 0,'-31'-10'1246'0,"-1"2"-314"0,6 4-200 0,2-1-140 0,0 1-101 0,10 3-86 0,14 1-74 0,-32-2-101 0,32 2-140 0,-21 0-189 16,21 0-227-16,-24 3-251 0,24-3-862 0,0 0 20 16</inkml:trace>
  <inkml:trace contextRef="#ctx0" brushRef="#br0" timeOffset="-188016.22">12362 18314 108 0,'0'0'382'0,"0"0"-17"0,0 0-22 0,0 0-10 0,0 0-27 0,0 0-351 0,22-3 182 0,-22 3 78 16,0 0 18-16,0 0-15 0,0 0-26 0,0 0-23 15,0 0-18-15,0 0 0 0,19-7-4 0,-19 7-7 16,0 0-7-16,0 0-12 0,0 0-8 0,0 0-6 0,0 0-3 16,0 0-1-16,0 0 2 0,0 0-8 15,0 0 2-15,0 0-3 0,0 0-7 0,0 0-11 16,0 0-9-16,-2-15-10 0,2 15-6 0,0 0-2 16,0-13-8-16,0 13-6 0,0 0-4 0,-5-16-7 15,5 16 0-15,0-15 3 0,0 15-12 0,0-15 3 0,7 7-3 16,-7 8-2-16,2-16 0 0,-2 16 2 0,5-16 7 15,-5 16 0-15,5-12 13 0,-5 12-2 16,5-12 9-16,-5 12-20 0,0 0 8 0,5-11-8 16,-5 11 0-16,0 0-5 0,7-9 1 0,-7 9-4 0,0 0-5 15,0 0 6-15,12-8-4 0,-12 8 1 16,0 0-7-16,21-3 3 0,-21 3-3 0,0 0 5 16,0 0-5-16,0 0 2 0,0 0-2 0,0 0 7 15,34 10-7-15,-34-10 0 0,7 14-2 0,-4-5 2 16,-1 3-1-16,-2-12-2 0,0 24 4 0,0-11 0 0,-2 5-5 15,-1-1-1-15,-2 2 3 0,3-2-6 0,-5 1 3 16,2 8-2-16,-2-8 0 0,2-4 3 16,-9 2-1-16,9-3 3 0,-7 3-2 0,5-8 1 15,-5 6 20-15,7-6-6 0,5-8 13 0,-17 12 4 0,17-12 5 16,-7 11 2-16,7-11 2 0,0 0-1 0,-5 9-2 16,5-9 7-16,0 0-4 0,0 0-14 15,-7 9 0-15,7-9-3 0,0 0-7 0,0 0-1 16,0 0-4-16,0 0-1 0,0 0 0 0,0 0 0 15,0 0-4-15,0 0-1 0,50-2 3 0,-50 2-2 0,31-5-3 16,-16 2-1-16,-15 3-3 0,33-2-21 0,-6 2-25 16,-13-2-37-16,8-2-26 0,7 1-35 0,-29 3-31 15,26-7-39-15,-9 2-55 0,5 1-54 0,-13-3-273 16,3-2-901-16,7 1 6 0</inkml:trace>
  <inkml:trace contextRef="#ctx0" brushRef="#br0" timeOffset="-187694.31">12737 18009 271 0,'0'0'681'0,"-12"-13"-80"0,12 13-63 0,-5-10-59 0,5 10-80 0,0 0-64 0,-7-12-55 0,7 12-37 0,0 0-29 0,0 0-32 0,0 0-17 0,0 0-15 0,36 0-13 0,-36 0-7 0,29 9 6 0,-8 1-13 16,-2-1-6-16,1 2-6 0,-4 5-8 15,4-3-14-15,-1 4-3 0,2 2 3 0,-6 4-4 0,-3-2 6 16,5 2-13-16,-1 4 7 0,-8 1-6 0,-1 1-4 16,-5-2-1-16,1 3-8 0,-3 9-1 0,-3-10-9 15,-4-1-3-15,2 0-8 0,-4-2-4 0,-6-1-5 16,8-4-2-16,0 0-7 0,2-3-1 0,-2-5-4 16,4 1 0-16,-6 0-18 0,6-5-25 0,3-9-36 15,-12 16-66-15,5-9-66 0,7-7-82 0,-12 9-90 16,12-9-265-16,0 0-986 0,0 0-45 0</inkml:trace>
  <inkml:trace contextRef="#ctx0" brushRef="#br0" timeOffset="-186775.25">14057 18012 206 0,'0'0'718'0,"0"0"-67"0,0 0-90 0,0 0-68 0,0 0-46 0,-38-10-56 0,38 10-35 0,-31 5-36 0,31-5-36 15,-39 9-29-15,13-1-22 0,2 1-18 0,2 0-15 16,-2 4-23-16,-5 4-16 0,1 2-14 0,-1 7-14 16,0-2-13-16,10 3-10 0,-12 9-10 0,2-3-10 15,10-7-12-15,9 0-8 0,0 2-10 0,3-8-5 16,5 5-8-16,9-1-3 0,-5-5-8 0,13 3-4 16,-1 0-7-16,1-5 1 0,6-5-5 0,1 2 1 15,2 0-6-15,5-5 1 0,-1 0-7 0,6-4-13 16,-3-1-13-16,0-4-19 0,13-2-23 0,-6-4-19 15,3-1-18-15,0 0-19 0,2-3-18 0,-2-2-28 16,0-1-38-16,-5-1-46 0,2-3-62 0,-9 0-308 16,2 2-954-16,-2-3-26 0</inkml:trace>
  <inkml:trace contextRef="#ctx0" brushRef="#br0" timeOffset="-186498.16">14345 17974 9 0,'0'0'759'0,"0"0"-89"0,0 0-68 0,0 0-63 0,5 45-54 0,0-25-64 0,-5 9-42 0,5-1-31 0,-5 17-37 16,7-4-51-16,-5-4-27 0,1 6-35 0,2-7-30 15,-3 5-15-15,5-1-22 0,0-12-15 0,-2-1-12 16,-2 3-13-16,4-4-13 0,0 2-21 0,0-2-28 16,-4-10-31-16,1 3-36 0,-1-6-32 0,4-2-32 15,-2-1-27-15,4-2-26 0,1-4-25 0,-10-4-32 16,22 2-18-16,-22-2-41 0,0 0-16 0,33-13-16 16,-16 2-216-16,-2 0-743 0,-3 1 67 0</inkml:trace>
  <inkml:trace contextRef="#ctx0" brushRef="#br0" timeOffset="-186141.15">14718 18447 373 0,'14'-16'123'0,"-2"2"97"0,-2 2 20 0,-1-2 38 0,1 3 19 0,-8 0-5 0,5 0 24 0,-2 3 11 0,-5 8-9 16,0 0-6-16,0 0 5 0,0 0-20 0,-12-31-25 15,12 31-17-15,-21-10-16 0,21 10-21 16,-29-3-15-16,29 3-22 0,-36 8-15 0,21-3-12 0,-6 2-16 16,-1 1-13-16,8 3-15 0,-8 4-7 15,10 2-17-15,-2-3-9 0,2 4-8 0,2-2-8 0,-2 2-9 16,2-2-5-16,8 1-6 0,-3 1-3 0,5-1-7 15,0-3-2-15,5 3-2 0,-3-4-9 0,8 0-5 16,-8-5-3-16,8-1-24 0,-10-7-14 0,17 11-20 16,-3-8-15-16,-14-3-8 0,24-3-3 0,-24 3-6 15,29-9 0-15,-7-3 0 0,-8 1 3 0,1-1 10 16,6-2 7-16,-2-1 3 0,1-1 10 0,-6-3 10 16,3 3 24-16,-5 0 16 0,-3 7 16 0,-9 9 23 15,12-18 16-15,-4 10 18 0,-8 8 11 0,4-10 7 16,-4 10-2-16,10-11-8 0,-10 11-9 0,0 0-7 15,0 0-9-15,0 0-7 0,0 0-8 0,0 0-5 16,0 0-4-16,2 36-5 0,-2-23-11 0,0 1-22 16,0-14-28-16,0 23-41 0,0-10-43 0,0-1-46 15,0 3-48-15,0-15-70 0,10 14-39 0,-5-6-289 16,-5-8-935-16,0 0-14 0</inkml:trace>
  <inkml:trace contextRef="#ctx0" brushRef="#br0" timeOffset="-185775.31">15258 18280 351 0,'0'0'660'0,"0"0"-82"0,0 0-41 0,0 0-56 0,-27-13-48 0,27 13-38 0,0 0-52 0,-31 0-52 0,31 0-38 0,0 0-29 0,0 0-28 16,-43 13-17-16,33-5-31 0,10-8-17 0,-14 10-29 15,7-4-4-15,7-6-17 0,-7 21-5 0,4-12-14 16,3-9-3-16,-2 19-6 0,2-19-12 15,2 23-2-15,5-15-6 0,-4 3-3 0,4-1-9 0,0 1-7 16,8 1-3-16,-3-2-11 0,0 1-14 16,-3-1-5-16,3-3-1 0,-2 3 0 0,-1-2 1 0,-1 2 2 15,6-1 6-15,-4-1-6 0,-3-1-2 0,-7-7 9 16,7 13 8-16,-7-13-5 0,7 11 3 0,-7-11 1 16,0 0 3-16,-19 11 5 0,19-11 6 0,-17 6-3 15,3-3 3-15,14-3-4 0,-31 2 1 16,16-2 5-16,15 0-10 0,-36-4-6 0,36 4-14 0,-26-2-18 15,14-3-24-15,12 5-25 0,-19-11-26 16,19 11-26-16,-10-11-29 0,10 11-35 0,0-13-41 0,0 13-61 16,0 0-241-16,12-24-790 0,-12 24 52 0</inkml:trace>
  <inkml:trace contextRef="#ctx0" brushRef="#br0" timeOffset="-185460.2">15596 18258 569 0,'0'0'596'0,"0"0"-87"0,-33-5-41 0,33 5-43 0,-29 0-44 0,29 0-48 0,-26 7-26 0,9-4-45 0,17-3-35 0,-24 6-28 0,14-1-29 16,10-5-24-16,-14 10-14 0,6-3-20 0,8-7-13 16,-9 9-8-16,9-9-11 0,0 19-8 0,0-19-10 15,7 20-2-15,-5-8-12 0,6 2-6 16,-4 0-4-16,6-4-7 0,-3 4 1 0,0-5-2 15,3 6-4-15,0-8-8 0,-3 4 0 0,3-2 1 16,-6 3-2-16,-4-12 6 0,8 16 24 0,-4-8 33 0,1 3 21 16,-5-11 19-16,-5 17 5 0,5-17-2 0,-12 16-9 15,3-8-5-15,-3-2-10 0,0-1-8 0,-3 1-13 16,-2 1-9-16,3-2-8 0,-5 0-9 0,2 1-17 16,3-3-26-16,-1 1-42 0,15-4-53 15,-36 7-71-15,22-4-81 0,-3 3-99 0,3 0-307 0,-1-1-1047 16,15-5-88-16</inkml:trace>
  <inkml:trace contextRef="#ctx0" brushRef="#br0" timeOffset="-184866.92">16326 18325 386 0,'0'0'775'0,"27"16"-94"0,-27-4-81 0,2 0-53 0,0 5-74 0,-2 4-58 0,10 4-59 0,-10-1-57 0,0 2-42 0,0-8-34 0,0 9-34 16,0-8-18-16,5-2-28 0,-5 0-20 16,7-4-35-16,-7 1-41 0,0-4-52 0,0-10-59 15,0 14-61-15,0-14-78 0,-5 14-72 0,5-14-316 0,0 0-893 16,0 0 7-16</inkml:trace>
  <inkml:trace contextRef="#ctx0" brushRef="#br0" timeOffset="-184726.63">16293 18206 147 0,'-5'-12'588'0,"5"12"-77"0,0 0-77 0,-7-9-71 0,7 9-58 0,0 0-46 0,0 0-35 0,0 0-50 0,0 0-72 0,0 0-66 0,0 0-90 16,0 0-86-16,0 0-262 0,0 0-535 15,31 24 103-15</inkml:trace>
  <inkml:trace contextRef="#ctx0" brushRef="#br0" timeOffset="-184171.7">16677 18459 240 0,'0'0'480'0,"9"12"-56"0,-9-12-46 0,8 11-48 0,-8-11-36 0,4 12-38 0,-4-12-17 0,8 15-26 0,-8-15-17 16,-3 12-25-16,3-12-16 0,0 0-16 0,0 15-17 15,0-15-15-15,0 0-7 0,0 12-1 0,0-12-5 16,0 0-12-16,0 0-11 0,0 0-11 0,0 0-6 16,0 0-7-16,0 0-5 0,0 0-5 0,0 0-5 15,7-45-4-15,1 28-1 0,1 2-7 0,1-4 0 16,-1 6-2-16,-1-5-1 0,6 4-4 0,-7 2-5 0,3 3 5 15,-1 2-2-15,1-1-3 0,-10 8 2 0,12-13 2 16,-12 13 11-16,17-5 7 0,-17 5 9 16,14-2 10-16,-14 2-2 0,0 0 2 0,29 14-2 15,-24-8-2-15,4 2-6 0,-1 2 1 0,-4-1-4 16,6 3-4-16,0-3-2 0,-5 3-1 0,2 1-2 0,0-5 5 16,-5 2-10-16,6 1-2 0,-8-11-5 0,12 16-2 15,-8-8-1-15,-4-8-1 0,8 14 1 16,-8-14-6-16,12 10 4 0,-12-10-2 0,9 3-1 0,-9-3-4 15,0 0-1-15,0 0 6 0,0 0 6 16,29-15-9-16,-29 15-1 0,17-17-1 0,-3 7 1 0,-2-1-1 16,0-1 0-16,0-3 2 0,7-1-6 15,-7 5 2-15,3-3-1 0,-1 4 2 0,-2-1-1 0,0 3 1 16,-7 1 5-16,9 2 8 0,-14 5 17 0,22-2 14 16,-22 2 4-16,0 0 13 0,31 16-3 0,-26-10-4 15,5 3-4-15,-3 0-5 0,-2 3-3 0,2-3-8 16,-5 1-4-16,1 2-1 0,-3-12-9 0,9 18-21 15,-4-11-26-15,-5-7-33 0,5 12-35 0,-5-12-47 16,2 16-58-16,-2-16-70 0,0 13-67 16,0-13-244-16,-7 12-867 0,7-12 20 0</inkml:trace>
  <inkml:trace contextRef="#ctx0" brushRef="#br0" timeOffset="-183765.22">17563 18172 423 0,'0'0'651'0,"7"-9"-81"0,-7 9-57 0,0 0-60 0,0 0-43 0,0 0-33 0,2 43-33 0,-2-25-40 0,0 3-24 16,0 8-24-16,-2 3-27 0,2-3-32 0,-5 1-16 15,5 8-33-15,5-10-12 0,-5-3-20 0,2 1-19 16,6 4-10-16,-4-9-15 0,6-4-1 16,2 1-17-16,-7-3-22 0,7-2-24 0,2-3-25 15,-4-2-23-15,4-1-24 0,3-4-16 0,-17-3-18 0,34 0-16 16,-15-1 2-16,0-8-3 0,3 4-6 0,-8-7-2 16,5 2 6-16,-4-4 10 0,-3 1 13 0,-3-1 24 15,-4-1 39-15,0-1 42 0,-5 6 37 16,0 10 36-16,-10-25 21 0,5 16 31 0,-11-1 13 0,4 1 12 15,-10 4 1-15,-9 1 3 0,2-3-11 16,-9 5-11-16,-3 4-15 0,0 1-14 0,-2 3-15 0,2-4-14 16,7 3-9-16,-2 2-15 0,8-2-34 15,-4 1-54-15,13-3-70 0,2 4-87 0,-2 2-96 16,7-2-361-16,5 2-1036 0,7-9-78 0</inkml:trace>
  <inkml:trace contextRef="#ctx0" brushRef="#br0" timeOffset="-182937.67">18204 18341 20 0,'0'0'549'0,"0"0"-62"0,0 0-43 0,0 0-44 0,0 0-38 0,0 0-36 0,-43-2-32 0,43 2-32 0,-27 11-18 0,10-7-17 15,1 0-17-15,-8 5-13 0,7-2-13 0,-5-1-15 16,5 3-17-16,-4 2-5 0,-1 2-24 0,8 1-16 16,-3 2-2-16,3-3-19 0,2 2-10 0,-3 3 3 15,6-2-20-15,1 0-14 0,4-3 3 0,1 1-2 16,1-3-7-16,2-11-9 0,0 19 0 0,2-10-13 16,-2-9 5-16,10 12 1 0,-1-6-7 0,-9-6 1 15,0 0-1-15,22 1-2 0,-22-1-3 0,26-10 5 0,-11 3-4 16,-1-6 4-16,-2-3-11 0,7 0 1 0,-4-1-4 15,4-5 6-15,-2 6-3 0,-5 0-4 16,0 2 2-16,0 4-1 0,-12 10 8 0,12-10 9 16,-5 4 31-16,-7 6-12 0,12-12 12 0,-12 12 0 15,7-9 5-15,-7 9-2 0,0 0-10 0,0 0 0 16,0 0-4-16,0 0-8 0,0 0 0 0,15 31-4 16,-13-18-2-16,-2 2-3 0,10-2-2 0,-10 6-3 0,7-4 1 15,-5 1-5-15,8 1-4 0,-5-2-12 16,2 1-28-16,0-7-36 0,-2-1-25 0,4 2-40 0,-1-3-55 15,-8-7-51-15,16 13-52 0,-8-6-58 0,-8-7-238 16,12 6-884-16,-12-6 14 0</inkml:trace>
  <inkml:trace contextRef="#ctx0" brushRef="#br0" timeOffset="-182507.43">18410 18407 30 0,'0'0'167'0,"0"0"26"0,0 0-8 0,0 0 24 0,0 0 4 0,0 0 11 0,12 36 4 0,-12-36 3 0,8 9 1 15,-1 0 2-15,-7-9-13 0,7 17-13 0,-5-11-5 16,-2-6-16-16,5 21-13 0,-5-12-8 0,0-9-12 15,0 20-3-15,0-10-10 0,0-10-9 0,5 16-5 16,-5-16-4-16,-5 18-10 0,5-18-8 0,5 13 2 16,-5-13-5-16,0 0-5 0,-5 14-6 0,5-14-9 15,0 0-3-15,0 0-4 0,-2 13-2 0,2-13-6 16,0 0-4-16,0 0-12 0,-5 11-10 0,5-11 14 16,0 0-12-16,0 0-10 0,0 0 8 0,0 0-16 0,0 0-2 15,0 0-8-15,0 0 5 0,0 0-3 16,-5 12-3-16,5-12 1 0,0 0-7 0,0 0 3 0,0 0 0 15,0 0-3-15,0 0 0 0,0 0 1 16,0 0-5-16,0 0 0 0,0 0-10 0,0 0-21 16,0 0-42-16,0 0-60 0,0 0-70 0,0 0-62 0,0 0-79 15,0 0-216-15,0 0-815 0,0 0 41 16</inkml:trace>
  <inkml:trace contextRef="#ctx0" brushRef="#br0" timeOffset="-182204.22">18480 18137 287 0,'0'0'675'0,"0"0"-68"0,0 0-57 0,0 0-58 0,0 0-39 0,0 0-45 0,-2 43-26 0,2-16-42 0,-5 1-29 15,2 11-28-15,3 4-21 0,0-2-30 0,-4-1-20 16,-1 5-20-16,2-8-25 0,3-5-20 0,-2-2-19 16,2-1-18-16,5-1-11 0,0 0-12 0,-10 1-9 15,5-4-11-15,0 3-7 0,0-4-7 0,5-1-7 16,-10-3-5-16,5-5-7 0,5-3-12 0,-5-12-20 16,0 18-11-16,0-18-20 0,4 12-22 0,-4-12-41 15,0 0-38-15,0 0-43 0,0 0-29 0,0 0-22 16,0 0-20-16,39-19-8 0,-30 8-31 0,6-5-29 15,-6 3-259-15,6 0-852 0,4-4 29 0</inkml:trace>
  <inkml:trace contextRef="#ctx0" brushRef="#br0" timeOffset="-181762.38">18984 18527 260 0,'0'0'534'0,"19"-9"-13"0,-19 9-22 0,0 0-33 0,0 0-18 0,0 0-34 0,3-9-46 0,-3 9-28 0,0 0-35 0,0 0-23 15,0 0-27-15,0 0-24 0,-36-13-16 16,36 13-25-16,-29-2-21 0,29 2-15 0,-26 0-17 16,4 0-16-16,0 3-14 0,-6 5-11 0,3-7-17 15,-1 7-5-15,4 1-7 0,-2-1-10 0,5 1-6 16,2 1-7-16,-2 0-6 0,2 1-4 0,5 0-5 16,5-1-4-16,-5 3-5 0,7-2 0 0,3-2-3 15,2-9 0-15,0 19-4 0,0-19-2 0,5 14-1 16,9-7-1-16,-14-7-3 0,17 5-3 0,-5-4-2 0,-12-1-9 15,34-1-7-15,-8-1-8 0,-4-3-14 0,4-5-7 16,-7 1-4-16,5-1-8 0,-4-1 2 16,1-3 1-16,-2-1 5 0,3 3 5 0,-10-1 7 15,5 3 4-15,-10 2 3 0,7 1 2 0,-6-1 12 16,1 1 6-16,-9 7 14 0,10-14 16 0,-10 14 15 0,9-10 2 16,-9 10 5-16,0 0-7 0,10-8 0 0,-10 8-3 15,0 0 2-15,0 0-8 0,0 0-3 16,0 0-5-16,0 0 0 0,0 0-3 0,-2 37-2 15,2-21-7-15,0-16 2 0,4 19-11 0,-4-9-25 16,0 2-37-16,5-2-34 0,-5-10-37 0,5 17-38 0,2-10-39 16,-7-7-50-16,10 16-34 0,-10-16-307 15,7 9-927-15,-7-9-9 0</inkml:trace>
  <inkml:trace contextRef="#ctx0" brushRef="#br0" timeOffset="-181422.13">19292 18439 55 0,'0'0'594'0,"2"-8"-80"0,-2 8-65 0,0 0-61 0,0 0-37 0,0 0-37 0,0 0-34 0,10 30-32 0,-8-20-28 16,-2 5-17-16,0 4-25 0,0-3-15 0,0 1-19 0,0 0-19 16,5-1-10-16,-5 2-15 0,2-6-18 0,-2 3-3 15,0-4-13-15,0-11-1 0,0 17-11 16,0-17 1-16,0 14-11 0,0-14-5 0,0 0 1 15,0 12-6-15,0-12-2 0,0 0-3 0,0 0-3 16,0 0-8-16,0 0 2 0,0 0-2 0,0 0-3 0,12-54-1 16,-2 39-4-16,-8-3-3 0,8 3 3 15,2-2-5-15,-3 0-1 0,3 4 2 0,3-3 7 16,-3 1 7-16,0 3 4 0,-3 5 1 0,3 0-6 16,-12 7 5-16,20-10 8 0,-20 10 14 0,16-3 9 15,-16 3-5-15,0 0 8 0,22 11-13 0,-15 0 0 0,3-2-4 16,-5 3-8-16,2 3-2 0,0 0-13 0,3-1-18 15,-8 1-34-15,8 0-41 0,-8 2-42 0,0-5-33 16,8 4-49-16,0-4-53 0,-8 0-38 16,3-4-270-16,-5-8-827 0,12 15 38 0</inkml:trace>
  <inkml:trace contextRef="#ctx0" brushRef="#br0" timeOffset="-180937.75">19954 18445 30 0,'-2'-14'700'0,"2"14"-81"0,0 0-78 0,0 0-56 0,0 0-48 0,0 0-47 0,0 0-26 0,0 0-29 0,-48 14-37 0,41-7-17 16,-5 3-29-16,2-1-30 0,0 2-24 0,1 3-21 16,2 2-22-16,-3-5-19 0,8 2-16 0,2-1-16 15,0-12-14-15,-3 18-7 0,3-18-15 0,0 21-6 16,3-12-7-16,4 0-5 0,-2 0-5 0,2 2-5 0,2 0-7 15,-4-5-3-15,-5-6-7 0,22 11-1 0,-13-6-3 16,8-3-5-16,-17-2-21 0,27 8-9 16,-8-11-15-16,-19 3-25 0,36-9-8 0,-10-2-14 15,-4 2-13-15,-1-4-16 0,-1-1-11 0,1 1-9 0,-2-1 0 16,-4-2 7-16,4 0 10 0,-5 0 15 0,-2 0 3 16,0 3 15-16,-4-3 18 0,-6 5 23 0,0 1 20 15,-2 10 16-15,0-19 17 0,0 19 9 16,-4-13 10-16,4 13 9 0,-10-9 0 0,10 9 2 15,-14-6-7-15,14 6 4 0,0 0-9 0,-36 6 3 16,36-6 6-16,-15 11 0 0,-2-5-2 0,17-6-1 0,-16 15 5 16,6-6 1-16,3-1 3 0,7-8-3 0,-5 20-2 15,0-10 6-15,10 7-4 0,-5-6-3 16,5 5-1-16,7-4-5 0,-3 2-7 0,1-3 0 16,9-1-4-16,-7-1-4 0,5-2-3 0,-5-2 7 0,2 1 5 15,6-3 3-15,1-1-3 0,-21-2-4 0,32 2-2 16,-13-4-1-16,-19 2-12 0,33-4-32 0,-21 0-39 15,-12 4-59-15,22-8-73 0,-10 1-108 0,-12 7-329 16,2-10-989-16,-2 10-48 0</inkml:trace>
  <inkml:trace contextRef="#ctx0" brushRef="#br0" timeOffset="-168000">28860 16959 27 0,'0'0'365'0,"0"0"-60"0,0-16-30 0,0 16-26 0,0 0-34 0,0 0 4 0,0 0-13 16,0 0 0-16,0 0-14 0,0 0 2 0,0 0-4 15,-10-10-9-15,10 10 7 0,0 0-3 0,0 0-7 16,0 0 1-16,0 0-3 0,0 0-2 0,0 0-5 16,0 0-5-16,0 0-14 0,0 0-5 0,0 0-2 15,0 0-11-15,0 0-1 0,0 0 1 16,0 0-18-16,0 0 5 0,0 0 1 0,0 0 0 0,0 0-6 16,0 0-7-16,0 0-2 0,0 0 1 0,0 0 6 15,0 0-2-15,0 0-5 0,0 0-4 0,0 0-10 16,0 0-13-16,0 0-9 0,0 0-8 0,0 0-7 15,0 0-5-15,24 30-3 0,-24-30 3 0,24 7-4 16,-17 0-5-16,5-1-4 0,-2 2-5 0,2-1-2 16,2 0-3-16,1 5-3 0,1-2 0 0,1 2 1 15,5-1 0-15,-3 0 0 0,-2 2-5 0,7 0 1 16,-3 6-3-16,1-5-1 0,4 1-2 0,1 4 3 0,-3-6 0 16,2 6 1-16,1-1-2 0,-6-5 1 15,-1 2 0-15,11 5-3 0,-10-7 19 0,11 4-5 16,-11-4-1-16,1 2-8 0,2-1 6 0,5 4-1 0,-5-1-2 15,-3-5 0-15,1 4 1 0,-8-6 2 0,13-1 0 16,-13 3-2-16,8 1-4 0,-10-2-7 16,-3-3 8-16,6 1-2 0,-8 0-2 0,2-3-5 15,1-1 5-15,4 3 1 0,-14-8-1 0,8 9 0 0,-8-9-1 16,14 8 6-16,-14-8-4 0,7 5-1 0,-7-5 0 16,0 0 1-16,0 0 0 0,10 7-4 15,-10-7 2-15,0 0 1 0,0 0-3 0,0 0-1 16,0 0-1-16,0 0-2 0,10 8 1 0,-10-8-6 15,0 0 2-15,0 0-7 0,0 0-9 0,0 0-12 0,0 0-15 16,0 0-21-16,0 0-20 0,-32 9-24 0,32-9-29 16,-17 2-31-16,17-2-33 0,0 0-31 0,-33 0-26 15,33 0-31-15,0 0-43 0,-31-8-324 16,14 6-1063-16,17 2-103 0</inkml:trace>
  <inkml:trace contextRef="#ctx0" brushRef="#br0" timeOffset="-167005.35">29652 16936 18 0,'0'0'161'0,"7"-5"-22"0,-7 5 9 0,0 0-9 0,10-9 26 0,-10 9-11 0,0 0 8 0,0 0 3 16,9-8 0-16,-9 8 24 0,0 0-11 0,0 0 42 0,0 0-28 15,12-7 2-15,-12 7 1 0,0 0 5 0,0 0-6 16,0 0-1-16,0 0-1 0,0 0-7 0,0 0 0 16,0 0 1-16,0 0-14 0,0 0 6 15,0 0 5-15,0 0-4 0,0 0 5 0,0 0-3 0,0 0-13 16,0 0-7-16,0 0-27 0,0 0-9 0,0 0-12 16,0 0-4-16,-48 20 0 0,31-7-1 0,-2 2-4 15,-2 2-5-15,-1-2-5 0,3 1-3 0,-3 5-5 16,-9 2-6-16,5-1-10 0,4-1 1 0,-4 4-1 15,2-1-2-15,2 2-1 0,-4-3 1 0,4-4-4 16,3 4-1-16,-8-1 1 0,13-4-3 0,-3-2 0 16,-5 6-6-16,1-7-1 0,2 7-7 0,7-7-8 15,-8 0 4-15,4-2-2 0,-1 2-2 0,7-2-2 16,-16 0-2-16,16 0 0 0,-9-2 2 0,7 2-5 16,2-3-1-16,-11-1-4 0,11 0-3 0,3-1-4 15,7-8 0-15,-14 14-3 0,9-8-2 0,5-6 0 16,-12 17-4-16,12-17-8 0,-15 7 3 0,15-7 3 15,0 0 0-15,-4 7-5 0,4-7-2 0,0 0-3 16,0 0-9-16,-10 10-10 0,10-10-15 0,0 0-24 16,0 0-29-16,0 0-41 0,0 0-46 0,0 0-73 15,0-41-93-15,-2 23-328 0,4-7-1157 0,-9 1-192 16</inkml:trace>
  <inkml:trace contextRef="#ctx0" brushRef="#br0" timeOffset="-156715.78">2415 15487 140 0,'0'0'61'0,"17"-9"219"0,-17 9 35 0,12-3-10 0,-12 3-23 0,0 0-47 0,0 0-11 0,19-7-36 0,-19 7-9 0,0 0-13 16,0 0-4-16,12-5-10 0,-12 5-10 0,0 0-8 15,0 0-4-15,0 0-8 0,0 0 0 0,0 0-3 16,0 0 7-16,0 0-2 0,0 0 1 16,0 0-1-16,0 0-11 0,0 0 5 0,0 0-4 15,0 0-4-15,0 0-4 0,0 0-27 0,0 0 7 16,0 0-12-16,0 0-6 0,0 0-8 0,0 0-5 0,0 0-3 16,0 0-10-16,0 0 3 0,0 0-7 0,0 0-7 15,0 0-6-15,0 0 2 0,0 0-17 0,0 0 16 16,19 13 2-16,-9-7 6 0,-10-6-7 0,12 12 1 15,0-2 2-15,-3-2-3 0,10 2-1 0,-2 2 3 16,2-1-5-16,1-2 0 0,-1 2-5 16,-5-1 0-16,8 0-2 0,0 4-2 0,-1-3 1 0,8-1-2 15,2-1 0-15,-2-2-18 0,7 6 12 0,-7-4 3 16,-3-2-5-16,5-1 1 0,-7 4-1 0,8-5-2 16,-1 1-18-16,-2-5 26 0,4-1-2 0,8 6-4 15,0-6 0-15,-7 0 0 0,9 0 3 16,-5-2-5-16,8-3-2 0,-3-1 2 0,-7 1 2 15,-5-1-4-15,0-4 1 0,-4 1 5 0,-1 2-16 16,3-3 20-16,-5 1-5 0,-5 2-4 0,3-2-2 0,-8 5 4 16,3-2 0-16,-17 6-3 0,24-7 2 15,-24 7-1-15,12-4-5 0,-12 4 1 0,0 0 7 16,0 0-2-16,17-5 4 0,-17 5-6 0,0 0 0 16,0 0 1-16,22-3 0 0,-22 3 4 0,0 0 0 15,0 0 6-15,24 7 0 0,-24-7-1 0,0 0-3 16,16 7 5-16,-1-4-1 0,-3 5-3 0,0-4 8 0,5 5 0 15,-5-3-2-15,-12-6-2 0,33 11 8 0,-14 0-8 16,5-2 6-16,-2 0-8 0,0-1 0 16,-3-1-4-16,5 1 2 0,-3-3-7 0,-1-1 10 15,6 2-4-15,0-4-2 0,1-1 2 0,-27-1-3 16,53 2-2-16,-27-2 1 0,8-2 2 0,-13-1-1 16,6 2-4-16,2-6 5 0,-1-2-5 0,-4 2 7 0,0-1 10 15,8-3-1-15,1-2-5 0,-2 1-3 0,-9 3 0 16,4 0 0-16,-4-1 0 0,2 0-3 0,-2 2 1 15,-8 3-5-15,-14 5 3 0,31-14-1 16,-16 9 2-16,-15 5-2 0,26-9 1 0,-26 9-6 16,29-9 6-16,-29 9-3 0,31-6 0 0,-31 6 4 15,31-4-7-15,-31 4 1 0,27-2 0 0,-27 2 2 16,0 0-2-16,43 6 6 0,-26 0-6 0,-17-6 4 16,33 9 1-16,-16-4 4 0,2 3-2 0,1-1 2 15,1 1-6-15,-2 1 5 0,-7 0 2 0,-12-9-3 16,39 15 1-16,-17-9 0 0,-8-1-1 0,10 2-1 15,-24-7 1-15,31 10-2 0,-9-6 0 0,4-2-1 16,1 1 2-16,1-1-1 0,-1-2-7 0,4 2 6 16,-31-2-1-16,62-4 1 0,-30 1-1 0,-1 1 0 15,12-4-1-15,-12 2-7 0,10-3 8 0,-2-4-2 16,1 0 3-16,-1 1-2 0,4-4 2 0,-9-2 1 16,2 0-2-16,2-3-5 0,-4 0-3 0,-3 1 3 15,2 0-7-15,-13 2 4 0,1 5 2 0,-6 1 0 16,4 0 2-16,-19 10-3 0,21-15 5 0,-9 10-3 15,-12 5-12-15,0 0 15 0,22-14 3 0,-22 14-4 16,0 0-4-16,0 0-5 0,0 0 11 0,39 14-3 16,-39-14 4-16,16 11-3 0,-16-11 1 0,17 11 2 15,-17-11 4-15,15 17 8 0,-6-10-2 0,3 4 0 16,-12-11 2-16,24 19 5 0,-9-6 1 0,-3-2 1 16,9-2-7-16,-4 4 4 0,5-4-3 0,-6 3 2 15,6-5 2-15,4-1 6 0,10 1-3 0,-4-2-1 16,-1 0-2-16,12-5 0 0,3 0-2 0,2-5-1 15,-3 0 1-15,6-2-2 0,14-3 0 0,-20 1-1 16,30-4-1-16,-15-2-3 0,-5-1 0 0,10-1-5 16,-5-1 2-16,-5 0 0 0,-17 1 0 0,3 3-3 15,2-4 3-15,1 6-3 0,-4-5 1 0,-6 6-2 16,-5 1-4-16,-5 0 3 0,5 2-4 0,-8-1-3 16,-1 1-2-16,-4 5 1 0,-16 3 1 0,29-9 1 15,-29 9-1-15,19-9-1 0,-19 9 2 0,0 0 0 16,0 0 0-16,24-7-2 0,-24 7 3 0,0 0-1 15,0 0 2-15,0 0-1 0,29 12 1 0,-29-12-2 16,12 9 2-16,-12-9-2 0,15 9 1 0,-15-9 0 16,19 14 0-16,-5-7-2 0,5 3-1 0,3-3 4 15,-3-1 5-15,5 4 5 0,3 0 1 0,-1-1 3 16,3-2-2-16,2 5 1 0,5-3-2 0,5-2-1 16,0 5 2-16,4-7 1 0,-1-1 0 0,6-2-1 15,-4-1-1-15,2-1-1 0,0-1 1 0,0-5-3 16,16-1 0-16,-20 1-1 0,4-5-3 0,17-4 2 15,-22 4-3-15,14-7 1 0,-13 8 0 0,1-1-7 16,1-4 0-16,-5 8-2 0,-8-4 0 0,-4 2 2 16,-5 1-6-16,7 1-1 0,-9 3-3 0,-22 4-1 15,31-6 2-15,-12 2-2 0,-19 4 6 0,24-5-3 16,-24 5 3-16,0 0 2 0,29-6-1 0,-29 6 3 16,0 0 0-16,0 0 1 0,31 6 1 0,-31-6-1 15,22 9 0-15,-22-9 1 0,22 10 0 0,-13 0-2 16,-9-10 2-16,22 16 2 0,-8-6 0 0,-2 1 3 15,5 3-2-15,-3-2 5 0,8 0 2 0,-5-1 0 16,0 0 0-16,9 2 1 0,-4-4 2 0,4 1 1 16,1-1 0-16,9 0 0 0,-5-4-1 0,12-1-2 15,-2 2 1-15,4-2 0 0,6-4 1 0,2 2-2 16,-8-6 0-16,25-9 1 0,-20 9-1 0,18-5-1 16,-8-3-1-16,2 2-1 0,0-7 1 0,1 2-3 15,-6-1 2-15,-9 6-3 0,17-6 1 0,-21 2-2 16,1 0-1-16,-4 0 0 0,5 4-4 0,-6-4-5 15,-8 7 2-15,-4 0 1 0,-1 1-3 0,-27 6 1 16,50-8 3-16,-50 8-3 0,34-5 4 0,-34 5 0 16,31-2-3-16,-31 2 3 0,0 0 2 0,0 0-3 15,36 0 4-15,-36 0-2 0,0 0 1 0,0 0-2 16,39 13 3-16,-39-13 0 0,12 13 0 0,-12-13 1 16,28 14-1-16,-28-14-2 0,22 21 3 0,-8-12-2 15,3 5 2-15,0-4 2 0,2 2 0 0,-2 1 4 16,0-2 1-16,9 2 0 0,1-3 0 0,-6 4 1 15,13-5-2-15,-5 0 0 0,2 1 2 0,-5-4-4 16,13-1 0-16,2 0 2 0,-5 3-1 0,7-7-1 16,-5 0 0-16,5 1-2 0,5-2 2 15,-2-2-2-15,0 2 2 0,-3-1-2 0,2 0 1 16,-1-3-4-16,4 0 4 0,-3-1-2 0,3-2-2 0,0-2 1 16,3-3-7-16,-8 0-2 0,5-2 1 0,-7 0-2 15,0 0-5-15,-3 0-7 0,-2-2 0 0,-5 2-2 16,-4 7-3-16,4-5 0 0,-12 3 1 0,5 2 1 15,-24 7-1-15,29-12 3 0,-29 12-1 0,31-7 6 16,-31 7 0-16,24-5 3 0,-24 5 0 16,0 0 1-16,0 0 2 0,43-2 3 0,-43 2 1 0,0 0-4 15,29 11 8-15,-29-11-2 0,0 0 5 0,27 17-1 16,-27-17 3-16,19 14 2 0,-19-14 4 0,12 17 2 16,-12-17 3-16,26 18-1 0,-11-6 1 0,1-1 1 15,6 2 0-15,-5-2 0 0,9-1 1 16,1 4-1-16,14-5 1 0,-13-1-1 0,11 0-1 15,2-1 3-15,-1-2-3 0,4 2 0 0,-1-3-2 0,2 0-1 16,8-3 1-16,10-6-1 0,-13 0-1 0,15-4-2 16,-15 1 1-16,10-5 0 0,3 0-2 15,2-4-1-15,-5 3-2 0,-17 0-4 0,2 4-1 16,-1-4-1-16,-3 3-2 0,-1 0 0 0,-4 2-1 16,-9 1-3-16,-1 1 0 0,3 2 1 0,-7-2-2 15,-1 2 1-15,-21 5 0 0,27-5 3 0,-27 5-2 0,26-4 1 16,-26 4 2-16,0 0-1 0,0 0 1 0,41 4 0 15,-41-4 1-15,14 7 2 0,-14-7-1 0,15 12 2 16,-15-12-1-16,14 12-3 0,-14-12 5 16,22 17 0-16,-13-8-1 0,3-2 0 0,-12-7 1 15,24 20-1-15,-4-10-3 0,-4 4 4 0,-16-14 0 16,46 15 4-16,-22-2 1 0,0-6 1 0,5 2 0 0,-5-3 4 16,5 1-3-16,2-1 4 0,0-1-1 0,5 2 0 15,-5 0-2-15,12-4-4 0,-7-1 4 16,10 0 0-16,-3-2-2 0,3-2-2 0,4-2 2 15,-4 2-5-15,4-7 4 0,10-4-1 0,-19 8 0 16,12-2-3-16,-7-3 2 0,16-1 1 0,-16-1-1 0,2 3 0 16,-3 0-2-16,-1-3 0 0,-1 2-7 0,-2 1 5 15,-1-1-4-15,-4 1 0 0,-7 3-2 16,2-4 0-16,-2 6 1 0,-2 1-1 0,-3-2 2 16,2 3 0-16,-26 2 1 0,34-5 0 0,-34 5-2 15,33 5 3-15,-33-5-2 0,32 5 3 0,-16 0 2 16,-16-5-1-16,32 12 0 0,-18-6-1 0,0 3 2 0,8 1-1 15,-3-1-2-15,0 3 3 0,3-2 3 0,-8-1 0 16,8 0 6-16,0 5 0 0,4-5 3 16,-2 0-1-16,7-1 0 0,-7-1 2 0,17 2-2 15,-17-2 1-15,17-1 1 0,2-5-4 0,-12 0 4 16,-31-1-4-16,75-6 1 0,-30 1-4 0,1 3 2 16,-5-5-2-16,0 1 1 0,-3-4-1 0,5 3 0 0,-7 0-2 15,-4 0 1-15,8-4-1 0,1 3 1 16,-2 1-3-16,-1-1 2 0,-16 2-3 0,18-1 4 15,-13 2-4-15,-27 5 1 0,50-6 1 0,-50 6-3 16,34-3 0-16,-34 3 1 0,38 0-1 0,-38 0 1 16,0 0 1-16,36 0-2 0,-36 0-4 0,0 0 6 15,34 3-2-15,-34-3 0 0,0 0 0 0,0 0 2 16,38 4-4-16,-38-4 0 0,0 0 4 0,0 0 1 16,0 0-8-16,0 0-12 0,0 0-18 0,0 0-31 15,0 0-48-15,0 0-63 0,0 0-70 0,5 17-100 16,-5-17-307-16,0 0-1083 0,0 0-117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25BF-AC72-C57C-642F-053847B09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4EB6EC-9CF7-B3C9-4880-443C631B5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A795D4-FDC7-D704-2225-E84DC5AE60DA}"/>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67AEA683-64EB-FDF9-3F20-2C1C09D1B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95F8A-2A1E-6619-EEDD-AF92E277D5FC}"/>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406725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099C-8325-2A02-5652-AF4C5BF64F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1A8000-C597-033B-9CD3-A811753E4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C838F-7E77-3643-E1A1-A5FFE5330DFC}"/>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62F57F6C-F875-FCBA-36DA-A59D90209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ED211-6699-EB9C-7F55-1BC0B02BA2A0}"/>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101236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C20EA-9E74-3288-E4F0-C8390DF6B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33F7E-509C-C1FE-DC65-6B5057ACC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80AE3-912B-2023-FE55-2F613A602029}"/>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AA6F489E-AB6C-0737-A5F5-A07921B3B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AD796-8CC0-AA37-A902-765601588BBA}"/>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275769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093F-2380-48D2-8A68-8EF4156E4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9DBC9-1462-8BEC-3BA8-0A626343F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5B2E0-38CC-71FD-6DD9-B6861630CFD5}"/>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77FA2E10-2749-2AEA-0CA7-A2CE595A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6E39B-E059-6C3B-12F3-EACD83263D19}"/>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405889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F63A-1627-E2F4-2C55-3E86E1DEB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EDDDC-9ACB-D767-FA42-7872E5CC3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4FFB2-3F33-33B3-4904-9013DE1A4C28}"/>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F3EB6BBA-B746-D67F-BDF9-C804F66A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B0C21-4DFC-4E5D-4285-F210BDD0A3AC}"/>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183108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777D-AE6B-EEF3-3894-CA9B5C160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C0DE1-41A9-3B5F-BC80-97F956EF2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448E4-A55F-403B-E149-516A385DA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943509-CF79-2E8E-AB6C-DA90BD8420B8}"/>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6" name="Footer Placeholder 5">
            <a:extLst>
              <a:ext uri="{FF2B5EF4-FFF2-40B4-BE49-F238E27FC236}">
                <a16:creationId xmlns:a16="http://schemas.microsoft.com/office/drawing/2014/main" id="{0BF82449-F28D-AB5B-D408-6AE018C5F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8B6DC-66C5-7443-961A-07F7CCBBE157}"/>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256623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ED7C-CD4E-5A6C-1EED-2B45BA823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7D0C6-518B-8A22-EC85-46FA67D20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6B0A8-9207-149C-E1A9-9C4805B65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1C852-37EF-E809-CE1E-11684F452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DE8BE-D53A-24A1-9642-2527718B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A0E8B-8AE1-9547-63E3-3C40FE044709}"/>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8" name="Footer Placeholder 7">
            <a:extLst>
              <a:ext uri="{FF2B5EF4-FFF2-40B4-BE49-F238E27FC236}">
                <a16:creationId xmlns:a16="http://schemas.microsoft.com/office/drawing/2014/main" id="{9CB2D8A0-6E8A-9AF5-4A5D-151659F1E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EF8DBC-683A-62D7-CDA5-2FCFC059331F}"/>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255648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83A6-63C5-B478-A492-0E5908BF3D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9EA67-23DC-D9AF-8EBD-C0576BB8196A}"/>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4" name="Footer Placeholder 3">
            <a:extLst>
              <a:ext uri="{FF2B5EF4-FFF2-40B4-BE49-F238E27FC236}">
                <a16:creationId xmlns:a16="http://schemas.microsoft.com/office/drawing/2014/main" id="{6E44CC32-47D2-F177-C49C-68AE752DF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00503-B48A-D38C-F2FB-BD2355FBA583}"/>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224479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6521A-3C9B-7FE5-3D55-B6B2A6FA3890}"/>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3" name="Footer Placeholder 2">
            <a:extLst>
              <a:ext uri="{FF2B5EF4-FFF2-40B4-BE49-F238E27FC236}">
                <a16:creationId xmlns:a16="http://schemas.microsoft.com/office/drawing/2014/main" id="{8AF75507-2397-B35C-BE04-FB4DBCEA97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6E967B-8F82-46D4-BBB7-6F8FFA0E8136}"/>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414136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35BB-0FA2-4536-646F-128DAE727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F872A-17F0-B491-ABF0-18E4BC312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4503ED-84EE-A451-FA9E-EB6B6386A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C989C-1564-35C1-BD38-93E682625AF5}"/>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6" name="Footer Placeholder 5">
            <a:extLst>
              <a:ext uri="{FF2B5EF4-FFF2-40B4-BE49-F238E27FC236}">
                <a16:creationId xmlns:a16="http://schemas.microsoft.com/office/drawing/2014/main" id="{035642A5-C252-9DDF-046C-8DFA624F0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D96AF-1D8E-98DF-BD87-17AB7F3AA59E}"/>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212871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E15A-3081-840D-B1BD-9149BF6E0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8FC830-1F44-5788-5D0B-5C5398DAD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06310-5D08-A2F4-FB1E-7E9EB88DB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B02E0-D221-9CF5-46A9-8B880FBFD3F6}"/>
              </a:ext>
            </a:extLst>
          </p:cNvPr>
          <p:cNvSpPr>
            <a:spLocks noGrp="1"/>
          </p:cNvSpPr>
          <p:nvPr>
            <p:ph type="dt" sz="half" idx="10"/>
          </p:nvPr>
        </p:nvSpPr>
        <p:spPr/>
        <p:txBody>
          <a:bodyPr/>
          <a:lstStyle/>
          <a:p>
            <a:fld id="{EE3C6947-109A-4800-9DAA-46D5D3696403}" type="datetimeFigureOut">
              <a:rPr lang="en-US" smtClean="0"/>
              <a:t>2/10/2025</a:t>
            </a:fld>
            <a:endParaRPr lang="en-US"/>
          </a:p>
        </p:txBody>
      </p:sp>
      <p:sp>
        <p:nvSpPr>
          <p:cNvPr id="6" name="Footer Placeholder 5">
            <a:extLst>
              <a:ext uri="{FF2B5EF4-FFF2-40B4-BE49-F238E27FC236}">
                <a16:creationId xmlns:a16="http://schemas.microsoft.com/office/drawing/2014/main" id="{6B3EA37C-F068-519C-5F7E-902E4C661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009F5-4901-89EF-5FC9-3CDD539C3D06}"/>
              </a:ext>
            </a:extLst>
          </p:cNvPr>
          <p:cNvSpPr>
            <a:spLocks noGrp="1"/>
          </p:cNvSpPr>
          <p:nvPr>
            <p:ph type="sldNum" sz="quarter" idx="12"/>
          </p:nvPr>
        </p:nvSpPr>
        <p:spPr/>
        <p:txBody>
          <a:bodyPr/>
          <a:lstStyle/>
          <a:p>
            <a:fld id="{C795FC6A-1DDE-4D80-97D7-06017F2A69D1}" type="slidenum">
              <a:rPr lang="en-US" smtClean="0"/>
              <a:t>‹#›</a:t>
            </a:fld>
            <a:endParaRPr lang="en-US"/>
          </a:p>
        </p:txBody>
      </p:sp>
    </p:spTree>
    <p:extLst>
      <p:ext uri="{BB962C8B-B14F-4D97-AF65-F5344CB8AC3E}">
        <p14:creationId xmlns:p14="http://schemas.microsoft.com/office/powerpoint/2010/main" val="116225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F6397-4F18-9ED5-A1F5-14C42B046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4B6F0-0992-A671-3514-E39E16399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7D98B-0F15-CCC6-B157-8F4B86711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C6947-109A-4800-9DAA-46D5D3696403}" type="datetimeFigureOut">
              <a:rPr lang="en-US" smtClean="0"/>
              <a:t>2/10/2025</a:t>
            </a:fld>
            <a:endParaRPr lang="en-US"/>
          </a:p>
        </p:txBody>
      </p:sp>
      <p:sp>
        <p:nvSpPr>
          <p:cNvPr id="5" name="Footer Placeholder 4">
            <a:extLst>
              <a:ext uri="{FF2B5EF4-FFF2-40B4-BE49-F238E27FC236}">
                <a16:creationId xmlns:a16="http://schemas.microsoft.com/office/drawing/2014/main" id="{A6AF52DE-F3BE-54CB-5228-09F79DAE4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D5B851-F6FF-0245-6F77-D74F5DA8E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5FC6A-1DDE-4D80-97D7-06017F2A69D1}" type="slidenum">
              <a:rPr lang="en-US" smtClean="0"/>
              <a:t>‹#›</a:t>
            </a:fld>
            <a:endParaRPr lang="en-US"/>
          </a:p>
        </p:txBody>
      </p:sp>
    </p:spTree>
    <p:extLst>
      <p:ext uri="{BB962C8B-B14F-4D97-AF65-F5344CB8AC3E}">
        <p14:creationId xmlns:p14="http://schemas.microsoft.com/office/powerpoint/2010/main" val="80679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F0F6-DD65-CDB3-C871-B8BDDBA67E0D}"/>
              </a:ext>
            </a:extLst>
          </p:cNvPr>
          <p:cNvSpPr>
            <a:spLocks noGrp="1"/>
          </p:cNvSpPr>
          <p:nvPr>
            <p:ph type="ctrTitle"/>
          </p:nvPr>
        </p:nvSpPr>
        <p:spPr/>
        <p:txBody>
          <a:bodyPr/>
          <a:lstStyle/>
          <a:p>
            <a:r>
              <a:rPr lang="en-US" dirty="0"/>
              <a:t>Machine Learning with Scikit-learn part 2</a:t>
            </a:r>
          </a:p>
        </p:txBody>
      </p:sp>
      <p:sp>
        <p:nvSpPr>
          <p:cNvPr id="3" name="Subtitle 2">
            <a:extLst>
              <a:ext uri="{FF2B5EF4-FFF2-40B4-BE49-F238E27FC236}">
                <a16:creationId xmlns:a16="http://schemas.microsoft.com/office/drawing/2014/main" id="{B2AA10F3-1FAB-6355-ADB9-EAEE6FF1AF39}"/>
              </a:ext>
            </a:extLst>
          </p:cNvPr>
          <p:cNvSpPr>
            <a:spLocks noGrp="1"/>
          </p:cNvSpPr>
          <p:nvPr>
            <p:ph type="subTitle" idx="1"/>
          </p:nvPr>
        </p:nvSpPr>
        <p:spPr/>
        <p:txBody>
          <a:bodyPr>
            <a:normAutofit/>
          </a:bodyPr>
          <a:lstStyle/>
          <a:p>
            <a:endParaRPr lang="en-US" sz="3200" dirty="0"/>
          </a:p>
        </p:txBody>
      </p:sp>
    </p:spTree>
    <p:extLst>
      <p:ext uri="{BB962C8B-B14F-4D97-AF65-F5344CB8AC3E}">
        <p14:creationId xmlns:p14="http://schemas.microsoft.com/office/powerpoint/2010/main" val="200428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3B8FEC-22AC-0F39-6F79-F164385EF41F}"/>
              </a:ext>
            </a:extLst>
          </p:cNvPr>
          <p:cNvPicPr>
            <a:picLocks noChangeAspect="1"/>
          </p:cNvPicPr>
          <p:nvPr/>
        </p:nvPicPr>
        <p:blipFill>
          <a:blip r:embed="rId2"/>
          <a:stretch>
            <a:fillRect/>
          </a:stretch>
        </p:blipFill>
        <p:spPr>
          <a:xfrm>
            <a:off x="414797" y="267552"/>
            <a:ext cx="11362405" cy="3261643"/>
          </a:xfrm>
          <a:prstGeom prst="rect">
            <a:avLst/>
          </a:prstGeom>
        </p:spPr>
      </p:pic>
      <p:pic>
        <p:nvPicPr>
          <p:cNvPr id="5" name="Picture 4">
            <a:extLst>
              <a:ext uri="{FF2B5EF4-FFF2-40B4-BE49-F238E27FC236}">
                <a16:creationId xmlns:a16="http://schemas.microsoft.com/office/drawing/2014/main" id="{3007C574-0636-40F1-8B9D-26DE2CC382E4}"/>
              </a:ext>
            </a:extLst>
          </p:cNvPr>
          <p:cNvPicPr>
            <a:picLocks noChangeAspect="1"/>
          </p:cNvPicPr>
          <p:nvPr/>
        </p:nvPicPr>
        <p:blipFill>
          <a:blip r:embed="rId3"/>
          <a:stretch>
            <a:fillRect/>
          </a:stretch>
        </p:blipFill>
        <p:spPr>
          <a:xfrm>
            <a:off x="414797" y="3732235"/>
            <a:ext cx="11205166" cy="1704469"/>
          </a:xfrm>
          <a:prstGeom prst="rect">
            <a:avLst/>
          </a:prstGeom>
        </p:spPr>
      </p:pic>
      <p:pic>
        <p:nvPicPr>
          <p:cNvPr id="7" name="Picture 6">
            <a:extLst>
              <a:ext uri="{FF2B5EF4-FFF2-40B4-BE49-F238E27FC236}">
                <a16:creationId xmlns:a16="http://schemas.microsoft.com/office/drawing/2014/main" id="{60B6D11B-08D2-0630-964E-74C0098DB1D3}"/>
              </a:ext>
            </a:extLst>
          </p:cNvPr>
          <p:cNvPicPr>
            <a:picLocks noChangeAspect="1"/>
          </p:cNvPicPr>
          <p:nvPr/>
        </p:nvPicPr>
        <p:blipFill>
          <a:blip r:embed="rId4"/>
          <a:stretch>
            <a:fillRect/>
          </a:stretch>
        </p:blipFill>
        <p:spPr>
          <a:xfrm>
            <a:off x="414797" y="5660727"/>
            <a:ext cx="3810330" cy="929721"/>
          </a:xfrm>
          <a:prstGeom prst="rect">
            <a:avLst/>
          </a:prstGeom>
        </p:spPr>
      </p:pic>
    </p:spTree>
    <p:extLst>
      <p:ext uri="{BB962C8B-B14F-4D97-AF65-F5344CB8AC3E}">
        <p14:creationId xmlns:p14="http://schemas.microsoft.com/office/powerpoint/2010/main" val="389060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C9592-86B7-EDC1-92D6-B83B7AC82610}"/>
              </a:ext>
            </a:extLst>
          </p:cNvPr>
          <p:cNvPicPr>
            <a:picLocks noChangeAspect="1"/>
          </p:cNvPicPr>
          <p:nvPr/>
        </p:nvPicPr>
        <p:blipFill>
          <a:blip r:embed="rId2"/>
          <a:stretch>
            <a:fillRect/>
          </a:stretch>
        </p:blipFill>
        <p:spPr>
          <a:xfrm>
            <a:off x="418608" y="144736"/>
            <a:ext cx="11354784" cy="4839119"/>
          </a:xfrm>
          <a:prstGeom prst="rect">
            <a:avLst/>
          </a:prstGeom>
        </p:spPr>
      </p:pic>
      <p:sp>
        <p:nvSpPr>
          <p:cNvPr id="5" name="TextBox 4">
            <a:extLst>
              <a:ext uri="{FF2B5EF4-FFF2-40B4-BE49-F238E27FC236}">
                <a16:creationId xmlns:a16="http://schemas.microsoft.com/office/drawing/2014/main" id="{C38C994D-542F-B399-07B3-FCC55A8B99D6}"/>
              </a:ext>
            </a:extLst>
          </p:cNvPr>
          <p:cNvSpPr txBox="1"/>
          <p:nvPr/>
        </p:nvSpPr>
        <p:spPr>
          <a:xfrm>
            <a:off x="554105" y="5093185"/>
            <a:ext cx="11064737" cy="923330"/>
          </a:xfrm>
          <a:prstGeom prst="rect">
            <a:avLst/>
          </a:prstGeom>
          <a:noFill/>
        </p:spPr>
        <p:txBody>
          <a:bodyPr wrap="square">
            <a:spAutoFit/>
          </a:bodyPr>
          <a:lstStyle/>
          <a:p>
            <a:r>
              <a:rPr lang="en-US" dirty="0"/>
              <a:t>This report includes precision and recall by class (churn: 1 or no churn: 0), point-seven-six and point-one-six for the churn class respectively, which highlights how poorly the model's recall is on the churn class. </a:t>
            </a:r>
            <a:r>
              <a:rPr lang="en-US" dirty="0">
                <a:highlight>
                  <a:srgbClr val="FFFF00"/>
                </a:highlight>
              </a:rPr>
              <a:t>Support represents the number of instances for each class within the true labels. (Class imbalance)</a:t>
            </a:r>
          </a:p>
        </p:txBody>
      </p:sp>
    </p:spTree>
    <p:extLst>
      <p:ext uri="{BB962C8B-B14F-4D97-AF65-F5344CB8AC3E}">
        <p14:creationId xmlns:p14="http://schemas.microsoft.com/office/powerpoint/2010/main" val="402430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BBA4-B8F7-0245-031F-505B70ABF1A4}"/>
              </a:ext>
            </a:extLst>
          </p:cNvPr>
          <p:cNvSpPr>
            <a:spLocks noGrp="1"/>
          </p:cNvSpPr>
          <p:nvPr>
            <p:ph type="title"/>
          </p:nvPr>
        </p:nvSpPr>
        <p:spPr>
          <a:xfrm>
            <a:off x="838200" y="365126"/>
            <a:ext cx="10515600" cy="748058"/>
          </a:xfrm>
        </p:spPr>
        <p:txBody>
          <a:bodyPr/>
          <a:lstStyle/>
          <a:p>
            <a:r>
              <a:rPr lang="en-US" dirty="0"/>
              <a:t>Hyperparameter tuning</a:t>
            </a:r>
          </a:p>
        </p:txBody>
      </p:sp>
      <p:sp>
        <p:nvSpPr>
          <p:cNvPr id="3" name="Content Placeholder 2">
            <a:extLst>
              <a:ext uri="{FF2B5EF4-FFF2-40B4-BE49-F238E27FC236}">
                <a16:creationId xmlns:a16="http://schemas.microsoft.com/office/drawing/2014/main" id="{D6EDD159-2C22-D632-C794-CD6BF31D2CA9}"/>
              </a:ext>
            </a:extLst>
          </p:cNvPr>
          <p:cNvSpPr>
            <a:spLocks noGrp="1"/>
          </p:cNvSpPr>
          <p:nvPr>
            <p:ph idx="1"/>
          </p:nvPr>
        </p:nvSpPr>
        <p:spPr>
          <a:xfrm>
            <a:off x="838200" y="1427747"/>
            <a:ext cx="10515600" cy="1102461"/>
          </a:xfrm>
        </p:spPr>
        <p:txBody>
          <a:bodyPr>
            <a:normAutofit/>
          </a:bodyPr>
          <a:lstStyle/>
          <a:p>
            <a:r>
              <a:rPr lang="en-US" sz="2000" dirty="0"/>
              <a:t>KNN: choosing </a:t>
            </a:r>
            <a:r>
              <a:rPr lang="en-US" sz="2000" dirty="0" err="1"/>
              <a:t>n_neighbors</a:t>
            </a:r>
            <a:endParaRPr lang="en-US" sz="2000" dirty="0"/>
          </a:p>
          <a:p>
            <a:r>
              <a:rPr lang="en-US" sz="2000" dirty="0"/>
              <a:t>Hyperparameters: parameters we specify before fitting the model</a:t>
            </a:r>
          </a:p>
        </p:txBody>
      </p:sp>
      <p:pic>
        <p:nvPicPr>
          <p:cNvPr id="5" name="Picture 4">
            <a:extLst>
              <a:ext uri="{FF2B5EF4-FFF2-40B4-BE49-F238E27FC236}">
                <a16:creationId xmlns:a16="http://schemas.microsoft.com/office/drawing/2014/main" id="{029B6606-B52C-1BDF-0DB2-2AB66E429567}"/>
              </a:ext>
            </a:extLst>
          </p:cNvPr>
          <p:cNvPicPr>
            <a:picLocks noChangeAspect="1"/>
          </p:cNvPicPr>
          <p:nvPr/>
        </p:nvPicPr>
        <p:blipFill>
          <a:blip r:embed="rId2"/>
          <a:stretch>
            <a:fillRect/>
          </a:stretch>
        </p:blipFill>
        <p:spPr>
          <a:xfrm>
            <a:off x="1479859" y="2291669"/>
            <a:ext cx="9232281" cy="4327239"/>
          </a:xfrm>
          <a:prstGeom prst="rect">
            <a:avLst/>
          </a:prstGeom>
        </p:spPr>
      </p:pic>
    </p:spTree>
    <p:extLst>
      <p:ext uri="{BB962C8B-B14F-4D97-AF65-F5344CB8AC3E}">
        <p14:creationId xmlns:p14="http://schemas.microsoft.com/office/powerpoint/2010/main" val="333641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71285-E5A0-9F80-6F0E-80ED0B2825E9}"/>
              </a:ext>
            </a:extLst>
          </p:cNvPr>
          <p:cNvPicPr>
            <a:picLocks noChangeAspect="1"/>
          </p:cNvPicPr>
          <p:nvPr/>
        </p:nvPicPr>
        <p:blipFill>
          <a:blip r:embed="rId2"/>
          <a:stretch>
            <a:fillRect/>
          </a:stretch>
        </p:blipFill>
        <p:spPr>
          <a:xfrm>
            <a:off x="487194" y="413113"/>
            <a:ext cx="11217612" cy="4381880"/>
          </a:xfrm>
          <a:prstGeom prst="rect">
            <a:avLst/>
          </a:prstGeom>
        </p:spPr>
      </p:pic>
      <p:sp>
        <p:nvSpPr>
          <p:cNvPr id="5" name="TextBox 4">
            <a:extLst>
              <a:ext uri="{FF2B5EF4-FFF2-40B4-BE49-F238E27FC236}">
                <a16:creationId xmlns:a16="http://schemas.microsoft.com/office/drawing/2014/main" id="{D2DEB503-11AC-645E-985E-8A4D675987E2}"/>
              </a:ext>
            </a:extLst>
          </p:cNvPr>
          <p:cNvSpPr txBox="1"/>
          <p:nvPr/>
        </p:nvSpPr>
        <p:spPr>
          <a:xfrm>
            <a:off x="487194" y="5193701"/>
            <a:ext cx="11032258" cy="1200329"/>
          </a:xfrm>
          <a:prstGeom prst="rect">
            <a:avLst/>
          </a:prstGeom>
          <a:noFill/>
        </p:spPr>
        <p:txBody>
          <a:bodyPr wrap="square">
            <a:spAutoFit/>
          </a:bodyPr>
          <a:lstStyle/>
          <a:p>
            <a:r>
              <a:rPr lang="en-US" b="0" i="0" dirty="0">
                <a:solidFill>
                  <a:srgbClr val="05192D"/>
                </a:solidFill>
                <a:effectLst/>
                <a:latin typeface="Studio-Feixen-Sans"/>
              </a:rPr>
              <a:t>We perform k-fold cross-validation for each combination of hyperparameters. The mean scores for each combination are shown here. By default, KNN uses Euclidean distance but Manhattan distance can be selected by setting p = 1.</a:t>
            </a:r>
          </a:p>
          <a:p>
            <a:endParaRPr lang="en-US" dirty="0">
              <a:solidFill>
                <a:srgbClr val="05192D"/>
              </a:solidFill>
              <a:latin typeface="Studio-Feixen-Sans"/>
            </a:endParaRPr>
          </a:p>
          <a:p>
            <a:r>
              <a:rPr lang="en-US" dirty="0">
                <a:solidFill>
                  <a:srgbClr val="05192D"/>
                </a:solidFill>
                <a:latin typeface="Studio-Feixen-Sans"/>
              </a:rPr>
              <a:t>For example, </a:t>
            </a:r>
            <a:r>
              <a:rPr lang="en-US" b="0" i="0" dirty="0">
                <a:solidFill>
                  <a:srgbClr val="212529"/>
                </a:solidFill>
                <a:effectLst/>
                <a:latin typeface="Courier New" panose="02070309020205020404" pitchFamily="49" charset="0"/>
              </a:rPr>
              <a:t>.</a:t>
            </a:r>
            <a:r>
              <a:rPr lang="en-US" b="1" i="0" dirty="0" err="1">
                <a:solidFill>
                  <a:srgbClr val="212529"/>
                </a:solidFill>
                <a:effectLst/>
                <a:latin typeface="Courier New" panose="02070309020205020404" pitchFamily="49" charset="0"/>
              </a:rPr>
              <a:t>KNeighborsClassifier</a:t>
            </a:r>
            <a:r>
              <a:rPr lang="en-US" b="0" i="0" dirty="0">
                <a:solidFill>
                  <a:srgbClr val="212529"/>
                </a:solidFill>
                <a:effectLst/>
                <a:latin typeface="-apple-system"/>
              </a:rPr>
              <a:t>(</a:t>
            </a:r>
            <a:r>
              <a:rPr lang="en-US" b="0" i="1" dirty="0" err="1">
                <a:solidFill>
                  <a:srgbClr val="212529"/>
                </a:solidFill>
                <a:effectLst/>
                <a:latin typeface="-apple-system"/>
              </a:rPr>
              <a:t>n_neighbors</a:t>
            </a:r>
            <a:r>
              <a:rPr lang="en-US" b="0" i="1" dirty="0">
                <a:solidFill>
                  <a:srgbClr val="212529"/>
                </a:solidFill>
                <a:effectLst/>
                <a:latin typeface="-apple-system"/>
              </a:rPr>
              <a:t>=5</a:t>
            </a:r>
            <a:r>
              <a:rPr lang="en-US" b="0" i="0" dirty="0">
                <a:solidFill>
                  <a:srgbClr val="212529"/>
                </a:solidFill>
                <a:effectLst/>
                <a:latin typeface="-apple-system"/>
              </a:rPr>
              <a:t>, </a:t>
            </a:r>
            <a:r>
              <a:rPr lang="en-US" b="0" i="1" dirty="0">
                <a:solidFill>
                  <a:srgbClr val="212529"/>
                </a:solidFill>
                <a:effectLst/>
                <a:latin typeface="-apple-system"/>
              </a:rPr>
              <a:t>p=1</a:t>
            </a:r>
            <a:r>
              <a:rPr lang="en-US" dirty="0">
                <a:solidFill>
                  <a:srgbClr val="212529"/>
                </a:solidFill>
                <a:latin typeface="-apple-system"/>
              </a:rPr>
              <a:t>)</a:t>
            </a:r>
            <a:endParaRPr lang="en-US" dirty="0"/>
          </a:p>
        </p:txBody>
      </p:sp>
    </p:spTree>
    <p:extLst>
      <p:ext uri="{BB962C8B-B14F-4D97-AF65-F5344CB8AC3E}">
        <p14:creationId xmlns:p14="http://schemas.microsoft.com/office/powerpoint/2010/main" val="146746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7CF0C-81A1-9FE8-36B5-6EEAD268C94A}"/>
              </a:ext>
            </a:extLst>
          </p:cNvPr>
          <p:cNvPicPr>
            <a:picLocks noChangeAspect="1"/>
          </p:cNvPicPr>
          <p:nvPr/>
        </p:nvPicPr>
        <p:blipFill>
          <a:blip r:embed="rId2"/>
          <a:stretch>
            <a:fillRect/>
          </a:stretch>
        </p:blipFill>
        <p:spPr>
          <a:xfrm>
            <a:off x="456711" y="1203767"/>
            <a:ext cx="11278577" cy="4450466"/>
          </a:xfrm>
          <a:prstGeom prst="rect">
            <a:avLst/>
          </a:prstGeom>
        </p:spPr>
      </p:pic>
    </p:spTree>
    <p:extLst>
      <p:ext uri="{BB962C8B-B14F-4D97-AF65-F5344CB8AC3E}">
        <p14:creationId xmlns:p14="http://schemas.microsoft.com/office/powerpoint/2010/main" val="106282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3F8-E973-6083-76E6-27EDD0BBFB1E}"/>
              </a:ext>
            </a:extLst>
          </p:cNvPr>
          <p:cNvSpPr>
            <a:spLocks noGrp="1"/>
          </p:cNvSpPr>
          <p:nvPr>
            <p:ph type="title"/>
          </p:nvPr>
        </p:nvSpPr>
        <p:spPr/>
        <p:txBody>
          <a:bodyPr/>
          <a:lstStyle/>
          <a:p>
            <a:r>
              <a:rPr lang="en-US" dirty="0"/>
              <a:t>Preprocessing Data</a:t>
            </a:r>
          </a:p>
        </p:txBody>
      </p:sp>
      <p:sp>
        <p:nvSpPr>
          <p:cNvPr id="3" name="Text Placeholder 2">
            <a:extLst>
              <a:ext uri="{FF2B5EF4-FFF2-40B4-BE49-F238E27FC236}">
                <a16:creationId xmlns:a16="http://schemas.microsoft.com/office/drawing/2014/main" id="{20153A23-736C-D604-A102-32222F9108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558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97DACD-8A4A-2F2B-5571-CAD6A8D1788C}"/>
              </a:ext>
            </a:extLst>
          </p:cNvPr>
          <p:cNvPicPr>
            <a:picLocks noChangeAspect="1"/>
          </p:cNvPicPr>
          <p:nvPr/>
        </p:nvPicPr>
        <p:blipFill>
          <a:blip r:embed="rId2"/>
          <a:stretch>
            <a:fillRect/>
          </a:stretch>
        </p:blipFill>
        <p:spPr>
          <a:xfrm>
            <a:off x="506245" y="0"/>
            <a:ext cx="11179509" cy="3642676"/>
          </a:xfrm>
          <a:prstGeom prst="rect">
            <a:avLst/>
          </a:prstGeom>
        </p:spPr>
      </p:pic>
      <p:pic>
        <p:nvPicPr>
          <p:cNvPr id="5" name="Picture 4">
            <a:extLst>
              <a:ext uri="{FF2B5EF4-FFF2-40B4-BE49-F238E27FC236}">
                <a16:creationId xmlns:a16="http://schemas.microsoft.com/office/drawing/2014/main" id="{527B3F7E-70FB-8708-25B5-561812AF6F31}"/>
              </a:ext>
            </a:extLst>
          </p:cNvPr>
          <p:cNvPicPr>
            <a:picLocks noChangeAspect="1"/>
          </p:cNvPicPr>
          <p:nvPr/>
        </p:nvPicPr>
        <p:blipFill>
          <a:blip r:embed="rId3"/>
          <a:stretch>
            <a:fillRect/>
          </a:stretch>
        </p:blipFill>
        <p:spPr>
          <a:xfrm>
            <a:off x="506245" y="3642676"/>
            <a:ext cx="11164267" cy="3101609"/>
          </a:xfrm>
          <a:prstGeom prst="rect">
            <a:avLst/>
          </a:prstGeom>
        </p:spPr>
      </p:pic>
    </p:spTree>
    <p:extLst>
      <p:ext uri="{BB962C8B-B14F-4D97-AF65-F5344CB8AC3E}">
        <p14:creationId xmlns:p14="http://schemas.microsoft.com/office/powerpoint/2010/main" val="103986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EF3B7-41AD-661B-CB0E-B9C80C672A99}"/>
              </a:ext>
            </a:extLst>
          </p:cNvPr>
          <p:cNvPicPr>
            <a:picLocks noChangeAspect="1"/>
          </p:cNvPicPr>
          <p:nvPr/>
        </p:nvPicPr>
        <p:blipFill>
          <a:blip r:embed="rId2"/>
          <a:stretch>
            <a:fillRect/>
          </a:stretch>
        </p:blipFill>
        <p:spPr>
          <a:xfrm>
            <a:off x="433849" y="0"/>
            <a:ext cx="11324301" cy="3909399"/>
          </a:xfrm>
          <a:prstGeom prst="rect">
            <a:avLst/>
          </a:prstGeom>
        </p:spPr>
      </p:pic>
      <p:pic>
        <p:nvPicPr>
          <p:cNvPr id="5" name="Picture 4">
            <a:extLst>
              <a:ext uri="{FF2B5EF4-FFF2-40B4-BE49-F238E27FC236}">
                <a16:creationId xmlns:a16="http://schemas.microsoft.com/office/drawing/2014/main" id="{EC0D2EBE-5868-2FFD-3530-EB45B53DF5A3}"/>
              </a:ext>
            </a:extLst>
          </p:cNvPr>
          <p:cNvPicPr>
            <a:picLocks noChangeAspect="1"/>
          </p:cNvPicPr>
          <p:nvPr/>
        </p:nvPicPr>
        <p:blipFill>
          <a:blip r:embed="rId3"/>
          <a:stretch>
            <a:fillRect/>
          </a:stretch>
        </p:blipFill>
        <p:spPr>
          <a:xfrm>
            <a:off x="506244" y="4278444"/>
            <a:ext cx="11179509" cy="487722"/>
          </a:xfrm>
          <a:prstGeom prst="rect">
            <a:avLst/>
          </a:prstGeom>
        </p:spPr>
      </p:pic>
    </p:spTree>
    <p:extLst>
      <p:ext uri="{BB962C8B-B14F-4D97-AF65-F5344CB8AC3E}">
        <p14:creationId xmlns:p14="http://schemas.microsoft.com/office/powerpoint/2010/main" val="40129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C1F417-1302-5A24-5808-B4E1B94AF235}"/>
              </a:ext>
            </a:extLst>
          </p:cNvPr>
          <p:cNvPicPr>
            <a:picLocks noChangeAspect="1"/>
          </p:cNvPicPr>
          <p:nvPr/>
        </p:nvPicPr>
        <p:blipFill>
          <a:blip r:embed="rId2"/>
          <a:stretch>
            <a:fillRect/>
          </a:stretch>
        </p:blipFill>
        <p:spPr>
          <a:xfrm>
            <a:off x="966179" y="0"/>
            <a:ext cx="10259641" cy="6858000"/>
          </a:xfrm>
          <a:prstGeom prst="rect">
            <a:avLst/>
          </a:prstGeom>
        </p:spPr>
      </p:pic>
    </p:spTree>
    <p:extLst>
      <p:ext uri="{BB962C8B-B14F-4D97-AF65-F5344CB8AC3E}">
        <p14:creationId xmlns:p14="http://schemas.microsoft.com/office/powerpoint/2010/main" val="330825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C61CC-8779-996D-1888-33AD5D4D039C}"/>
              </a:ext>
            </a:extLst>
          </p:cNvPr>
          <p:cNvPicPr>
            <a:picLocks noChangeAspect="1"/>
          </p:cNvPicPr>
          <p:nvPr/>
        </p:nvPicPr>
        <p:blipFill>
          <a:blip r:embed="rId2"/>
          <a:stretch>
            <a:fillRect/>
          </a:stretch>
        </p:blipFill>
        <p:spPr>
          <a:xfrm>
            <a:off x="468142" y="317693"/>
            <a:ext cx="11255715" cy="4473328"/>
          </a:xfrm>
          <a:prstGeom prst="rect">
            <a:avLst/>
          </a:prstGeom>
        </p:spPr>
      </p:pic>
      <p:sp>
        <p:nvSpPr>
          <p:cNvPr id="5" name="TextBox 4">
            <a:extLst>
              <a:ext uri="{FF2B5EF4-FFF2-40B4-BE49-F238E27FC236}">
                <a16:creationId xmlns:a16="http://schemas.microsoft.com/office/drawing/2014/main" id="{730C72B3-7AA1-E7E6-9423-E7BC59B6F8A4}"/>
              </a:ext>
            </a:extLst>
          </p:cNvPr>
          <p:cNvSpPr txBox="1"/>
          <p:nvPr/>
        </p:nvSpPr>
        <p:spPr>
          <a:xfrm>
            <a:off x="583922" y="4916702"/>
            <a:ext cx="11024981" cy="923330"/>
          </a:xfrm>
          <a:prstGeom prst="rect">
            <a:avLst/>
          </a:prstGeom>
          <a:noFill/>
        </p:spPr>
        <p:txBody>
          <a:bodyPr wrap="square">
            <a:spAutoFit/>
          </a:bodyPr>
          <a:lstStyle/>
          <a:p>
            <a:r>
              <a:rPr lang="en-US" dirty="0"/>
              <a:t>We will be working with a music dataset in this chapter, for both classification and regression problems. Initially, we will build a regression model using all features in the dataset to predict song popularity. There is one categorical feature, genre, with ten possible values.</a:t>
            </a:r>
          </a:p>
        </p:txBody>
      </p:sp>
    </p:spTree>
    <p:extLst>
      <p:ext uri="{BB962C8B-B14F-4D97-AF65-F5344CB8AC3E}">
        <p14:creationId xmlns:p14="http://schemas.microsoft.com/office/powerpoint/2010/main" val="59679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232-B2B6-DFE5-650B-946BDD251844}"/>
              </a:ext>
            </a:extLst>
          </p:cNvPr>
          <p:cNvSpPr>
            <a:spLocks noGrp="1"/>
          </p:cNvSpPr>
          <p:nvPr>
            <p:ph type="title"/>
          </p:nvPr>
        </p:nvSpPr>
        <p:spPr/>
        <p:txBody>
          <a:bodyPr/>
          <a:lstStyle/>
          <a:p>
            <a:r>
              <a:rPr lang="en-US" sz="4400" dirty="0"/>
              <a:t>How good is your model?</a:t>
            </a:r>
            <a:endParaRPr lang="en-US" dirty="0"/>
          </a:p>
        </p:txBody>
      </p:sp>
      <p:sp>
        <p:nvSpPr>
          <p:cNvPr id="3" name="Content Placeholder 2">
            <a:extLst>
              <a:ext uri="{FF2B5EF4-FFF2-40B4-BE49-F238E27FC236}">
                <a16:creationId xmlns:a16="http://schemas.microsoft.com/office/drawing/2014/main" id="{BF27FD41-D0D4-DD70-8423-A7C870D4AAEC}"/>
              </a:ext>
            </a:extLst>
          </p:cNvPr>
          <p:cNvSpPr>
            <a:spLocks noGrp="1"/>
          </p:cNvSpPr>
          <p:nvPr>
            <p:ph idx="1"/>
          </p:nvPr>
        </p:nvSpPr>
        <p:spPr/>
        <p:txBody>
          <a:bodyPr/>
          <a:lstStyle/>
          <a:p>
            <a:r>
              <a:rPr lang="en-US" dirty="0"/>
              <a:t>Classification metrics</a:t>
            </a:r>
          </a:p>
          <a:p>
            <a:pPr lvl="1"/>
            <a:r>
              <a:rPr lang="en-US" dirty="0"/>
              <a:t>Measuring model performance with accuracy:</a:t>
            </a:r>
          </a:p>
          <a:p>
            <a:pPr lvl="2"/>
            <a:r>
              <a:rPr lang="en-US" dirty="0"/>
              <a:t>Fraction of correctly classified samples</a:t>
            </a:r>
          </a:p>
          <a:p>
            <a:pPr lvl="2"/>
            <a:r>
              <a:rPr lang="en-US" dirty="0"/>
              <a:t>Not always a useful metric</a:t>
            </a:r>
          </a:p>
        </p:txBody>
      </p:sp>
    </p:spTree>
    <p:extLst>
      <p:ext uri="{BB962C8B-B14F-4D97-AF65-F5344CB8AC3E}">
        <p14:creationId xmlns:p14="http://schemas.microsoft.com/office/powerpoint/2010/main" val="242604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2C99A-55DB-5B35-32F6-3D220065E39E}"/>
              </a:ext>
            </a:extLst>
          </p:cNvPr>
          <p:cNvPicPr>
            <a:picLocks noChangeAspect="1"/>
          </p:cNvPicPr>
          <p:nvPr/>
        </p:nvPicPr>
        <p:blipFill>
          <a:blip r:embed="rId2"/>
          <a:stretch>
            <a:fillRect/>
          </a:stretch>
        </p:blipFill>
        <p:spPr>
          <a:xfrm>
            <a:off x="985124" y="0"/>
            <a:ext cx="10221751" cy="4810796"/>
          </a:xfrm>
          <a:prstGeom prst="rect">
            <a:avLst/>
          </a:prstGeom>
        </p:spPr>
      </p:pic>
      <p:sp>
        <p:nvSpPr>
          <p:cNvPr id="5" name="TextBox 4">
            <a:extLst>
              <a:ext uri="{FF2B5EF4-FFF2-40B4-BE49-F238E27FC236}">
                <a16:creationId xmlns:a16="http://schemas.microsoft.com/office/drawing/2014/main" id="{8139068E-08DA-BF7E-31EE-4FAA0767C403}"/>
              </a:ext>
            </a:extLst>
          </p:cNvPr>
          <p:cNvSpPr txBox="1"/>
          <p:nvPr/>
        </p:nvSpPr>
        <p:spPr>
          <a:xfrm>
            <a:off x="425210" y="4636698"/>
            <a:ext cx="11341580" cy="2308324"/>
          </a:xfrm>
          <a:prstGeom prst="rect">
            <a:avLst/>
          </a:prstGeom>
          <a:noFill/>
        </p:spPr>
        <p:txBody>
          <a:bodyPr wrap="square">
            <a:spAutoFit/>
          </a:bodyPr>
          <a:lstStyle/>
          <a:p>
            <a:r>
              <a:rPr lang="en-US" dirty="0"/>
              <a:t>The </a:t>
            </a:r>
            <a:r>
              <a:rPr lang="en-US" dirty="0" err="1"/>
              <a:t>drop_first</a:t>
            </a:r>
            <a:r>
              <a:rPr lang="en-US" dirty="0"/>
              <a:t> parameter specifies whether or not you want to drop the first category of the categorical variable you’re encoding.</a:t>
            </a:r>
          </a:p>
          <a:p>
            <a:endParaRPr lang="en-US" dirty="0"/>
          </a:p>
          <a:p>
            <a:r>
              <a:rPr lang="en-US" dirty="0"/>
              <a:t>By default, this is set to </a:t>
            </a:r>
            <a:r>
              <a:rPr lang="en-US" dirty="0" err="1"/>
              <a:t>drop_first</a:t>
            </a:r>
            <a:r>
              <a:rPr lang="en-US" dirty="0"/>
              <a:t> = False. This will cause </a:t>
            </a:r>
            <a:r>
              <a:rPr lang="en-US" dirty="0" err="1"/>
              <a:t>get_dummies</a:t>
            </a:r>
            <a:r>
              <a:rPr lang="en-US" dirty="0"/>
              <a:t> to create one dummy variable for every level of the input categorical variable.</a:t>
            </a:r>
          </a:p>
          <a:p>
            <a:endParaRPr lang="en-US" dirty="0"/>
          </a:p>
          <a:p>
            <a:r>
              <a:rPr lang="en-US" dirty="0"/>
              <a:t>If you set </a:t>
            </a:r>
            <a:r>
              <a:rPr lang="en-US" dirty="0" err="1"/>
              <a:t>drop_first</a:t>
            </a:r>
            <a:r>
              <a:rPr lang="en-US" dirty="0"/>
              <a:t> = True, then it will drop the first category. So if you have K categories, it will only produce K – 1 dummy variables.</a:t>
            </a:r>
          </a:p>
        </p:txBody>
      </p:sp>
    </p:spTree>
    <p:extLst>
      <p:ext uri="{BB962C8B-B14F-4D97-AF65-F5344CB8AC3E}">
        <p14:creationId xmlns:p14="http://schemas.microsoft.com/office/powerpoint/2010/main" val="338301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DECBB-D346-B246-4A8E-0B4EBC2D7380}"/>
              </a:ext>
            </a:extLst>
          </p:cNvPr>
          <p:cNvPicPr>
            <a:picLocks noChangeAspect="1"/>
          </p:cNvPicPr>
          <p:nvPr/>
        </p:nvPicPr>
        <p:blipFill>
          <a:blip r:embed="rId2"/>
          <a:stretch>
            <a:fillRect/>
          </a:stretch>
        </p:blipFill>
        <p:spPr>
          <a:xfrm>
            <a:off x="483383" y="716045"/>
            <a:ext cx="11225233" cy="5425910"/>
          </a:xfrm>
          <a:prstGeom prst="rect">
            <a:avLst/>
          </a:prstGeom>
        </p:spPr>
      </p:pic>
    </p:spTree>
    <p:extLst>
      <p:ext uri="{BB962C8B-B14F-4D97-AF65-F5344CB8AC3E}">
        <p14:creationId xmlns:p14="http://schemas.microsoft.com/office/powerpoint/2010/main" val="160345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9B708-C8CB-C1D8-6E44-D55D73116801}"/>
              </a:ext>
            </a:extLst>
          </p:cNvPr>
          <p:cNvPicPr>
            <a:picLocks noChangeAspect="1"/>
          </p:cNvPicPr>
          <p:nvPr/>
        </p:nvPicPr>
        <p:blipFill>
          <a:blip r:embed="rId2"/>
          <a:stretch>
            <a:fillRect/>
          </a:stretch>
        </p:blipFill>
        <p:spPr>
          <a:xfrm>
            <a:off x="456711" y="609355"/>
            <a:ext cx="11278577" cy="5639289"/>
          </a:xfrm>
          <a:prstGeom prst="rect">
            <a:avLst/>
          </a:prstGeom>
        </p:spPr>
      </p:pic>
    </p:spTree>
    <p:extLst>
      <p:ext uri="{BB962C8B-B14F-4D97-AF65-F5344CB8AC3E}">
        <p14:creationId xmlns:p14="http://schemas.microsoft.com/office/powerpoint/2010/main" val="18359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7C919-9339-E29B-6854-4A1C0CCDAA39}"/>
              </a:ext>
            </a:extLst>
          </p:cNvPr>
          <p:cNvSpPr txBox="1"/>
          <p:nvPr/>
        </p:nvSpPr>
        <p:spPr>
          <a:xfrm>
            <a:off x="280366" y="0"/>
            <a:ext cx="7067964" cy="6186309"/>
          </a:xfrm>
          <a:prstGeom prst="rect">
            <a:avLst/>
          </a:prstGeom>
          <a:noFill/>
        </p:spPr>
        <p:txBody>
          <a:bodyPr wrap="square">
            <a:spAutoFit/>
          </a:bodyPr>
          <a:lstStyle/>
          <a:p>
            <a:r>
              <a:rPr lang="en-US" dirty="0" err="1"/>
              <a:t>music_df</a:t>
            </a:r>
            <a:r>
              <a:rPr lang="en-US" dirty="0"/>
              <a:t> = </a:t>
            </a:r>
            <a:r>
              <a:rPr lang="en-US" dirty="0" err="1"/>
              <a:t>pd.read_csv</a:t>
            </a:r>
            <a:r>
              <a:rPr lang="en-US" dirty="0"/>
              <a:t>('music.csv', </a:t>
            </a:r>
            <a:r>
              <a:rPr lang="en-US" dirty="0" err="1"/>
              <a:t>index_col</a:t>
            </a:r>
            <a:r>
              <a:rPr lang="en-US" dirty="0"/>
              <a:t> = 0)</a:t>
            </a:r>
          </a:p>
          <a:p>
            <a:r>
              <a:rPr lang="en-US" dirty="0" err="1"/>
              <a:t>music_dummies</a:t>
            </a:r>
            <a:r>
              <a:rPr lang="en-US" dirty="0"/>
              <a:t> = </a:t>
            </a:r>
            <a:r>
              <a:rPr lang="en-US" dirty="0" err="1"/>
              <a:t>pd.get_dummies</a:t>
            </a:r>
            <a:r>
              <a:rPr lang="en-US" dirty="0"/>
              <a:t>(</a:t>
            </a:r>
            <a:r>
              <a:rPr lang="en-US" dirty="0" err="1"/>
              <a:t>music_df</a:t>
            </a:r>
            <a:r>
              <a:rPr lang="en-US" dirty="0"/>
              <a:t>['genre'], </a:t>
            </a:r>
            <a:r>
              <a:rPr lang="en-US" dirty="0" err="1"/>
              <a:t>drop_first</a:t>
            </a:r>
            <a:r>
              <a:rPr lang="en-US" dirty="0"/>
              <a:t>=True)</a:t>
            </a:r>
          </a:p>
          <a:p>
            <a:endParaRPr lang="en-US" dirty="0"/>
          </a:p>
          <a:p>
            <a:r>
              <a:rPr lang="en-US" dirty="0"/>
              <a:t>#music_dummies.head()</a:t>
            </a:r>
          </a:p>
          <a:p>
            <a:r>
              <a:rPr lang="en-US" dirty="0" err="1"/>
              <a:t>music_dummies</a:t>
            </a:r>
            <a:r>
              <a:rPr lang="en-US" dirty="0"/>
              <a:t> = </a:t>
            </a:r>
            <a:r>
              <a:rPr lang="en-US" dirty="0" err="1"/>
              <a:t>pd.concat</a:t>
            </a:r>
            <a:r>
              <a:rPr lang="en-US" dirty="0"/>
              <a:t>([</a:t>
            </a:r>
            <a:r>
              <a:rPr lang="en-US" dirty="0" err="1"/>
              <a:t>music_df</a:t>
            </a:r>
            <a:r>
              <a:rPr lang="en-US" dirty="0"/>
              <a:t>, </a:t>
            </a:r>
            <a:r>
              <a:rPr lang="en-US" dirty="0" err="1"/>
              <a:t>music_dummies</a:t>
            </a:r>
            <a:r>
              <a:rPr lang="en-US" dirty="0"/>
              <a:t>], axis = 1)</a:t>
            </a:r>
          </a:p>
          <a:p>
            <a:r>
              <a:rPr lang="en-US" dirty="0" err="1"/>
              <a:t>music_dummies</a:t>
            </a:r>
            <a:r>
              <a:rPr lang="en-US" dirty="0"/>
              <a:t> = </a:t>
            </a:r>
            <a:r>
              <a:rPr lang="en-US" dirty="0" err="1"/>
              <a:t>music_dummies.drop</a:t>
            </a:r>
            <a:r>
              <a:rPr lang="en-US" dirty="0"/>
              <a:t>('genre', axis=1)</a:t>
            </a:r>
          </a:p>
          <a:p>
            <a:r>
              <a:rPr lang="en-US" dirty="0"/>
              <a:t>#music_dummies.head()</a:t>
            </a:r>
          </a:p>
          <a:p>
            <a:r>
              <a:rPr lang="en-US" dirty="0"/>
              <a:t>print(</a:t>
            </a:r>
            <a:r>
              <a:rPr lang="en-US" dirty="0" err="1"/>
              <a:t>music_dummies.columns</a:t>
            </a:r>
            <a:r>
              <a:rPr lang="en-US" dirty="0"/>
              <a:t>)</a:t>
            </a:r>
          </a:p>
          <a:p>
            <a:endParaRPr lang="en-US" dirty="0"/>
          </a:p>
          <a:p>
            <a:r>
              <a:rPr lang="en-US" dirty="0"/>
              <a:t>#from </a:t>
            </a:r>
            <a:r>
              <a:rPr lang="en-US" dirty="0" err="1"/>
              <a:t>sklearn.model_selection</a:t>
            </a:r>
            <a:r>
              <a:rPr lang="en-US" dirty="0"/>
              <a:t> import </a:t>
            </a:r>
            <a:r>
              <a:rPr lang="en-US" dirty="0" err="1"/>
              <a:t>cross_val_score</a:t>
            </a:r>
            <a:r>
              <a:rPr lang="en-US" dirty="0"/>
              <a:t>, </a:t>
            </a:r>
            <a:r>
              <a:rPr lang="en-US" dirty="0" err="1"/>
              <a:t>KFold</a:t>
            </a:r>
            <a:endParaRPr lang="en-US" dirty="0"/>
          </a:p>
          <a:p>
            <a:r>
              <a:rPr lang="en-US" dirty="0"/>
              <a:t>#from </a:t>
            </a:r>
            <a:r>
              <a:rPr lang="en-US" dirty="0" err="1"/>
              <a:t>sklearn.linear_model</a:t>
            </a:r>
            <a:r>
              <a:rPr lang="en-US" dirty="0"/>
              <a:t> import </a:t>
            </a:r>
            <a:r>
              <a:rPr lang="en-US" dirty="0" err="1"/>
              <a:t>LinearRegression</a:t>
            </a:r>
            <a:endParaRPr lang="en-US" dirty="0"/>
          </a:p>
          <a:p>
            <a:endParaRPr lang="en-US" dirty="0"/>
          </a:p>
          <a:p>
            <a:r>
              <a:rPr lang="en-US" dirty="0"/>
              <a:t>X = </a:t>
            </a:r>
            <a:r>
              <a:rPr lang="en-US" dirty="0" err="1"/>
              <a:t>music_dummies.drop</a:t>
            </a:r>
            <a:r>
              <a:rPr lang="en-US" dirty="0"/>
              <a:t>('popularity', axis=1).values</a:t>
            </a:r>
          </a:p>
          <a:p>
            <a:r>
              <a:rPr lang="en-US" dirty="0"/>
              <a:t>y = </a:t>
            </a:r>
            <a:r>
              <a:rPr lang="en-US" dirty="0" err="1"/>
              <a:t>music_dummies</a:t>
            </a:r>
            <a:r>
              <a:rPr lang="en-US" dirty="0"/>
              <a:t>['popularity'].values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a:t>
            </a:r>
            <a:r>
              <a:rPr lang="en-US" dirty="0" err="1"/>
              <a:t>X,y</a:t>
            </a:r>
            <a:r>
              <a:rPr lang="en-US" dirty="0"/>
              <a:t>, </a:t>
            </a:r>
            <a:r>
              <a:rPr lang="en-US" dirty="0" err="1"/>
              <a:t>test_size</a:t>
            </a:r>
            <a:r>
              <a:rPr lang="en-US" dirty="0"/>
              <a:t>=0.2,</a:t>
            </a:r>
          </a:p>
          <a:p>
            <a:r>
              <a:rPr lang="en-US" dirty="0"/>
              <a:t>                                                   </a:t>
            </a:r>
            <a:r>
              <a:rPr lang="en-US" dirty="0" err="1"/>
              <a:t>random_state</a:t>
            </a:r>
            <a:r>
              <a:rPr lang="en-US" dirty="0"/>
              <a:t>=42)</a:t>
            </a:r>
          </a:p>
          <a:p>
            <a:r>
              <a:rPr lang="en-US" dirty="0" err="1"/>
              <a:t>kf</a:t>
            </a:r>
            <a:r>
              <a:rPr lang="en-US" dirty="0"/>
              <a:t> = </a:t>
            </a:r>
            <a:r>
              <a:rPr lang="en-US" dirty="0" err="1"/>
              <a:t>KFold</a:t>
            </a:r>
            <a:r>
              <a:rPr lang="en-US" dirty="0"/>
              <a:t>(</a:t>
            </a:r>
            <a:r>
              <a:rPr lang="en-US" dirty="0" err="1"/>
              <a:t>n_splits</a:t>
            </a:r>
            <a:r>
              <a:rPr lang="en-US" dirty="0"/>
              <a:t>=5, shuffle=True, </a:t>
            </a:r>
            <a:r>
              <a:rPr lang="en-US" dirty="0" err="1"/>
              <a:t>random_state</a:t>
            </a:r>
            <a:r>
              <a:rPr lang="en-US" dirty="0"/>
              <a:t>=42)</a:t>
            </a:r>
          </a:p>
          <a:p>
            <a:r>
              <a:rPr lang="en-US" dirty="0" err="1"/>
              <a:t>linreg</a:t>
            </a:r>
            <a:r>
              <a:rPr lang="en-US" dirty="0"/>
              <a:t> = </a:t>
            </a:r>
            <a:r>
              <a:rPr lang="en-US" dirty="0" err="1"/>
              <a:t>LinearRegression</a:t>
            </a:r>
            <a:r>
              <a:rPr lang="en-US" dirty="0"/>
              <a:t>()</a:t>
            </a:r>
          </a:p>
          <a:p>
            <a:r>
              <a:rPr lang="en-US" dirty="0" err="1"/>
              <a:t>linreg_cv</a:t>
            </a:r>
            <a:r>
              <a:rPr lang="en-US" dirty="0"/>
              <a:t> = </a:t>
            </a:r>
            <a:r>
              <a:rPr lang="en-US" dirty="0" err="1"/>
              <a:t>cross_val_score</a:t>
            </a:r>
            <a:r>
              <a:rPr lang="en-US" dirty="0"/>
              <a:t>(</a:t>
            </a:r>
            <a:r>
              <a:rPr lang="en-US" dirty="0" err="1"/>
              <a:t>linreg</a:t>
            </a:r>
            <a:r>
              <a:rPr lang="en-US" dirty="0"/>
              <a:t>, </a:t>
            </a:r>
            <a:r>
              <a:rPr lang="en-US" dirty="0" err="1"/>
              <a:t>X_train</a:t>
            </a:r>
            <a:r>
              <a:rPr lang="en-US" dirty="0"/>
              <a:t>, </a:t>
            </a:r>
            <a:r>
              <a:rPr lang="en-US" dirty="0" err="1"/>
              <a:t>y_train</a:t>
            </a:r>
            <a:r>
              <a:rPr lang="en-US" dirty="0"/>
              <a:t>, cv=</a:t>
            </a:r>
            <a:r>
              <a:rPr lang="en-US" dirty="0" err="1"/>
              <a:t>kf</a:t>
            </a:r>
            <a:r>
              <a:rPr lang="en-US" dirty="0"/>
              <a:t>,</a:t>
            </a:r>
          </a:p>
          <a:p>
            <a:r>
              <a:rPr lang="en-US" dirty="0"/>
              <a:t>                           scoring='</a:t>
            </a:r>
            <a:r>
              <a:rPr lang="en-US" dirty="0" err="1"/>
              <a:t>neg_mean_squared_error</a:t>
            </a:r>
            <a:r>
              <a:rPr lang="en-US" dirty="0"/>
              <a:t>')</a:t>
            </a:r>
          </a:p>
          <a:p>
            <a:endParaRPr lang="en-US" dirty="0"/>
          </a:p>
          <a:p>
            <a:r>
              <a:rPr lang="en-US" dirty="0"/>
              <a:t>print(</a:t>
            </a:r>
            <a:r>
              <a:rPr lang="en-US" dirty="0" err="1"/>
              <a:t>np.sqrt</a:t>
            </a:r>
            <a:r>
              <a:rPr lang="en-US" dirty="0"/>
              <a:t>(-</a:t>
            </a:r>
            <a:r>
              <a:rPr lang="en-US" dirty="0" err="1"/>
              <a:t>linreg_cv</a:t>
            </a:r>
            <a:r>
              <a:rPr lang="en-US" dirty="0"/>
              <a:t>))</a:t>
            </a:r>
          </a:p>
        </p:txBody>
      </p:sp>
      <p:sp>
        <p:nvSpPr>
          <p:cNvPr id="2" name="TextBox 1">
            <a:extLst>
              <a:ext uri="{FF2B5EF4-FFF2-40B4-BE49-F238E27FC236}">
                <a16:creationId xmlns:a16="http://schemas.microsoft.com/office/drawing/2014/main" id="{3686EF88-AB02-7C65-EE42-D45B4E9D4A4E}"/>
              </a:ext>
            </a:extLst>
          </p:cNvPr>
          <p:cNvSpPr txBox="1"/>
          <p:nvPr/>
        </p:nvSpPr>
        <p:spPr>
          <a:xfrm>
            <a:off x="8382000" y="2809461"/>
            <a:ext cx="2154692" cy="369332"/>
          </a:xfrm>
          <a:prstGeom prst="rect">
            <a:avLst/>
          </a:prstGeom>
          <a:noFill/>
        </p:spPr>
        <p:txBody>
          <a:bodyPr wrap="none" rtlCol="0">
            <a:spAutoFit/>
          </a:bodyPr>
          <a:lstStyle/>
          <a:p>
            <a:r>
              <a:rPr lang="en-US" dirty="0"/>
              <a:t>Codes for slide 20-22</a:t>
            </a:r>
          </a:p>
        </p:txBody>
      </p:sp>
    </p:spTree>
    <p:extLst>
      <p:ext uri="{BB962C8B-B14F-4D97-AF65-F5344CB8AC3E}">
        <p14:creationId xmlns:p14="http://schemas.microsoft.com/office/powerpoint/2010/main" val="2954893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ECC5A-3897-0085-E2DA-95A996CC157B}"/>
              </a:ext>
            </a:extLst>
          </p:cNvPr>
          <p:cNvPicPr>
            <a:picLocks noChangeAspect="1"/>
          </p:cNvPicPr>
          <p:nvPr/>
        </p:nvPicPr>
        <p:blipFill>
          <a:blip r:embed="rId2"/>
          <a:stretch>
            <a:fillRect/>
          </a:stretch>
        </p:blipFill>
        <p:spPr>
          <a:xfrm>
            <a:off x="1106557" y="109697"/>
            <a:ext cx="9978885" cy="2656154"/>
          </a:xfrm>
          <a:prstGeom prst="rect">
            <a:avLst/>
          </a:prstGeom>
        </p:spPr>
      </p:pic>
      <p:pic>
        <p:nvPicPr>
          <p:cNvPr id="5" name="Picture 4">
            <a:extLst>
              <a:ext uri="{FF2B5EF4-FFF2-40B4-BE49-F238E27FC236}">
                <a16:creationId xmlns:a16="http://schemas.microsoft.com/office/drawing/2014/main" id="{48604BF3-F8CA-D5CC-484E-984142788483}"/>
              </a:ext>
            </a:extLst>
          </p:cNvPr>
          <p:cNvPicPr>
            <a:picLocks noChangeAspect="1"/>
          </p:cNvPicPr>
          <p:nvPr/>
        </p:nvPicPr>
        <p:blipFill>
          <a:blip r:embed="rId3"/>
          <a:stretch>
            <a:fillRect/>
          </a:stretch>
        </p:blipFill>
        <p:spPr>
          <a:xfrm>
            <a:off x="1374006" y="2622283"/>
            <a:ext cx="9443985" cy="4235717"/>
          </a:xfrm>
          <a:prstGeom prst="rect">
            <a:avLst/>
          </a:prstGeom>
        </p:spPr>
      </p:pic>
      <p:sp>
        <p:nvSpPr>
          <p:cNvPr id="7" name="TextBox 6">
            <a:extLst>
              <a:ext uri="{FF2B5EF4-FFF2-40B4-BE49-F238E27FC236}">
                <a16:creationId xmlns:a16="http://schemas.microsoft.com/office/drawing/2014/main" id="{2CCFB64B-5E1C-42D2-37F0-7BAE9F3BC18E}"/>
              </a:ext>
            </a:extLst>
          </p:cNvPr>
          <p:cNvSpPr txBox="1"/>
          <p:nvPr/>
        </p:nvSpPr>
        <p:spPr>
          <a:xfrm>
            <a:off x="5951054" y="2252951"/>
            <a:ext cx="6097656" cy="369332"/>
          </a:xfrm>
          <a:prstGeom prst="rect">
            <a:avLst/>
          </a:prstGeom>
          <a:noFill/>
        </p:spPr>
        <p:txBody>
          <a:bodyPr wrap="square">
            <a:spAutoFit/>
          </a:bodyPr>
          <a:lstStyle/>
          <a:p>
            <a:r>
              <a:rPr lang="en-US" dirty="0" err="1">
                <a:highlight>
                  <a:srgbClr val="FFFF00"/>
                </a:highlight>
              </a:rPr>
              <a:t>music_df</a:t>
            </a:r>
            <a:r>
              <a:rPr lang="en-US" dirty="0">
                <a:highlight>
                  <a:srgbClr val="FFFF00"/>
                </a:highlight>
              </a:rPr>
              <a:t> = </a:t>
            </a:r>
            <a:r>
              <a:rPr lang="en-US" dirty="0" err="1">
                <a:highlight>
                  <a:srgbClr val="FFFF00"/>
                </a:highlight>
              </a:rPr>
              <a:t>pd.read_csv</a:t>
            </a:r>
            <a:r>
              <a:rPr lang="en-US" dirty="0">
                <a:highlight>
                  <a:srgbClr val="FFFF00"/>
                </a:highlight>
              </a:rPr>
              <a:t>('music_unclean.csv', </a:t>
            </a:r>
            <a:r>
              <a:rPr lang="en-US" dirty="0" err="1">
                <a:highlight>
                  <a:srgbClr val="FFFF00"/>
                </a:highlight>
              </a:rPr>
              <a:t>index_col</a:t>
            </a:r>
            <a:r>
              <a:rPr lang="en-US" dirty="0">
                <a:highlight>
                  <a:srgbClr val="FFFF00"/>
                </a:highlight>
              </a:rPr>
              <a:t> = 0)</a:t>
            </a:r>
          </a:p>
        </p:txBody>
      </p:sp>
    </p:spTree>
    <p:extLst>
      <p:ext uri="{BB962C8B-B14F-4D97-AF65-F5344CB8AC3E}">
        <p14:creationId xmlns:p14="http://schemas.microsoft.com/office/powerpoint/2010/main" val="196275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453CF8-2779-610C-12B6-70811C84BBF2}"/>
              </a:ext>
            </a:extLst>
          </p:cNvPr>
          <p:cNvPicPr>
            <a:picLocks noChangeAspect="1"/>
          </p:cNvPicPr>
          <p:nvPr/>
        </p:nvPicPr>
        <p:blipFill>
          <a:blip r:embed="rId2"/>
          <a:stretch>
            <a:fillRect/>
          </a:stretch>
        </p:blipFill>
        <p:spPr>
          <a:xfrm>
            <a:off x="468142" y="620786"/>
            <a:ext cx="11255715" cy="5616427"/>
          </a:xfrm>
          <a:prstGeom prst="rect">
            <a:avLst/>
          </a:prstGeom>
        </p:spPr>
      </p:pic>
    </p:spTree>
    <p:extLst>
      <p:ext uri="{BB962C8B-B14F-4D97-AF65-F5344CB8AC3E}">
        <p14:creationId xmlns:p14="http://schemas.microsoft.com/office/powerpoint/2010/main" val="158711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1DC80-2C7A-446D-3ED2-180191680BC2}"/>
              </a:ext>
            </a:extLst>
          </p:cNvPr>
          <p:cNvPicPr>
            <a:picLocks noChangeAspect="1"/>
          </p:cNvPicPr>
          <p:nvPr/>
        </p:nvPicPr>
        <p:blipFill>
          <a:blip r:embed="rId2"/>
          <a:stretch>
            <a:fillRect/>
          </a:stretch>
        </p:blipFill>
        <p:spPr>
          <a:xfrm>
            <a:off x="456711" y="630459"/>
            <a:ext cx="11278577" cy="3185436"/>
          </a:xfrm>
          <a:prstGeom prst="rect">
            <a:avLst/>
          </a:prstGeom>
        </p:spPr>
      </p:pic>
    </p:spTree>
    <p:extLst>
      <p:ext uri="{BB962C8B-B14F-4D97-AF65-F5344CB8AC3E}">
        <p14:creationId xmlns:p14="http://schemas.microsoft.com/office/powerpoint/2010/main" val="78753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F2763-0524-9146-1389-95336121EE90}"/>
              </a:ext>
            </a:extLst>
          </p:cNvPr>
          <p:cNvPicPr>
            <a:picLocks noChangeAspect="1"/>
          </p:cNvPicPr>
          <p:nvPr/>
        </p:nvPicPr>
        <p:blipFill>
          <a:blip r:embed="rId2"/>
          <a:stretch>
            <a:fillRect/>
          </a:stretch>
        </p:blipFill>
        <p:spPr>
          <a:xfrm>
            <a:off x="2019993" y="69574"/>
            <a:ext cx="8315955" cy="3826565"/>
          </a:xfrm>
          <a:prstGeom prst="rect">
            <a:avLst/>
          </a:prstGeom>
        </p:spPr>
      </p:pic>
      <p:pic>
        <p:nvPicPr>
          <p:cNvPr id="5" name="Picture 4">
            <a:extLst>
              <a:ext uri="{FF2B5EF4-FFF2-40B4-BE49-F238E27FC236}">
                <a16:creationId xmlns:a16="http://schemas.microsoft.com/office/drawing/2014/main" id="{21CC0E06-FBC2-281C-B974-F27E0AC3D4C2}"/>
              </a:ext>
            </a:extLst>
          </p:cNvPr>
          <p:cNvPicPr>
            <a:picLocks noChangeAspect="1"/>
          </p:cNvPicPr>
          <p:nvPr/>
        </p:nvPicPr>
        <p:blipFill rotWithShape="1">
          <a:blip r:embed="rId3"/>
          <a:srcRect t="12382"/>
          <a:stretch/>
        </p:blipFill>
        <p:spPr>
          <a:xfrm>
            <a:off x="2039872" y="3637723"/>
            <a:ext cx="8227250" cy="1461264"/>
          </a:xfrm>
          <a:prstGeom prst="rect">
            <a:avLst/>
          </a:prstGeom>
        </p:spPr>
      </p:pic>
      <p:sp>
        <p:nvSpPr>
          <p:cNvPr id="7" name="TextBox 6">
            <a:extLst>
              <a:ext uri="{FF2B5EF4-FFF2-40B4-BE49-F238E27FC236}">
                <a16:creationId xmlns:a16="http://schemas.microsoft.com/office/drawing/2014/main" id="{19015E72-0F1D-E5C9-FE7D-C7C72FD667E6}"/>
              </a:ext>
            </a:extLst>
          </p:cNvPr>
          <p:cNvSpPr txBox="1"/>
          <p:nvPr/>
        </p:nvSpPr>
        <p:spPr>
          <a:xfrm>
            <a:off x="2134427" y="5204288"/>
            <a:ext cx="8003485" cy="1200329"/>
          </a:xfrm>
          <a:prstGeom prst="rect">
            <a:avLst/>
          </a:prstGeom>
          <a:noFill/>
        </p:spPr>
        <p:txBody>
          <a:bodyPr wrap="square">
            <a:spAutoFit/>
          </a:bodyPr>
          <a:lstStyle/>
          <a:p>
            <a:r>
              <a:rPr lang="en-US" dirty="0" err="1"/>
              <a:t>knn</a:t>
            </a:r>
            <a:r>
              <a:rPr lang="en-US" dirty="0"/>
              <a:t> = </a:t>
            </a:r>
            <a:r>
              <a:rPr lang="en-US" dirty="0" err="1"/>
              <a:t>KNeighborsClassifier</a:t>
            </a:r>
            <a:r>
              <a:rPr lang="en-US" dirty="0"/>
              <a:t>(</a:t>
            </a:r>
            <a:r>
              <a:rPr lang="en-US" dirty="0" err="1"/>
              <a:t>n_neighbors</a:t>
            </a:r>
            <a:r>
              <a:rPr lang="en-US" dirty="0"/>
              <a:t>=5)</a:t>
            </a:r>
          </a:p>
          <a:p>
            <a:r>
              <a:rPr lang="en-US" dirty="0" err="1"/>
              <a:t>knn.fit</a:t>
            </a:r>
            <a:r>
              <a:rPr lang="en-US" dirty="0"/>
              <a:t>(</a:t>
            </a:r>
            <a:r>
              <a:rPr lang="en-US" dirty="0" err="1"/>
              <a:t>X_train</a:t>
            </a:r>
            <a:r>
              <a:rPr lang="en-US" dirty="0"/>
              <a:t>, </a:t>
            </a:r>
            <a:r>
              <a:rPr lang="en-US" dirty="0" err="1"/>
              <a:t>y_train</a:t>
            </a:r>
            <a:r>
              <a:rPr lang="en-US" dirty="0"/>
              <a:t>)</a:t>
            </a:r>
          </a:p>
          <a:p>
            <a:r>
              <a:rPr lang="en-US" dirty="0" err="1"/>
              <a:t>y_pred</a:t>
            </a:r>
            <a:r>
              <a:rPr lang="en-US" dirty="0"/>
              <a:t> = </a:t>
            </a:r>
            <a:r>
              <a:rPr lang="en-US" dirty="0" err="1"/>
              <a:t>knn.predict</a:t>
            </a:r>
            <a:r>
              <a:rPr lang="en-US" dirty="0"/>
              <a:t>(</a:t>
            </a:r>
            <a:r>
              <a:rPr lang="en-US" dirty="0" err="1"/>
              <a:t>X_test</a:t>
            </a:r>
            <a:r>
              <a:rPr lang="en-US" dirty="0"/>
              <a:t>)</a:t>
            </a:r>
          </a:p>
          <a:p>
            <a:r>
              <a:rPr lang="en-US" dirty="0"/>
              <a:t>print(</a:t>
            </a:r>
            <a:r>
              <a:rPr lang="en-US" dirty="0" err="1"/>
              <a:t>knn.score</a:t>
            </a:r>
            <a:r>
              <a:rPr lang="en-US" dirty="0"/>
              <a:t>(</a:t>
            </a:r>
            <a:r>
              <a:rPr lang="en-US" dirty="0" err="1"/>
              <a:t>X_test</a:t>
            </a:r>
            <a:r>
              <a:rPr lang="en-US" dirty="0"/>
              <a:t>, </a:t>
            </a:r>
            <a:r>
              <a:rPr lang="en-US" dirty="0" err="1"/>
              <a:t>y_test</a:t>
            </a:r>
            <a:r>
              <a:rPr lang="en-US" dirty="0"/>
              <a:t>))</a:t>
            </a:r>
          </a:p>
        </p:txBody>
      </p:sp>
    </p:spTree>
    <p:extLst>
      <p:ext uri="{BB962C8B-B14F-4D97-AF65-F5344CB8AC3E}">
        <p14:creationId xmlns:p14="http://schemas.microsoft.com/office/powerpoint/2010/main" val="3597108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1D5C9-5DAD-58FE-8A31-0C3FDC798CB5}"/>
              </a:ext>
            </a:extLst>
          </p:cNvPr>
          <p:cNvPicPr>
            <a:picLocks noChangeAspect="1"/>
          </p:cNvPicPr>
          <p:nvPr/>
        </p:nvPicPr>
        <p:blipFill rotWithShape="1">
          <a:blip r:embed="rId2"/>
          <a:srcRect b="48150"/>
          <a:stretch/>
        </p:blipFill>
        <p:spPr>
          <a:xfrm>
            <a:off x="301820" y="2872409"/>
            <a:ext cx="11588359" cy="1500809"/>
          </a:xfrm>
          <a:prstGeom prst="rect">
            <a:avLst/>
          </a:prstGeom>
        </p:spPr>
      </p:pic>
    </p:spTree>
    <p:extLst>
      <p:ext uri="{BB962C8B-B14F-4D97-AF65-F5344CB8AC3E}">
        <p14:creationId xmlns:p14="http://schemas.microsoft.com/office/powerpoint/2010/main" val="165861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0AC48-863A-7234-438C-95A7C53D46AE}"/>
              </a:ext>
            </a:extLst>
          </p:cNvPr>
          <p:cNvPicPr>
            <a:picLocks noChangeAspect="1"/>
          </p:cNvPicPr>
          <p:nvPr/>
        </p:nvPicPr>
        <p:blipFill>
          <a:blip r:embed="rId2"/>
          <a:stretch>
            <a:fillRect/>
          </a:stretch>
        </p:blipFill>
        <p:spPr>
          <a:xfrm>
            <a:off x="506245" y="0"/>
            <a:ext cx="11179509" cy="2804403"/>
          </a:xfrm>
          <a:prstGeom prst="rect">
            <a:avLst/>
          </a:prstGeom>
        </p:spPr>
      </p:pic>
      <p:pic>
        <p:nvPicPr>
          <p:cNvPr id="5" name="Picture 4">
            <a:extLst>
              <a:ext uri="{FF2B5EF4-FFF2-40B4-BE49-F238E27FC236}">
                <a16:creationId xmlns:a16="http://schemas.microsoft.com/office/drawing/2014/main" id="{7490AB48-E003-B4BB-E482-2AADDC205DA9}"/>
              </a:ext>
            </a:extLst>
          </p:cNvPr>
          <p:cNvPicPr>
            <a:picLocks noChangeAspect="1"/>
          </p:cNvPicPr>
          <p:nvPr/>
        </p:nvPicPr>
        <p:blipFill>
          <a:blip r:embed="rId3"/>
          <a:stretch>
            <a:fillRect/>
          </a:stretch>
        </p:blipFill>
        <p:spPr>
          <a:xfrm>
            <a:off x="563399" y="2804403"/>
            <a:ext cx="11065199" cy="2941575"/>
          </a:xfrm>
          <a:prstGeom prst="rect">
            <a:avLst/>
          </a:prstGeom>
        </p:spPr>
      </p:pic>
    </p:spTree>
    <p:extLst>
      <p:ext uri="{BB962C8B-B14F-4D97-AF65-F5344CB8AC3E}">
        <p14:creationId xmlns:p14="http://schemas.microsoft.com/office/powerpoint/2010/main" val="129237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83BE28-0CEA-92F7-4003-214F22C07B52}"/>
              </a:ext>
            </a:extLst>
          </p:cNvPr>
          <p:cNvPicPr>
            <a:picLocks noChangeAspect="1"/>
          </p:cNvPicPr>
          <p:nvPr/>
        </p:nvPicPr>
        <p:blipFill>
          <a:blip r:embed="rId2"/>
          <a:stretch>
            <a:fillRect/>
          </a:stretch>
        </p:blipFill>
        <p:spPr>
          <a:xfrm>
            <a:off x="521487" y="1257112"/>
            <a:ext cx="11149026" cy="43437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6482FE3-ED53-75CB-A5D7-12581E58006A}"/>
                  </a:ext>
                </a:extLst>
              </p14:cNvPr>
              <p14:cNvContentPartPr/>
              <p14:nvPr/>
            </p14:nvContentPartPr>
            <p14:xfrm>
              <a:off x="869400" y="185040"/>
              <a:ext cx="11342520" cy="6595200"/>
            </p14:xfrm>
          </p:contentPart>
        </mc:Choice>
        <mc:Fallback xmlns="">
          <p:pic>
            <p:nvPicPr>
              <p:cNvPr id="2" name="Ink 1">
                <a:extLst>
                  <a:ext uri="{FF2B5EF4-FFF2-40B4-BE49-F238E27FC236}">
                    <a16:creationId xmlns:a16="http://schemas.microsoft.com/office/drawing/2014/main" id="{46482FE3-ED53-75CB-A5D7-12581E58006A}"/>
                  </a:ext>
                </a:extLst>
              </p:cNvPr>
              <p:cNvPicPr/>
              <p:nvPr/>
            </p:nvPicPr>
            <p:blipFill>
              <a:blip r:embed="rId4"/>
              <a:stretch>
                <a:fillRect/>
              </a:stretch>
            </p:blipFill>
            <p:spPr>
              <a:xfrm>
                <a:off x="860040" y="175680"/>
                <a:ext cx="11361240" cy="6613920"/>
              </a:xfrm>
              <a:prstGeom prst="rect">
                <a:avLst/>
              </a:prstGeom>
            </p:spPr>
          </p:pic>
        </mc:Fallback>
      </mc:AlternateContent>
    </p:spTree>
    <p:extLst>
      <p:ext uri="{BB962C8B-B14F-4D97-AF65-F5344CB8AC3E}">
        <p14:creationId xmlns:p14="http://schemas.microsoft.com/office/powerpoint/2010/main" val="2000771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FBC5CB-60CB-A91E-D1C2-E72422EEDFA9}"/>
              </a:ext>
            </a:extLst>
          </p:cNvPr>
          <p:cNvSpPr txBox="1"/>
          <p:nvPr/>
        </p:nvSpPr>
        <p:spPr>
          <a:xfrm>
            <a:off x="0" y="0"/>
            <a:ext cx="12252960" cy="7171194"/>
          </a:xfrm>
          <a:prstGeom prst="rect">
            <a:avLst/>
          </a:prstGeom>
          <a:noFill/>
        </p:spPr>
        <p:txBody>
          <a:bodyPr wrap="square">
            <a:spAutoFit/>
          </a:bodyPr>
          <a:lstStyle/>
          <a:p>
            <a:r>
              <a:rPr lang="en-US" sz="2000" dirty="0"/>
              <a:t>from </a:t>
            </a:r>
            <a:r>
              <a:rPr lang="en-US" sz="2000" dirty="0" err="1"/>
              <a:t>sklearn.pipeline</a:t>
            </a:r>
            <a:r>
              <a:rPr lang="en-US" sz="2000" dirty="0"/>
              <a:t> import Pipeline</a:t>
            </a:r>
          </a:p>
          <a:p>
            <a:r>
              <a:rPr lang="en-US" sz="2000" dirty="0"/>
              <a:t>from </a:t>
            </a:r>
            <a:r>
              <a:rPr lang="en-US" sz="2000" dirty="0" err="1"/>
              <a:t>sklearn.linear_model</a:t>
            </a:r>
            <a:r>
              <a:rPr lang="en-US" sz="2000" dirty="0"/>
              <a:t> import </a:t>
            </a:r>
            <a:r>
              <a:rPr lang="en-US" sz="2000" dirty="0" err="1"/>
              <a:t>LogisticRegression</a:t>
            </a:r>
            <a:endParaRPr lang="en-US" sz="2000" dirty="0"/>
          </a:p>
          <a:p>
            <a:r>
              <a:rPr lang="en-US" sz="2000" dirty="0" err="1"/>
              <a:t>music_df</a:t>
            </a:r>
            <a:r>
              <a:rPr lang="en-US" sz="2000" dirty="0"/>
              <a:t> = </a:t>
            </a:r>
            <a:r>
              <a:rPr lang="en-US" sz="2000" dirty="0" err="1"/>
              <a:t>pd.read_csv</a:t>
            </a:r>
            <a:r>
              <a:rPr lang="en-US" sz="2000" dirty="0"/>
              <a:t>('music_unclean.csv', </a:t>
            </a:r>
            <a:r>
              <a:rPr lang="en-US" sz="2000" dirty="0" err="1"/>
              <a:t>index_col</a:t>
            </a:r>
            <a:r>
              <a:rPr lang="en-US" sz="2000" dirty="0"/>
              <a:t> = 0)</a:t>
            </a:r>
          </a:p>
          <a:p>
            <a:r>
              <a:rPr lang="en-US" sz="2000" dirty="0" err="1"/>
              <a:t>music_df</a:t>
            </a:r>
            <a:r>
              <a:rPr lang="en-US" sz="2000" dirty="0"/>
              <a:t> = </a:t>
            </a:r>
            <a:r>
              <a:rPr lang="en-US" sz="2000" dirty="0" err="1"/>
              <a:t>music_df.dropna</a:t>
            </a:r>
            <a:r>
              <a:rPr lang="en-US" sz="2000" dirty="0"/>
              <a:t>(subset=['</a:t>
            </a:r>
            <a:r>
              <a:rPr lang="en-US" sz="2000" dirty="0" err="1"/>
              <a:t>genre','popularity','loudness','liveness','tempo</a:t>
            </a:r>
            <a:r>
              <a:rPr lang="en-US" sz="2000" dirty="0"/>
              <a:t>'])</a:t>
            </a:r>
          </a:p>
          <a:p>
            <a:r>
              <a:rPr lang="en-US" sz="2000" dirty="0" err="1"/>
              <a:t>music_df</a:t>
            </a:r>
            <a:r>
              <a:rPr lang="en-US" sz="2000" dirty="0"/>
              <a:t>['genre'] = </a:t>
            </a:r>
            <a:r>
              <a:rPr lang="en-US" sz="2000" dirty="0" err="1"/>
              <a:t>np.where</a:t>
            </a:r>
            <a:r>
              <a:rPr lang="en-US" sz="2000" dirty="0"/>
              <a:t>(</a:t>
            </a:r>
            <a:r>
              <a:rPr lang="en-US" sz="2000" dirty="0" err="1"/>
              <a:t>music_df</a:t>
            </a:r>
            <a:r>
              <a:rPr lang="en-US" sz="2000" dirty="0"/>
              <a:t>['genre'] == 'Rock', 1, 0)</a:t>
            </a:r>
          </a:p>
          <a:p>
            <a:r>
              <a:rPr lang="en-US" sz="2000" dirty="0"/>
              <a:t>X = </a:t>
            </a:r>
            <a:r>
              <a:rPr lang="en-US" sz="2000" dirty="0" err="1"/>
              <a:t>music_df.drop</a:t>
            </a:r>
            <a:r>
              <a:rPr lang="en-US" sz="2000" dirty="0"/>
              <a:t>('genre', axis = 1).values</a:t>
            </a:r>
          </a:p>
          <a:p>
            <a:r>
              <a:rPr lang="en-US" sz="2000" dirty="0"/>
              <a:t>y = </a:t>
            </a:r>
            <a:r>
              <a:rPr lang="en-US" sz="2000" dirty="0" err="1"/>
              <a:t>music_df</a:t>
            </a:r>
            <a:r>
              <a:rPr lang="en-US" sz="2000" dirty="0"/>
              <a:t>['genre'].values</a:t>
            </a:r>
          </a:p>
          <a:p>
            <a:r>
              <a:rPr lang="en-US" sz="2000" dirty="0" err="1"/>
              <a:t>X_train</a:t>
            </a:r>
            <a:r>
              <a:rPr lang="en-US" sz="2000" dirty="0"/>
              <a:t>, </a:t>
            </a:r>
            <a:r>
              <a:rPr lang="en-US" sz="2000" dirty="0" err="1"/>
              <a:t>X_test</a:t>
            </a:r>
            <a:r>
              <a:rPr lang="en-US" sz="2000" dirty="0"/>
              <a:t>, </a:t>
            </a:r>
            <a:r>
              <a:rPr lang="en-US" sz="2000" dirty="0" err="1"/>
              <a:t>y_train</a:t>
            </a:r>
            <a:r>
              <a:rPr lang="en-US" sz="2000" dirty="0"/>
              <a:t>, </a:t>
            </a:r>
            <a:r>
              <a:rPr lang="en-US" sz="2000" dirty="0" err="1"/>
              <a:t>y_test</a:t>
            </a:r>
            <a:r>
              <a:rPr lang="en-US" sz="2000" dirty="0"/>
              <a:t> = </a:t>
            </a:r>
            <a:r>
              <a:rPr lang="en-US" sz="2000" dirty="0" err="1"/>
              <a:t>train_test_split</a:t>
            </a:r>
            <a:r>
              <a:rPr lang="en-US" sz="2000" dirty="0"/>
              <a:t>(</a:t>
            </a:r>
            <a:r>
              <a:rPr lang="en-US" sz="2000" dirty="0" err="1"/>
              <a:t>X,y,test_size</a:t>
            </a:r>
            <a:r>
              <a:rPr lang="en-US" sz="2000" dirty="0"/>
              <a:t>=0.3,random_state=42)</a:t>
            </a:r>
          </a:p>
          <a:p>
            <a:endParaRPr lang="en-US" sz="2000" dirty="0"/>
          </a:p>
          <a:p>
            <a:r>
              <a:rPr lang="en-US" sz="2000" dirty="0"/>
              <a:t>#imp = </a:t>
            </a:r>
            <a:r>
              <a:rPr lang="en-US" sz="2000" dirty="0" err="1"/>
              <a:t>SimpleImputer</a:t>
            </a:r>
            <a:r>
              <a:rPr lang="en-US" sz="2000" dirty="0"/>
              <a:t>()</a:t>
            </a:r>
          </a:p>
          <a:p>
            <a:r>
              <a:rPr lang="en-US" sz="2000" dirty="0"/>
              <a:t>#logres = </a:t>
            </a:r>
            <a:r>
              <a:rPr lang="en-US" sz="2000" dirty="0" err="1"/>
              <a:t>LogisticRegression</a:t>
            </a:r>
            <a:r>
              <a:rPr lang="en-US" sz="2000" dirty="0"/>
              <a:t>()</a:t>
            </a:r>
          </a:p>
          <a:p>
            <a:r>
              <a:rPr lang="en-US" sz="2000" dirty="0"/>
              <a:t>#steps = [('imputation’, imp),</a:t>
            </a:r>
          </a:p>
          <a:p>
            <a:r>
              <a:rPr lang="en-US" sz="2000" dirty="0"/>
              <a:t>                 ('</a:t>
            </a:r>
            <a:r>
              <a:rPr lang="en-US" sz="2000" dirty="0" err="1"/>
              <a:t>Log_reg</a:t>
            </a:r>
            <a:r>
              <a:rPr lang="en-US" sz="2000" dirty="0"/>
              <a:t>’, </a:t>
            </a:r>
            <a:r>
              <a:rPr lang="en-US" sz="2000" dirty="0" err="1"/>
              <a:t>logres</a:t>
            </a:r>
            <a:r>
              <a:rPr lang="en-US" sz="2000" dirty="0"/>
              <a:t>)]</a:t>
            </a:r>
          </a:p>
          <a:p>
            <a:endParaRPr lang="en-US" sz="2000" dirty="0"/>
          </a:p>
          <a:p>
            <a:r>
              <a:rPr lang="en-US" sz="2000" dirty="0"/>
              <a:t>steps = [('imputation', </a:t>
            </a:r>
            <a:r>
              <a:rPr lang="en-US" sz="2000" dirty="0" err="1"/>
              <a:t>SimpleImputer</a:t>
            </a:r>
            <a:r>
              <a:rPr lang="en-US" sz="2000" dirty="0"/>
              <a:t>()),</a:t>
            </a:r>
          </a:p>
          <a:p>
            <a:r>
              <a:rPr lang="en-US" sz="2000" dirty="0"/>
              <a:t>         ('</a:t>
            </a:r>
            <a:r>
              <a:rPr lang="en-US" sz="2000" dirty="0" err="1"/>
              <a:t>Log_reg</a:t>
            </a:r>
            <a:r>
              <a:rPr lang="en-US" sz="2000" dirty="0"/>
              <a:t>', </a:t>
            </a:r>
            <a:r>
              <a:rPr lang="en-US" sz="2000" dirty="0" err="1"/>
              <a:t>LogisticRegression</a:t>
            </a:r>
            <a:r>
              <a:rPr lang="en-US" sz="2000" dirty="0"/>
              <a:t>(</a:t>
            </a:r>
            <a:r>
              <a:rPr lang="en-US" sz="2000" dirty="0" err="1"/>
              <a:t>max_iter</a:t>
            </a:r>
            <a:r>
              <a:rPr lang="en-US" sz="2000" dirty="0"/>
              <a:t> = 100000))]</a:t>
            </a:r>
          </a:p>
          <a:p>
            <a:endParaRPr lang="en-US" sz="2000" dirty="0"/>
          </a:p>
          <a:p>
            <a:r>
              <a:rPr lang="en-US" sz="2000" dirty="0"/>
              <a:t>pipeline = Pipeline(steps)</a:t>
            </a:r>
          </a:p>
          <a:p>
            <a:r>
              <a:rPr lang="en-US" sz="2000" dirty="0" err="1"/>
              <a:t>pipeline.fit</a:t>
            </a:r>
            <a:r>
              <a:rPr lang="en-US" sz="2000" dirty="0"/>
              <a:t>(</a:t>
            </a:r>
            <a:r>
              <a:rPr lang="en-US" sz="2000" dirty="0" err="1"/>
              <a:t>X_train</a:t>
            </a:r>
            <a:r>
              <a:rPr lang="en-US" sz="2000" dirty="0"/>
              <a:t>, </a:t>
            </a:r>
            <a:r>
              <a:rPr lang="en-US" sz="2000" dirty="0" err="1"/>
              <a:t>y_train</a:t>
            </a:r>
            <a:r>
              <a:rPr lang="en-US" sz="2000" dirty="0"/>
              <a:t>)</a:t>
            </a:r>
          </a:p>
          <a:p>
            <a:endParaRPr lang="en-US" sz="2000" dirty="0"/>
          </a:p>
          <a:p>
            <a:r>
              <a:rPr lang="en-US" sz="2000" dirty="0" err="1"/>
              <a:t>y_pred</a:t>
            </a:r>
            <a:r>
              <a:rPr lang="en-US" sz="2000" dirty="0"/>
              <a:t> = </a:t>
            </a:r>
            <a:r>
              <a:rPr lang="en-US" sz="2000" dirty="0" err="1"/>
              <a:t>pipeline.predict</a:t>
            </a:r>
            <a:r>
              <a:rPr lang="en-US" sz="2000" dirty="0"/>
              <a:t>(</a:t>
            </a:r>
            <a:r>
              <a:rPr lang="en-US" sz="2000" dirty="0" err="1"/>
              <a:t>X_test</a:t>
            </a:r>
            <a:r>
              <a:rPr lang="en-US" sz="2000" dirty="0"/>
              <a:t>)</a:t>
            </a:r>
          </a:p>
          <a:p>
            <a:r>
              <a:rPr lang="en-US" sz="2000" dirty="0"/>
              <a:t>print(</a:t>
            </a:r>
            <a:r>
              <a:rPr lang="en-US" sz="2000" dirty="0" err="1"/>
              <a:t>confusion_matrix</a:t>
            </a:r>
            <a:r>
              <a:rPr lang="en-US" sz="2000" dirty="0"/>
              <a:t>(</a:t>
            </a:r>
            <a:r>
              <a:rPr lang="en-US" sz="2000" dirty="0" err="1"/>
              <a:t>y_test</a:t>
            </a:r>
            <a:r>
              <a:rPr lang="en-US" sz="2000" dirty="0"/>
              <a:t>, </a:t>
            </a:r>
            <a:r>
              <a:rPr lang="en-US" sz="2000" dirty="0" err="1"/>
              <a:t>y_pred</a:t>
            </a:r>
            <a:r>
              <a:rPr lang="en-US" sz="2000" dirty="0"/>
              <a:t>))</a:t>
            </a:r>
          </a:p>
          <a:p>
            <a:r>
              <a:rPr lang="en-US" sz="2000" dirty="0"/>
              <a:t>print(</a:t>
            </a:r>
            <a:r>
              <a:rPr lang="en-US" sz="2000" dirty="0" err="1"/>
              <a:t>pipeline.score</a:t>
            </a:r>
            <a:r>
              <a:rPr lang="en-US" sz="2000" dirty="0"/>
              <a:t>(</a:t>
            </a:r>
            <a:r>
              <a:rPr lang="en-US" sz="2000" dirty="0" err="1"/>
              <a:t>X_test,y_test</a:t>
            </a:r>
            <a:r>
              <a:rPr lang="en-US" sz="2000" dirty="0"/>
              <a:t>))</a:t>
            </a:r>
          </a:p>
        </p:txBody>
      </p:sp>
    </p:spTree>
    <p:extLst>
      <p:ext uri="{BB962C8B-B14F-4D97-AF65-F5344CB8AC3E}">
        <p14:creationId xmlns:p14="http://schemas.microsoft.com/office/powerpoint/2010/main" val="236481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B0E69-2F69-8638-0EDF-3208949AB1B0}"/>
              </a:ext>
            </a:extLst>
          </p:cNvPr>
          <p:cNvSpPr txBox="1"/>
          <p:nvPr/>
        </p:nvSpPr>
        <p:spPr>
          <a:xfrm>
            <a:off x="0" y="0"/>
            <a:ext cx="12192000" cy="7294305"/>
          </a:xfrm>
          <a:prstGeom prst="rect">
            <a:avLst/>
          </a:prstGeom>
          <a:noFill/>
        </p:spPr>
        <p:txBody>
          <a:bodyPr wrap="square">
            <a:spAutoFit/>
          </a:bodyPr>
          <a:lstStyle/>
          <a:p>
            <a:r>
              <a:rPr lang="en-US" b="1" dirty="0"/>
              <a:t>Handling Missing Data, Imputing Data and Pipelining</a:t>
            </a:r>
          </a:p>
          <a:p>
            <a:endParaRPr lang="en-US" dirty="0"/>
          </a:p>
          <a:p>
            <a:r>
              <a:rPr lang="en-US" dirty="0"/>
              <a:t>You are going to tidy the </a:t>
            </a:r>
            <a:r>
              <a:rPr lang="en-US" dirty="0" err="1"/>
              <a:t>music_df</a:t>
            </a:r>
            <a:r>
              <a:rPr lang="en-US" dirty="0"/>
              <a:t> dataset. You will create a pipeline to impute missing values and build a KNN classifier model, then use it to predict whether a song is of the "Rock" genre.</a:t>
            </a:r>
          </a:p>
          <a:p>
            <a:endParaRPr lang="en-US" dirty="0"/>
          </a:p>
          <a:p>
            <a:r>
              <a:rPr lang="en-US" dirty="0"/>
              <a:t>In this exercise specifically, you will drop missing values accounting for less than 5% of the dataset, and convert the "genre" column into a binary feature.</a:t>
            </a:r>
          </a:p>
          <a:p>
            <a:endParaRPr lang="en-US" dirty="0"/>
          </a:p>
          <a:p>
            <a:r>
              <a:rPr lang="en-US" dirty="0"/>
              <a:t>Instructions:</a:t>
            </a:r>
          </a:p>
          <a:p>
            <a:pPr marL="285750" indent="-285750">
              <a:buFont typeface="Arial" panose="020B0604020202020204" pitchFamily="34" charset="0"/>
              <a:buChar char="•"/>
            </a:pPr>
            <a:r>
              <a:rPr lang="en-US" dirty="0"/>
              <a:t>Load the </a:t>
            </a:r>
            <a:r>
              <a:rPr lang="en-US" dirty="0" err="1"/>
              <a:t>music_df</a:t>
            </a:r>
            <a:r>
              <a:rPr lang="en-US" dirty="0"/>
              <a:t> from music_unclean.csv and print the number of missing values for each column in the </a:t>
            </a:r>
            <a:r>
              <a:rPr lang="en-US" dirty="0" err="1"/>
              <a:t>music_df</a:t>
            </a:r>
            <a:r>
              <a:rPr lang="en-US" dirty="0"/>
              <a:t> dataset, sorted in ascending order.</a:t>
            </a:r>
          </a:p>
          <a:p>
            <a:pPr marL="285750" indent="-285750">
              <a:buFont typeface="Arial" panose="020B0604020202020204" pitchFamily="34" charset="0"/>
              <a:buChar char="•"/>
            </a:pPr>
            <a:r>
              <a:rPr lang="en-US" dirty="0"/>
              <a:t>Remove values for all columns with 50 or fewer missing values.</a:t>
            </a:r>
          </a:p>
          <a:p>
            <a:pPr marL="285750" indent="-285750">
              <a:buFont typeface="Arial" panose="020B0604020202020204" pitchFamily="34" charset="0"/>
              <a:buChar char="•"/>
            </a:pPr>
            <a:r>
              <a:rPr lang="en-US" dirty="0"/>
              <a:t>Convert </a:t>
            </a:r>
            <a:r>
              <a:rPr lang="en-US" dirty="0" err="1"/>
              <a:t>music_df</a:t>
            </a:r>
            <a:r>
              <a:rPr lang="en-US" dirty="0"/>
              <a:t>["genre"] to values of 1 if the row contains "Rock", otherwise change the value to 0.</a:t>
            </a:r>
          </a:p>
          <a:p>
            <a:pPr marL="285750" indent="-285750">
              <a:buFont typeface="Arial" panose="020B0604020202020204" pitchFamily="34" charset="0"/>
              <a:buChar char="•"/>
            </a:pPr>
            <a:r>
              <a:rPr lang="en-US" dirty="0"/>
              <a:t>X = all columns except genre</a:t>
            </a:r>
          </a:p>
          <a:p>
            <a:pPr marL="285750" indent="-285750">
              <a:buFont typeface="Arial" panose="020B0604020202020204" pitchFamily="34" charset="0"/>
              <a:buChar char="•"/>
            </a:pPr>
            <a:r>
              <a:rPr lang="en-US" dirty="0"/>
              <a:t>y = genre</a:t>
            </a:r>
          </a:p>
          <a:p>
            <a:pPr marL="285750" indent="-285750">
              <a:buFont typeface="Arial" panose="020B0604020202020204" pitchFamily="34" charset="0"/>
              <a:buChar char="•"/>
            </a:pPr>
            <a:r>
              <a:rPr lang="en-US" dirty="0"/>
              <a:t>Split data with </a:t>
            </a:r>
            <a:r>
              <a:rPr lang="en-US" dirty="0" err="1"/>
              <a:t>test_size</a:t>
            </a:r>
            <a:r>
              <a:rPr lang="en-US" dirty="0"/>
              <a:t> = 30 and random state set to 42</a:t>
            </a:r>
          </a:p>
          <a:p>
            <a:pPr marL="285750" indent="-285750">
              <a:buFont typeface="Arial" panose="020B0604020202020204" pitchFamily="34" charset="0"/>
              <a:buChar char="•"/>
            </a:pPr>
            <a:r>
              <a:rPr lang="en-US" dirty="0"/>
              <a:t>Instantiate an imputer.</a:t>
            </a:r>
          </a:p>
          <a:p>
            <a:pPr marL="285750" indent="-285750">
              <a:buFont typeface="Arial" panose="020B0604020202020204" pitchFamily="34" charset="0"/>
              <a:buChar char="•"/>
            </a:pPr>
            <a:r>
              <a:rPr lang="en-US" dirty="0"/>
              <a:t>Instantiate a KNN classifier with three neighbors.</a:t>
            </a:r>
          </a:p>
          <a:p>
            <a:pPr marL="285750" indent="-285750">
              <a:buFont typeface="Arial" panose="020B0604020202020204" pitchFamily="34" charset="0"/>
              <a:buChar char="•"/>
            </a:pPr>
            <a:r>
              <a:rPr lang="en-US" dirty="0"/>
              <a:t>Create steps, a list of tuples containing the imputer variable you created, called "imputer", followed by the </a:t>
            </a:r>
            <a:r>
              <a:rPr lang="en-US" dirty="0" err="1"/>
              <a:t>knn</a:t>
            </a:r>
            <a:r>
              <a:rPr lang="en-US" dirty="0"/>
              <a:t> model you created, called "</a:t>
            </a:r>
            <a:r>
              <a:rPr lang="en-US" dirty="0" err="1"/>
              <a:t>knn</a:t>
            </a:r>
            <a:r>
              <a:rPr lang="en-US" dirty="0"/>
              <a:t>".</a:t>
            </a:r>
          </a:p>
          <a:p>
            <a:pPr marL="285750" indent="-285750">
              <a:buFont typeface="Arial" panose="020B0604020202020204" pitchFamily="34" charset="0"/>
              <a:buChar char="•"/>
            </a:pPr>
            <a:r>
              <a:rPr lang="en-US" dirty="0"/>
              <a:t>Create a pipeline using the steps you previously defined.</a:t>
            </a:r>
          </a:p>
          <a:p>
            <a:pPr marL="285750" indent="-285750">
              <a:buFont typeface="Arial" panose="020B0604020202020204" pitchFamily="34" charset="0"/>
              <a:buChar char="•"/>
            </a:pPr>
            <a:r>
              <a:rPr lang="en-US" dirty="0"/>
              <a:t>Fit the pipeline to the training data.</a:t>
            </a:r>
          </a:p>
          <a:p>
            <a:pPr marL="285750" indent="-285750">
              <a:buFont typeface="Arial" panose="020B0604020202020204" pitchFamily="34" charset="0"/>
              <a:buChar char="•"/>
            </a:pPr>
            <a:r>
              <a:rPr lang="en-US" dirty="0"/>
              <a:t>Make predictions on the test set.</a:t>
            </a:r>
          </a:p>
          <a:p>
            <a:pPr marL="285750" indent="-285750">
              <a:buFont typeface="Arial" panose="020B0604020202020204" pitchFamily="34" charset="0"/>
              <a:buChar char="•"/>
            </a:pPr>
            <a:r>
              <a:rPr lang="en-US" dirty="0"/>
              <a:t>Calculate and print the confusion matrix.</a:t>
            </a:r>
          </a:p>
          <a:p>
            <a:endParaRPr lang="en-US" dirty="0"/>
          </a:p>
        </p:txBody>
      </p:sp>
    </p:spTree>
    <p:extLst>
      <p:ext uri="{BB962C8B-B14F-4D97-AF65-F5344CB8AC3E}">
        <p14:creationId xmlns:p14="http://schemas.microsoft.com/office/powerpoint/2010/main" val="268746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3A2F50-5856-DBAA-9236-DEBEDC9CAA57}"/>
              </a:ext>
            </a:extLst>
          </p:cNvPr>
          <p:cNvSpPr txBox="1"/>
          <p:nvPr/>
        </p:nvSpPr>
        <p:spPr>
          <a:xfrm>
            <a:off x="113211" y="81930"/>
            <a:ext cx="8072846" cy="7032694"/>
          </a:xfrm>
          <a:prstGeom prst="rect">
            <a:avLst/>
          </a:prstGeom>
          <a:noFill/>
        </p:spPr>
        <p:txBody>
          <a:bodyPr wrap="square">
            <a:spAutoFit/>
          </a:bodyPr>
          <a:lstStyle/>
          <a:p>
            <a:r>
              <a:rPr lang="en-US" sz="1100" dirty="0" err="1"/>
              <a:t>music_df</a:t>
            </a:r>
            <a:r>
              <a:rPr lang="en-US" sz="1100" dirty="0"/>
              <a:t> = </a:t>
            </a:r>
            <a:r>
              <a:rPr lang="en-US" sz="1100" dirty="0" err="1"/>
              <a:t>pd.read_csv</a:t>
            </a:r>
            <a:r>
              <a:rPr lang="en-US" sz="1100" dirty="0"/>
              <a:t>('music_unclean.csv', </a:t>
            </a:r>
            <a:r>
              <a:rPr lang="en-US" sz="1100" dirty="0" err="1"/>
              <a:t>index_col</a:t>
            </a:r>
            <a:r>
              <a:rPr lang="en-US" sz="1100" dirty="0"/>
              <a:t> = 0)</a:t>
            </a:r>
          </a:p>
          <a:p>
            <a:r>
              <a:rPr lang="en-US" sz="1100" dirty="0"/>
              <a:t>#print(music_df.isna().sum().sort_values())</a:t>
            </a:r>
          </a:p>
          <a:p>
            <a:endParaRPr lang="en-US" sz="1100" dirty="0"/>
          </a:p>
          <a:p>
            <a:r>
              <a:rPr lang="en-US" sz="1100" dirty="0" err="1"/>
              <a:t>music_df</a:t>
            </a:r>
            <a:r>
              <a:rPr lang="en-US" sz="1100" dirty="0"/>
              <a:t> = </a:t>
            </a:r>
            <a:r>
              <a:rPr lang="en-US" sz="1100" dirty="0" err="1"/>
              <a:t>music_df.dropna</a:t>
            </a:r>
            <a:r>
              <a:rPr lang="en-US" sz="1100" dirty="0"/>
              <a:t>(subset=["genre", "popularity", "loudness", "liveness", "tempo"])</a:t>
            </a:r>
          </a:p>
          <a:p>
            <a:endParaRPr lang="en-US" sz="1100" dirty="0"/>
          </a:p>
          <a:p>
            <a:r>
              <a:rPr lang="en-US" sz="1100" dirty="0"/>
              <a:t>print(</a:t>
            </a:r>
            <a:r>
              <a:rPr lang="en-US" sz="1100" dirty="0" err="1"/>
              <a:t>music_df.isna</a:t>
            </a:r>
            <a:r>
              <a:rPr lang="en-US" sz="1100" dirty="0"/>
              <a:t>().sum().</a:t>
            </a:r>
            <a:r>
              <a:rPr lang="en-US" sz="1100" dirty="0" err="1"/>
              <a:t>sort_values</a:t>
            </a:r>
            <a:r>
              <a:rPr lang="en-US" sz="1100" dirty="0"/>
              <a:t>())</a:t>
            </a:r>
          </a:p>
          <a:p>
            <a:r>
              <a:rPr lang="en-US" sz="1100" dirty="0"/>
              <a:t>print("Shape of the `</a:t>
            </a:r>
            <a:r>
              <a:rPr lang="en-US" sz="1100" dirty="0" err="1"/>
              <a:t>music_df</a:t>
            </a:r>
            <a:r>
              <a:rPr lang="en-US" sz="1100" dirty="0"/>
              <a:t>`: {}".format(</a:t>
            </a:r>
            <a:r>
              <a:rPr lang="en-US" sz="1100" dirty="0" err="1"/>
              <a:t>music_df.shape</a:t>
            </a:r>
            <a:r>
              <a:rPr lang="en-US" sz="1100" dirty="0"/>
              <a:t>))</a:t>
            </a:r>
          </a:p>
          <a:p>
            <a:endParaRPr lang="en-US" sz="1100" dirty="0"/>
          </a:p>
          <a:p>
            <a:r>
              <a:rPr lang="en-US" sz="1100" dirty="0"/>
              <a:t># Convert genre to a binary feature</a:t>
            </a:r>
          </a:p>
          <a:p>
            <a:r>
              <a:rPr lang="en-US" sz="1100" dirty="0" err="1"/>
              <a:t>music_df</a:t>
            </a:r>
            <a:r>
              <a:rPr lang="en-US" sz="1100" dirty="0"/>
              <a:t>["genre"] = </a:t>
            </a:r>
            <a:r>
              <a:rPr lang="en-US" sz="1100" dirty="0" err="1"/>
              <a:t>np.where</a:t>
            </a:r>
            <a:r>
              <a:rPr lang="en-US" sz="1100" dirty="0"/>
              <a:t>(</a:t>
            </a:r>
            <a:r>
              <a:rPr lang="en-US" sz="1100" dirty="0" err="1"/>
              <a:t>music_df</a:t>
            </a:r>
            <a:r>
              <a:rPr lang="en-US" sz="1100" dirty="0"/>
              <a:t>["genre"] == "Rock", 1, 0)</a:t>
            </a:r>
          </a:p>
          <a:p>
            <a:endParaRPr lang="en-US" sz="1100" dirty="0"/>
          </a:p>
          <a:p>
            <a:r>
              <a:rPr lang="en-US" sz="1100" dirty="0"/>
              <a:t>X = </a:t>
            </a:r>
            <a:r>
              <a:rPr lang="en-US" sz="1100" dirty="0" err="1"/>
              <a:t>music_df.drop</a:t>
            </a:r>
            <a:r>
              <a:rPr lang="en-US" sz="1100" dirty="0"/>
              <a:t>('genre', axis = 1).values</a:t>
            </a:r>
          </a:p>
          <a:p>
            <a:r>
              <a:rPr lang="en-US" sz="1100" dirty="0"/>
              <a:t>y = </a:t>
            </a:r>
            <a:r>
              <a:rPr lang="en-US" sz="1100" dirty="0" err="1"/>
              <a:t>music_df</a:t>
            </a:r>
            <a:r>
              <a:rPr lang="en-US" sz="1100" dirty="0"/>
              <a:t>['genre'].values</a:t>
            </a:r>
          </a:p>
          <a:p>
            <a:endParaRPr lang="en-US" sz="1100" dirty="0"/>
          </a:p>
          <a:p>
            <a:r>
              <a:rPr lang="en-US" sz="1100" dirty="0" err="1"/>
              <a:t>X_train</a:t>
            </a:r>
            <a:r>
              <a:rPr lang="en-US" sz="1100" dirty="0"/>
              <a:t>, </a:t>
            </a:r>
            <a:r>
              <a:rPr lang="en-US" sz="1100" dirty="0" err="1"/>
              <a:t>X_test</a:t>
            </a:r>
            <a:r>
              <a:rPr lang="en-US" sz="1100" dirty="0"/>
              <a:t>, </a:t>
            </a:r>
            <a:r>
              <a:rPr lang="en-US" sz="1100" dirty="0" err="1"/>
              <a:t>y_train</a:t>
            </a:r>
            <a:r>
              <a:rPr lang="en-US" sz="1100" dirty="0"/>
              <a:t>, </a:t>
            </a:r>
            <a:r>
              <a:rPr lang="en-US" sz="1100" dirty="0" err="1"/>
              <a:t>y_test</a:t>
            </a:r>
            <a:r>
              <a:rPr lang="en-US" sz="1100" dirty="0"/>
              <a:t> = </a:t>
            </a:r>
            <a:r>
              <a:rPr lang="en-US" sz="1100" dirty="0" err="1"/>
              <a:t>train_test_split</a:t>
            </a:r>
            <a:r>
              <a:rPr lang="en-US" sz="1100" dirty="0"/>
              <a:t>(</a:t>
            </a:r>
            <a:r>
              <a:rPr lang="en-US" sz="1100" dirty="0" err="1"/>
              <a:t>X,y,test_size</a:t>
            </a:r>
            <a:r>
              <a:rPr lang="en-US" sz="1100" dirty="0"/>
              <a:t>=0.3,random_state=42)</a:t>
            </a:r>
          </a:p>
          <a:p>
            <a:r>
              <a:rPr lang="en-US" sz="1100" dirty="0"/>
              <a:t># Instantiate an imputer</a:t>
            </a:r>
          </a:p>
          <a:p>
            <a:r>
              <a:rPr lang="en-US" sz="1100" dirty="0"/>
              <a:t>imputer = </a:t>
            </a:r>
            <a:r>
              <a:rPr lang="en-US" sz="1100" dirty="0" err="1"/>
              <a:t>SimpleImputer</a:t>
            </a:r>
            <a:r>
              <a:rPr lang="en-US" sz="1100" dirty="0"/>
              <a:t>()</a:t>
            </a:r>
          </a:p>
          <a:p>
            <a:r>
              <a:rPr lang="en-US" sz="1100" dirty="0" err="1"/>
              <a:t>X_train</a:t>
            </a:r>
            <a:r>
              <a:rPr lang="en-US" sz="1100" dirty="0"/>
              <a:t> = </a:t>
            </a:r>
            <a:r>
              <a:rPr lang="en-US" sz="1100" dirty="0" err="1"/>
              <a:t>imputer.fit_transform</a:t>
            </a:r>
            <a:r>
              <a:rPr lang="en-US" sz="1100" dirty="0"/>
              <a:t>(</a:t>
            </a:r>
            <a:r>
              <a:rPr lang="en-US" sz="1100" dirty="0" err="1"/>
              <a:t>X_train</a:t>
            </a:r>
            <a:r>
              <a:rPr lang="en-US" sz="1100" dirty="0"/>
              <a:t>) ###################</a:t>
            </a:r>
          </a:p>
          <a:p>
            <a:r>
              <a:rPr lang="en-US" sz="1100" dirty="0" err="1"/>
              <a:t>X_test</a:t>
            </a:r>
            <a:r>
              <a:rPr lang="en-US" sz="1100" dirty="0"/>
              <a:t> = </a:t>
            </a:r>
            <a:r>
              <a:rPr lang="en-US" sz="1100"/>
              <a:t>imputer.</a:t>
            </a:r>
            <a:r>
              <a:rPr lang="en-US" sz="1100" dirty="0" err="1"/>
              <a:t>transform</a:t>
            </a:r>
            <a:r>
              <a:rPr lang="en-US" sz="1100" dirty="0"/>
              <a:t>(</a:t>
            </a:r>
            <a:r>
              <a:rPr lang="en-US" sz="1100" dirty="0" err="1"/>
              <a:t>X_test</a:t>
            </a:r>
            <a:r>
              <a:rPr lang="en-US" sz="1100" dirty="0"/>
              <a:t>)          ###################</a:t>
            </a:r>
          </a:p>
          <a:p>
            <a:endParaRPr lang="en-US" sz="1100" dirty="0"/>
          </a:p>
          <a:p>
            <a:r>
              <a:rPr lang="en-US" sz="1100" dirty="0"/>
              <a:t># Instantiate a </a:t>
            </a:r>
            <a:r>
              <a:rPr lang="en-US" sz="1100" dirty="0" err="1"/>
              <a:t>knn</a:t>
            </a:r>
            <a:r>
              <a:rPr lang="en-US" sz="1100" dirty="0"/>
              <a:t> model</a:t>
            </a:r>
          </a:p>
          <a:p>
            <a:r>
              <a:rPr lang="en-US" sz="1100" dirty="0" err="1"/>
              <a:t>knn</a:t>
            </a:r>
            <a:r>
              <a:rPr lang="en-US" sz="1100" dirty="0"/>
              <a:t> = </a:t>
            </a:r>
            <a:r>
              <a:rPr lang="en-US" sz="1100" dirty="0" err="1"/>
              <a:t>KNeighborsClassifier</a:t>
            </a:r>
            <a:r>
              <a:rPr lang="en-US" sz="1100" dirty="0"/>
              <a:t>(</a:t>
            </a:r>
            <a:r>
              <a:rPr lang="en-US" sz="1100" dirty="0" err="1"/>
              <a:t>n_neighbors</a:t>
            </a:r>
            <a:r>
              <a:rPr lang="en-US" sz="1100" dirty="0"/>
              <a:t>=3)</a:t>
            </a:r>
          </a:p>
          <a:p>
            <a:endParaRPr lang="en-US" sz="1100" dirty="0"/>
          </a:p>
          <a:p>
            <a:r>
              <a:rPr lang="en-US" sz="1100" dirty="0"/>
              <a:t># Build steps for the pipeline</a:t>
            </a:r>
          </a:p>
          <a:p>
            <a:r>
              <a:rPr lang="en-US" sz="1100" dirty="0"/>
              <a:t>steps = [("imputer", imputer), </a:t>
            </a:r>
          </a:p>
          <a:p>
            <a:r>
              <a:rPr lang="en-US" sz="1100" dirty="0"/>
              <a:t>         ("</a:t>
            </a:r>
            <a:r>
              <a:rPr lang="en-US" sz="1100" dirty="0" err="1"/>
              <a:t>knn</a:t>
            </a:r>
            <a:r>
              <a:rPr lang="en-US" sz="1100" dirty="0"/>
              <a:t>", </a:t>
            </a:r>
            <a:r>
              <a:rPr lang="en-US" sz="1100" dirty="0" err="1"/>
              <a:t>knn</a:t>
            </a:r>
            <a:r>
              <a:rPr lang="en-US" sz="1100" dirty="0"/>
              <a:t>)]</a:t>
            </a:r>
          </a:p>
          <a:p>
            <a:endParaRPr lang="en-US" sz="1100" dirty="0"/>
          </a:p>
          <a:p>
            <a:r>
              <a:rPr lang="en-US" sz="1100" dirty="0"/>
              <a:t># Create the pipeline</a:t>
            </a:r>
          </a:p>
          <a:p>
            <a:r>
              <a:rPr lang="en-US" sz="1100" dirty="0"/>
              <a:t>pipeline = Pipeline(steps)</a:t>
            </a:r>
          </a:p>
          <a:p>
            <a:endParaRPr lang="en-US" sz="1100" dirty="0"/>
          </a:p>
          <a:p>
            <a:r>
              <a:rPr lang="en-US" sz="1100" dirty="0"/>
              <a:t># Fit the pipeline to the training data</a:t>
            </a:r>
          </a:p>
          <a:p>
            <a:r>
              <a:rPr lang="en-US" sz="1100" dirty="0" err="1"/>
              <a:t>pipeline.fit</a:t>
            </a:r>
            <a:r>
              <a:rPr lang="en-US" sz="1100" dirty="0"/>
              <a:t>(</a:t>
            </a:r>
            <a:r>
              <a:rPr lang="en-US" sz="1100" dirty="0" err="1"/>
              <a:t>X_train</a:t>
            </a:r>
            <a:r>
              <a:rPr lang="en-US" sz="1100" dirty="0"/>
              <a:t>, </a:t>
            </a:r>
            <a:r>
              <a:rPr lang="en-US" sz="1100" dirty="0" err="1"/>
              <a:t>y_train</a:t>
            </a:r>
            <a:r>
              <a:rPr lang="en-US" sz="1100" dirty="0"/>
              <a:t>)</a:t>
            </a:r>
          </a:p>
          <a:p>
            <a:endParaRPr lang="en-US" sz="1100" dirty="0"/>
          </a:p>
          <a:p>
            <a:r>
              <a:rPr lang="en-US" sz="1100" dirty="0"/>
              <a:t># Make predictions on the test set</a:t>
            </a:r>
          </a:p>
          <a:p>
            <a:r>
              <a:rPr lang="en-US" sz="1100" dirty="0" err="1"/>
              <a:t>y_pred</a:t>
            </a:r>
            <a:r>
              <a:rPr lang="en-US" sz="1100" dirty="0"/>
              <a:t> = </a:t>
            </a:r>
            <a:r>
              <a:rPr lang="en-US" sz="1100" dirty="0" err="1"/>
              <a:t>pipeline.predict</a:t>
            </a:r>
            <a:r>
              <a:rPr lang="en-US" sz="1100" dirty="0"/>
              <a:t>(</a:t>
            </a:r>
            <a:r>
              <a:rPr lang="en-US" sz="1100" dirty="0" err="1"/>
              <a:t>X_test</a:t>
            </a:r>
            <a:r>
              <a:rPr lang="en-US" sz="1100" dirty="0"/>
              <a:t>)</a:t>
            </a:r>
          </a:p>
          <a:p>
            <a:endParaRPr lang="en-US" sz="1100" dirty="0"/>
          </a:p>
          <a:p>
            <a:r>
              <a:rPr lang="en-US" sz="1100" dirty="0"/>
              <a:t># Print the confusion matrix</a:t>
            </a:r>
          </a:p>
          <a:p>
            <a:endParaRPr lang="en-US" sz="1100" dirty="0"/>
          </a:p>
          <a:p>
            <a:r>
              <a:rPr lang="en-US" sz="1100" dirty="0"/>
              <a:t>print(</a:t>
            </a:r>
            <a:r>
              <a:rPr lang="en-US" sz="1100" dirty="0" err="1"/>
              <a:t>confusion_matrix</a:t>
            </a:r>
            <a:r>
              <a:rPr lang="en-US" sz="1100" dirty="0"/>
              <a:t>(</a:t>
            </a:r>
            <a:r>
              <a:rPr lang="en-US" sz="1100" dirty="0" err="1"/>
              <a:t>y_test</a:t>
            </a:r>
            <a:r>
              <a:rPr lang="en-US" sz="1100" dirty="0"/>
              <a:t>, </a:t>
            </a:r>
            <a:r>
              <a:rPr lang="en-US" sz="1100" dirty="0" err="1"/>
              <a:t>y_pred</a:t>
            </a:r>
            <a:r>
              <a:rPr lang="en-US" sz="1100" dirty="0"/>
              <a:t>))</a:t>
            </a:r>
          </a:p>
          <a:p>
            <a:r>
              <a:rPr lang="en-US" sz="1100" dirty="0"/>
              <a:t>print(</a:t>
            </a:r>
            <a:r>
              <a:rPr lang="en-US" sz="1100" dirty="0" err="1"/>
              <a:t>pipeline.score</a:t>
            </a:r>
            <a:r>
              <a:rPr lang="en-US" sz="1100" dirty="0"/>
              <a:t>(</a:t>
            </a:r>
            <a:r>
              <a:rPr lang="en-US" sz="1100" dirty="0" err="1"/>
              <a:t>X_test,y_test</a:t>
            </a:r>
            <a:r>
              <a:rPr lang="en-US" sz="1100" dirty="0"/>
              <a:t>))</a:t>
            </a:r>
          </a:p>
          <a:p>
            <a:endParaRPr lang="en-US" sz="1100" dirty="0"/>
          </a:p>
        </p:txBody>
      </p:sp>
      <p:sp>
        <p:nvSpPr>
          <p:cNvPr id="5" name="TextBox 4">
            <a:extLst>
              <a:ext uri="{FF2B5EF4-FFF2-40B4-BE49-F238E27FC236}">
                <a16:creationId xmlns:a16="http://schemas.microsoft.com/office/drawing/2014/main" id="{963174A5-0B0B-A024-03D9-33428E104815}"/>
              </a:ext>
            </a:extLst>
          </p:cNvPr>
          <p:cNvSpPr txBox="1"/>
          <p:nvPr/>
        </p:nvSpPr>
        <p:spPr>
          <a:xfrm>
            <a:off x="5268686" y="5343797"/>
            <a:ext cx="9004663" cy="1384995"/>
          </a:xfrm>
          <a:prstGeom prst="rect">
            <a:avLst/>
          </a:prstGeom>
          <a:noFill/>
        </p:spPr>
        <p:txBody>
          <a:bodyPr wrap="square">
            <a:spAutoFit/>
          </a:bodyPr>
          <a:lstStyle/>
          <a:p>
            <a:r>
              <a:rPr lang="en-US" sz="1400" dirty="0"/>
              <a:t>#print(X_train.shape)</a:t>
            </a:r>
          </a:p>
          <a:p>
            <a:r>
              <a:rPr lang="en-US" sz="1400" dirty="0"/>
              <a:t>columns = ['</a:t>
            </a:r>
            <a:r>
              <a:rPr lang="en-US" sz="1400" dirty="0" err="1"/>
              <a:t>acousticness</a:t>
            </a:r>
            <a:r>
              <a:rPr lang="en-US" sz="1400" dirty="0"/>
              <a:t>', 'danceability', '</a:t>
            </a:r>
            <a:r>
              <a:rPr lang="en-US" sz="1400" dirty="0" err="1"/>
              <a:t>duration_ms</a:t>
            </a:r>
            <a:r>
              <a:rPr lang="en-US" sz="1400" dirty="0"/>
              <a:t>', 'energy',</a:t>
            </a:r>
          </a:p>
          <a:p>
            <a:r>
              <a:rPr lang="en-US" sz="1400" dirty="0"/>
              <a:t>       '</a:t>
            </a:r>
            <a:r>
              <a:rPr lang="en-US" sz="1400" dirty="0" err="1"/>
              <a:t>instrumentalness</a:t>
            </a:r>
            <a:r>
              <a:rPr lang="en-US" sz="1400" dirty="0"/>
              <a:t>', 'liveness', 'loudness', '</a:t>
            </a:r>
            <a:r>
              <a:rPr lang="en-US" sz="1400" dirty="0" err="1"/>
              <a:t>speechiness</a:t>
            </a:r>
            <a:r>
              <a:rPr lang="en-US" sz="1400" dirty="0"/>
              <a:t>', 'tempo',</a:t>
            </a:r>
          </a:p>
          <a:p>
            <a:r>
              <a:rPr lang="en-US" sz="1400" dirty="0"/>
              <a:t>       'valence', 'genre']</a:t>
            </a:r>
          </a:p>
          <a:p>
            <a:r>
              <a:rPr lang="en-US" sz="1400" dirty="0"/>
              <a:t>check = </a:t>
            </a:r>
            <a:r>
              <a:rPr lang="en-US" sz="1400" dirty="0" err="1"/>
              <a:t>pd.DataFrame</a:t>
            </a:r>
            <a:r>
              <a:rPr lang="en-US" sz="1400" dirty="0"/>
              <a:t>(</a:t>
            </a:r>
            <a:r>
              <a:rPr lang="en-US" sz="1400" dirty="0" err="1"/>
              <a:t>X_train</a:t>
            </a:r>
            <a:r>
              <a:rPr lang="en-US" sz="1400" dirty="0"/>
              <a:t>, columns = columns)</a:t>
            </a:r>
          </a:p>
          <a:p>
            <a:r>
              <a:rPr lang="en-US" sz="1400" dirty="0"/>
              <a:t>print(</a:t>
            </a:r>
            <a:r>
              <a:rPr lang="en-US" sz="1400" dirty="0" err="1"/>
              <a:t>check.isna</a:t>
            </a:r>
            <a:r>
              <a:rPr lang="en-US" sz="1400" dirty="0"/>
              <a:t>().sum().</a:t>
            </a:r>
            <a:r>
              <a:rPr lang="en-US" sz="1400" dirty="0" err="1"/>
              <a:t>sort_values</a:t>
            </a:r>
            <a:r>
              <a:rPr lang="en-US" sz="1400" dirty="0"/>
              <a:t>())</a:t>
            </a:r>
          </a:p>
        </p:txBody>
      </p:sp>
    </p:spTree>
    <p:extLst>
      <p:ext uri="{BB962C8B-B14F-4D97-AF65-F5344CB8AC3E}">
        <p14:creationId xmlns:p14="http://schemas.microsoft.com/office/powerpoint/2010/main" val="1809654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EDD-638F-4836-F111-43F5F8979862}"/>
              </a:ext>
            </a:extLst>
          </p:cNvPr>
          <p:cNvSpPr>
            <a:spLocks noGrp="1"/>
          </p:cNvSpPr>
          <p:nvPr>
            <p:ph type="title"/>
          </p:nvPr>
        </p:nvSpPr>
        <p:spPr>
          <a:xfrm>
            <a:off x="221411" y="534838"/>
            <a:ext cx="11749178" cy="5756694"/>
          </a:xfrm>
        </p:spPr>
        <p:txBody>
          <a:bodyPr>
            <a:normAutofit/>
          </a:bodyPr>
          <a:lstStyle/>
          <a:p>
            <a:pPr algn="ctr"/>
            <a:r>
              <a:rPr lang="en-US" sz="3600" dirty="0"/>
              <a:t>Repeat the previous task without using the pipeline.</a:t>
            </a:r>
            <a:br>
              <a:rPr lang="en-US" sz="3600" dirty="0"/>
            </a:br>
            <a:br>
              <a:rPr lang="en-US" sz="3600" dirty="0"/>
            </a:br>
            <a:br>
              <a:rPr lang="en-US" sz="3600" dirty="0"/>
            </a:br>
            <a:br>
              <a:rPr lang="en-US" sz="3600" dirty="0"/>
            </a:br>
            <a:br>
              <a:rPr lang="en-US" sz="3600" dirty="0"/>
            </a:br>
            <a:r>
              <a:rPr lang="en-US" sz="3600" dirty="0"/>
              <a:t>Also, find the best K with </a:t>
            </a:r>
            <a:r>
              <a:rPr lang="en-US" sz="3600" dirty="0" err="1"/>
              <a:t>test_size</a:t>
            </a:r>
            <a:r>
              <a:rPr lang="en-US" sz="3600" dirty="0"/>
              <a:t> set to 0.2 and 0.3.</a:t>
            </a:r>
            <a:br>
              <a:rPr lang="en-US" sz="3600" dirty="0"/>
            </a:br>
            <a:endParaRPr lang="en-US" sz="3600" dirty="0"/>
          </a:p>
        </p:txBody>
      </p:sp>
    </p:spTree>
    <p:extLst>
      <p:ext uri="{BB962C8B-B14F-4D97-AF65-F5344CB8AC3E}">
        <p14:creationId xmlns:p14="http://schemas.microsoft.com/office/powerpoint/2010/main" val="261504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A3471C-EA82-49A0-1415-E4D5C9387099}"/>
              </a:ext>
            </a:extLst>
          </p:cNvPr>
          <p:cNvPicPr>
            <a:picLocks noChangeAspect="1"/>
          </p:cNvPicPr>
          <p:nvPr/>
        </p:nvPicPr>
        <p:blipFill>
          <a:blip r:embed="rId2"/>
          <a:stretch>
            <a:fillRect/>
          </a:stretch>
        </p:blipFill>
        <p:spPr>
          <a:xfrm>
            <a:off x="468142" y="0"/>
            <a:ext cx="11255715" cy="4701947"/>
          </a:xfrm>
          <a:prstGeom prst="rect">
            <a:avLst/>
          </a:prstGeom>
        </p:spPr>
      </p:pic>
      <p:sp>
        <p:nvSpPr>
          <p:cNvPr id="6" name="TextBox 5">
            <a:extLst>
              <a:ext uri="{FF2B5EF4-FFF2-40B4-BE49-F238E27FC236}">
                <a16:creationId xmlns:a16="http://schemas.microsoft.com/office/drawing/2014/main" id="{1086C24E-9648-DAF2-3534-7CAE9EF9ABA4}"/>
              </a:ext>
            </a:extLst>
          </p:cNvPr>
          <p:cNvSpPr txBox="1"/>
          <p:nvPr/>
        </p:nvSpPr>
        <p:spPr>
          <a:xfrm>
            <a:off x="8679998" y="4701947"/>
            <a:ext cx="3043859" cy="923330"/>
          </a:xfrm>
          <a:prstGeom prst="rect">
            <a:avLst/>
          </a:prstGeom>
          <a:noFill/>
        </p:spPr>
        <p:txBody>
          <a:bodyPr wrap="square">
            <a:spAutoFit/>
          </a:bodyPr>
          <a:lstStyle/>
          <a:p>
            <a:r>
              <a:rPr lang="en-US" b="0" i="0" dirty="0">
                <a:solidFill>
                  <a:srgbClr val="05192D"/>
                </a:solidFill>
                <a:effectLst/>
                <a:latin typeface="Studio-Feixen-Sans"/>
              </a:rPr>
              <a:t>The true positives are the number of fraudulent transactions correctly labeled</a:t>
            </a:r>
            <a:endParaRPr lang="en-US" dirty="0"/>
          </a:p>
        </p:txBody>
      </p:sp>
      <p:sp>
        <p:nvSpPr>
          <p:cNvPr id="8" name="TextBox 7">
            <a:extLst>
              <a:ext uri="{FF2B5EF4-FFF2-40B4-BE49-F238E27FC236}">
                <a16:creationId xmlns:a16="http://schemas.microsoft.com/office/drawing/2014/main" id="{520AE2E3-C5EB-F3EF-EE63-01E68B6C1726}"/>
              </a:ext>
            </a:extLst>
          </p:cNvPr>
          <p:cNvSpPr txBox="1"/>
          <p:nvPr/>
        </p:nvSpPr>
        <p:spPr>
          <a:xfrm>
            <a:off x="5795165" y="4701947"/>
            <a:ext cx="2884833" cy="1200329"/>
          </a:xfrm>
          <a:prstGeom prst="rect">
            <a:avLst/>
          </a:prstGeom>
          <a:noFill/>
        </p:spPr>
        <p:txBody>
          <a:bodyPr wrap="square">
            <a:spAutoFit/>
          </a:bodyPr>
          <a:lstStyle/>
          <a:p>
            <a:r>
              <a:rPr lang="en-US" b="0" i="0" dirty="0">
                <a:solidFill>
                  <a:srgbClr val="05192D"/>
                </a:solidFill>
                <a:effectLst/>
                <a:latin typeface="Studio-Feixen-Sans"/>
              </a:rPr>
              <a:t>The true negatives are the number of legitimate transactions correctly labeled</a:t>
            </a:r>
            <a:endParaRPr lang="en-US" dirty="0"/>
          </a:p>
        </p:txBody>
      </p:sp>
      <p:sp>
        <p:nvSpPr>
          <p:cNvPr id="10" name="TextBox 9">
            <a:extLst>
              <a:ext uri="{FF2B5EF4-FFF2-40B4-BE49-F238E27FC236}">
                <a16:creationId xmlns:a16="http://schemas.microsoft.com/office/drawing/2014/main" id="{B3249902-2BBD-2C35-E38E-C02A3C87B7AE}"/>
              </a:ext>
            </a:extLst>
          </p:cNvPr>
          <p:cNvSpPr txBox="1"/>
          <p:nvPr/>
        </p:nvSpPr>
        <p:spPr>
          <a:xfrm>
            <a:off x="603802" y="4701947"/>
            <a:ext cx="2574235" cy="1200329"/>
          </a:xfrm>
          <a:prstGeom prst="rect">
            <a:avLst/>
          </a:prstGeom>
          <a:noFill/>
        </p:spPr>
        <p:txBody>
          <a:bodyPr wrap="square">
            <a:spAutoFit/>
          </a:bodyPr>
          <a:lstStyle/>
          <a:p>
            <a:r>
              <a:rPr lang="en-US" b="0" i="0" dirty="0">
                <a:solidFill>
                  <a:srgbClr val="05192D"/>
                </a:solidFill>
                <a:effectLst/>
                <a:latin typeface="Studio-Feixen-Sans"/>
              </a:rPr>
              <a:t>The false negatives are the number of fraudulent transactions incorrectly labeled</a:t>
            </a:r>
            <a:endParaRPr lang="en-US" dirty="0"/>
          </a:p>
        </p:txBody>
      </p:sp>
      <p:sp>
        <p:nvSpPr>
          <p:cNvPr id="12" name="TextBox 11">
            <a:extLst>
              <a:ext uri="{FF2B5EF4-FFF2-40B4-BE49-F238E27FC236}">
                <a16:creationId xmlns:a16="http://schemas.microsoft.com/office/drawing/2014/main" id="{41F32DD1-C932-EAAE-2822-BE1D75B1723B}"/>
              </a:ext>
            </a:extLst>
          </p:cNvPr>
          <p:cNvSpPr txBox="1"/>
          <p:nvPr/>
        </p:nvSpPr>
        <p:spPr>
          <a:xfrm>
            <a:off x="3108463" y="4701947"/>
            <a:ext cx="2514600" cy="1477328"/>
          </a:xfrm>
          <a:prstGeom prst="rect">
            <a:avLst/>
          </a:prstGeom>
          <a:noFill/>
        </p:spPr>
        <p:txBody>
          <a:bodyPr wrap="square">
            <a:spAutoFit/>
          </a:bodyPr>
          <a:lstStyle/>
          <a:p>
            <a:r>
              <a:rPr lang="en-US" dirty="0">
                <a:solidFill>
                  <a:srgbClr val="05192D"/>
                </a:solidFill>
                <a:latin typeface="Studio-Feixen-Sans"/>
              </a:rPr>
              <a:t>T</a:t>
            </a:r>
            <a:r>
              <a:rPr lang="en-US" b="0" i="0" dirty="0">
                <a:solidFill>
                  <a:srgbClr val="05192D"/>
                </a:solidFill>
                <a:effectLst/>
                <a:latin typeface="Studio-Feixen-Sans"/>
              </a:rPr>
              <a:t>he false positives are the number of legitimate transactions incorrectly labeled as fraudulent.</a:t>
            </a:r>
            <a:endParaRPr lang="en-US" dirty="0"/>
          </a:p>
        </p:txBody>
      </p:sp>
    </p:spTree>
    <p:extLst>
      <p:ext uri="{BB962C8B-B14F-4D97-AF65-F5344CB8AC3E}">
        <p14:creationId xmlns:p14="http://schemas.microsoft.com/office/powerpoint/2010/main" val="346323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F5B3-0F9D-FDC4-BAA0-83DE6C5D52C6}"/>
              </a:ext>
            </a:extLst>
          </p:cNvPr>
          <p:cNvSpPr>
            <a:spLocks noGrp="1"/>
          </p:cNvSpPr>
          <p:nvPr>
            <p:ph type="title"/>
          </p:nvPr>
        </p:nvSpPr>
        <p:spPr/>
        <p:txBody>
          <a:bodyPr>
            <a:normAutofit/>
          </a:bodyPr>
          <a:lstStyle/>
          <a:p>
            <a:r>
              <a:rPr lang="en-US" sz="4000" b="1" dirty="0"/>
              <a:t>Example</a:t>
            </a:r>
            <a:r>
              <a:rPr lang="en-US" sz="4000" dirty="0"/>
              <a:t>: Image recognition, indicating image is dog or not</a:t>
            </a:r>
            <a:endParaRPr lang="en-GB" sz="4000" dirty="0"/>
          </a:p>
        </p:txBody>
      </p:sp>
      <p:graphicFrame>
        <p:nvGraphicFramePr>
          <p:cNvPr id="4" name="Table 3">
            <a:extLst>
              <a:ext uri="{FF2B5EF4-FFF2-40B4-BE49-F238E27FC236}">
                <a16:creationId xmlns:a16="http://schemas.microsoft.com/office/drawing/2014/main" id="{F23A6C4F-EB53-2F8F-F235-B5EDE7EC2BFE}"/>
              </a:ext>
            </a:extLst>
          </p:cNvPr>
          <p:cNvGraphicFramePr>
            <a:graphicFrameLocks noGrp="1"/>
          </p:cNvGraphicFramePr>
          <p:nvPr>
            <p:extLst>
              <p:ext uri="{D42A27DB-BD31-4B8C-83A1-F6EECF244321}">
                <p14:modId xmlns:p14="http://schemas.microsoft.com/office/powerpoint/2010/main" val="1401594836"/>
              </p:ext>
            </p:extLst>
          </p:nvPr>
        </p:nvGraphicFramePr>
        <p:xfrm>
          <a:off x="838198" y="2059369"/>
          <a:ext cx="10515600" cy="2225040"/>
        </p:xfrm>
        <a:graphic>
          <a:graphicData uri="http://schemas.openxmlformats.org/drawingml/2006/table">
            <a:tbl>
              <a:tblPr firstRow="1" bandRow="1">
                <a:tableStyleId>{5C22544A-7EE6-4342-B048-85BDC9FD1C3A}</a:tableStyleId>
              </a:tblPr>
              <a:tblGrid>
                <a:gridCol w="1830574">
                  <a:extLst>
                    <a:ext uri="{9D8B030D-6E8A-4147-A177-3AD203B41FA5}">
                      <a16:colId xmlns:a16="http://schemas.microsoft.com/office/drawing/2014/main" val="437427836"/>
                    </a:ext>
                  </a:extLst>
                </a:gridCol>
                <a:gridCol w="1052623">
                  <a:extLst>
                    <a:ext uri="{9D8B030D-6E8A-4147-A177-3AD203B41FA5}">
                      <a16:colId xmlns:a16="http://schemas.microsoft.com/office/drawing/2014/main" val="25589166"/>
                    </a:ext>
                  </a:extLst>
                </a:gridCol>
                <a:gridCol w="1060153">
                  <a:extLst>
                    <a:ext uri="{9D8B030D-6E8A-4147-A177-3AD203B41FA5}">
                      <a16:colId xmlns:a16="http://schemas.microsoft.com/office/drawing/2014/main" val="320619236"/>
                    </a:ext>
                  </a:extLst>
                </a:gridCol>
                <a:gridCol w="1314450">
                  <a:extLst>
                    <a:ext uri="{9D8B030D-6E8A-4147-A177-3AD203B41FA5}">
                      <a16:colId xmlns:a16="http://schemas.microsoft.com/office/drawing/2014/main" val="669045406"/>
                    </a:ext>
                  </a:extLst>
                </a:gridCol>
                <a:gridCol w="1314450">
                  <a:extLst>
                    <a:ext uri="{9D8B030D-6E8A-4147-A177-3AD203B41FA5}">
                      <a16:colId xmlns:a16="http://schemas.microsoft.com/office/drawing/2014/main" val="1622718427"/>
                    </a:ext>
                  </a:extLst>
                </a:gridCol>
                <a:gridCol w="1314450">
                  <a:extLst>
                    <a:ext uri="{9D8B030D-6E8A-4147-A177-3AD203B41FA5}">
                      <a16:colId xmlns:a16="http://schemas.microsoft.com/office/drawing/2014/main" val="2100485770"/>
                    </a:ext>
                  </a:extLst>
                </a:gridCol>
                <a:gridCol w="1314450">
                  <a:extLst>
                    <a:ext uri="{9D8B030D-6E8A-4147-A177-3AD203B41FA5}">
                      <a16:colId xmlns:a16="http://schemas.microsoft.com/office/drawing/2014/main" val="1439047941"/>
                    </a:ext>
                  </a:extLst>
                </a:gridCol>
                <a:gridCol w="1314450">
                  <a:extLst>
                    <a:ext uri="{9D8B030D-6E8A-4147-A177-3AD203B41FA5}">
                      <a16:colId xmlns:a16="http://schemas.microsoft.com/office/drawing/2014/main" val="1327298246"/>
                    </a:ext>
                  </a:extLst>
                </a:gridCol>
              </a:tblGrid>
              <a:tr h="370840">
                <a:tc>
                  <a:txBody>
                    <a:bodyPr/>
                    <a:lstStyle/>
                    <a:p>
                      <a:pPr algn="ctr"/>
                      <a:r>
                        <a:rPr lang="en-US" dirty="0"/>
                        <a:t>Index</a:t>
                      </a:r>
                      <a:endParaRPr lang="en-GB" dirty="0"/>
                    </a:p>
                  </a:txBody>
                  <a:tcPr/>
                </a:tc>
                <a:tc>
                  <a:txBody>
                    <a:bodyPr/>
                    <a:lstStyle/>
                    <a:p>
                      <a:pPr algn="ctr"/>
                      <a:r>
                        <a:rPr lang="en-US" dirty="0"/>
                        <a:t>1</a:t>
                      </a:r>
                      <a:endParaRPr lang="en-GB" dirty="0"/>
                    </a:p>
                  </a:txBody>
                  <a:tcPr/>
                </a:tc>
                <a:tc>
                  <a:txBody>
                    <a:bodyPr/>
                    <a:lstStyle/>
                    <a:p>
                      <a:pPr algn="ctr"/>
                      <a:r>
                        <a:rPr lang="en-US" dirty="0"/>
                        <a:t>2</a:t>
                      </a:r>
                      <a:endParaRPr lang="en-GB" dirty="0"/>
                    </a:p>
                  </a:txBody>
                  <a:tcPr/>
                </a:tc>
                <a:tc>
                  <a:txBody>
                    <a:bodyPr/>
                    <a:lstStyle/>
                    <a:p>
                      <a:pPr algn="ctr"/>
                      <a:r>
                        <a:rPr lang="en-US" dirty="0"/>
                        <a:t>3</a:t>
                      </a:r>
                      <a:endParaRPr lang="en-GB" dirty="0"/>
                    </a:p>
                  </a:txBody>
                  <a:tcPr/>
                </a:tc>
                <a:tc>
                  <a:txBody>
                    <a:bodyPr/>
                    <a:lstStyle/>
                    <a:p>
                      <a:pPr algn="ctr"/>
                      <a:r>
                        <a:rPr lang="en-US" dirty="0"/>
                        <a:t>4</a:t>
                      </a:r>
                      <a:endParaRPr lang="en-GB" dirty="0"/>
                    </a:p>
                  </a:txBody>
                  <a:tcPr/>
                </a:tc>
                <a:tc>
                  <a:txBody>
                    <a:bodyPr/>
                    <a:lstStyle/>
                    <a:p>
                      <a:pPr algn="ctr"/>
                      <a:r>
                        <a:rPr lang="en-US" dirty="0"/>
                        <a:t>5</a:t>
                      </a:r>
                      <a:endParaRPr lang="en-GB" dirty="0"/>
                    </a:p>
                  </a:txBody>
                  <a:tcPr/>
                </a:tc>
                <a:tc>
                  <a:txBody>
                    <a:bodyPr/>
                    <a:lstStyle/>
                    <a:p>
                      <a:pPr algn="ctr"/>
                      <a:r>
                        <a:rPr lang="en-US" dirty="0"/>
                        <a:t>6</a:t>
                      </a:r>
                      <a:endParaRPr lang="en-GB" dirty="0"/>
                    </a:p>
                  </a:txBody>
                  <a:tcPr/>
                </a:tc>
                <a:tc>
                  <a:txBody>
                    <a:bodyPr/>
                    <a:lstStyle/>
                    <a:p>
                      <a:pPr algn="ctr"/>
                      <a:r>
                        <a:rPr lang="en-US" dirty="0"/>
                        <a:t>7</a:t>
                      </a:r>
                      <a:endParaRPr lang="en-GB" dirty="0"/>
                    </a:p>
                  </a:txBody>
                  <a:tcPr/>
                </a:tc>
                <a:extLst>
                  <a:ext uri="{0D108BD9-81ED-4DB2-BD59-A6C34878D82A}">
                    <a16:rowId xmlns:a16="http://schemas.microsoft.com/office/drawing/2014/main" val="3281120936"/>
                  </a:ext>
                </a:extLst>
              </a:tr>
              <a:tr h="370840">
                <a:tc>
                  <a:txBody>
                    <a:bodyPr/>
                    <a:lstStyle/>
                    <a:p>
                      <a:r>
                        <a:rPr lang="en-US" dirty="0"/>
                        <a:t>Actual</a:t>
                      </a:r>
                      <a:endParaRPr lang="en-GB" dirty="0"/>
                    </a:p>
                  </a:txBody>
                  <a:tcPr/>
                </a:tc>
                <a:tc>
                  <a:txBody>
                    <a:bodyPr/>
                    <a:lstStyle/>
                    <a:p>
                      <a:r>
                        <a:rPr lang="en-US" dirty="0"/>
                        <a:t>Dog</a:t>
                      </a:r>
                      <a:endParaRPr lang="en-GB" dirty="0"/>
                    </a:p>
                  </a:txBody>
                  <a:tcPr/>
                </a:tc>
                <a:tc>
                  <a:txBody>
                    <a:bodyPr/>
                    <a:lstStyle/>
                    <a:p>
                      <a:r>
                        <a:rPr lang="en-US" dirty="0"/>
                        <a:t>Dog</a:t>
                      </a:r>
                      <a:endParaRPr lang="en-GB" dirty="0"/>
                    </a:p>
                  </a:txBody>
                  <a:tcPr/>
                </a:tc>
                <a:tc>
                  <a:txBody>
                    <a:bodyPr/>
                    <a:lstStyle/>
                    <a:p>
                      <a:r>
                        <a:rPr lang="en-US" dirty="0"/>
                        <a:t>Dog</a:t>
                      </a:r>
                      <a:endParaRPr lang="en-GB" dirty="0"/>
                    </a:p>
                  </a:txBody>
                  <a:tcPr/>
                </a:tc>
                <a:tc>
                  <a:txBody>
                    <a:bodyPr/>
                    <a:lstStyle/>
                    <a:p>
                      <a:r>
                        <a:rPr lang="en-US" dirty="0"/>
                        <a:t>Not Dog</a:t>
                      </a:r>
                      <a:endParaRPr lang="en-GB" dirty="0"/>
                    </a:p>
                  </a:txBody>
                  <a:tcPr/>
                </a:tc>
                <a:tc>
                  <a:txBody>
                    <a:bodyPr/>
                    <a:lstStyle/>
                    <a:p>
                      <a:r>
                        <a:rPr lang="en-US" dirty="0"/>
                        <a:t>Dog</a:t>
                      </a:r>
                      <a:endParaRPr lang="en-GB" dirty="0"/>
                    </a:p>
                  </a:txBody>
                  <a:tcPr/>
                </a:tc>
                <a:tc>
                  <a:txBody>
                    <a:bodyPr/>
                    <a:lstStyle/>
                    <a:p>
                      <a:r>
                        <a:rPr lang="en-US" dirty="0"/>
                        <a:t>Not Dog</a:t>
                      </a:r>
                      <a:endParaRPr lang="en-GB" dirty="0"/>
                    </a:p>
                  </a:txBody>
                  <a:tcPr/>
                </a:tc>
                <a:tc>
                  <a:txBody>
                    <a:bodyPr/>
                    <a:lstStyle/>
                    <a:p>
                      <a:r>
                        <a:rPr lang="en-US" dirty="0"/>
                        <a:t>Dog</a:t>
                      </a:r>
                      <a:endParaRPr lang="en-GB" dirty="0"/>
                    </a:p>
                  </a:txBody>
                  <a:tcPr/>
                </a:tc>
                <a:extLst>
                  <a:ext uri="{0D108BD9-81ED-4DB2-BD59-A6C34878D82A}">
                    <a16:rowId xmlns:a16="http://schemas.microsoft.com/office/drawing/2014/main" val="3500711312"/>
                  </a:ext>
                </a:extLst>
              </a:tr>
              <a:tr h="370840">
                <a:tc>
                  <a:txBody>
                    <a:bodyPr/>
                    <a:lstStyle/>
                    <a:p>
                      <a:r>
                        <a:rPr lang="en-US" dirty="0"/>
                        <a:t>Predicted</a:t>
                      </a:r>
                      <a:endParaRPr lang="en-GB" dirty="0"/>
                    </a:p>
                  </a:txBody>
                  <a:tcPr/>
                </a:tc>
                <a:tc>
                  <a:txBody>
                    <a:bodyPr/>
                    <a:lstStyle/>
                    <a:p>
                      <a:r>
                        <a:rPr lang="en-US" dirty="0">
                          <a:solidFill>
                            <a:schemeClr val="tx1"/>
                          </a:solidFill>
                        </a:rPr>
                        <a:t>Dog</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 Dog</a:t>
                      </a:r>
                      <a:endParaRPr lang="en-GB" dirty="0">
                        <a:solidFill>
                          <a:schemeClr val="tx1"/>
                        </a:solidFill>
                      </a:endParaRPr>
                    </a:p>
                  </a:txBody>
                  <a:tcPr/>
                </a:tc>
                <a:tc>
                  <a:txBody>
                    <a:bodyPr/>
                    <a:lstStyle/>
                    <a:p>
                      <a:r>
                        <a:rPr lang="en-US" dirty="0">
                          <a:solidFill>
                            <a:schemeClr val="tx1"/>
                          </a:solidFill>
                        </a:rPr>
                        <a:t>Dog</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 Dog</a:t>
                      </a:r>
                      <a:endParaRPr lang="en-GB" dirty="0">
                        <a:solidFill>
                          <a:schemeClr val="tx1"/>
                        </a:solidFill>
                      </a:endParaRPr>
                    </a:p>
                  </a:txBody>
                  <a:tcPr/>
                </a:tc>
                <a:tc>
                  <a:txBody>
                    <a:bodyPr/>
                    <a:lstStyle/>
                    <a:p>
                      <a:r>
                        <a:rPr lang="en-US" dirty="0">
                          <a:solidFill>
                            <a:schemeClr val="tx1"/>
                          </a:solidFill>
                        </a:rPr>
                        <a:t>Dog</a:t>
                      </a:r>
                      <a:endParaRPr lang="en-GB" dirty="0">
                        <a:solidFill>
                          <a:schemeClr val="tx1"/>
                        </a:solidFill>
                      </a:endParaRPr>
                    </a:p>
                  </a:txBody>
                  <a:tcPr/>
                </a:tc>
                <a:tc>
                  <a:txBody>
                    <a:bodyPr/>
                    <a:lstStyle/>
                    <a:p>
                      <a:r>
                        <a:rPr lang="en-US" dirty="0">
                          <a:solidFill>
                            <a:schemeClr val="tx1"/>
                          </a:solidFill>
                        </a:rPr>
                        <a:t>Dog</a:t>
                      </a:r>
                      <a:endParaRPr lang="en-GB" dirty="0">
                        <a:solidFill>
                          <a:schemeClr val="tx1"/>
                        </a:solidFill>
                      </a:endParaRPr>
                    </a:p>
                  </a:txBody>
                  <a:tcPr/>
                </a:tc>
                <a:tc>
                  <a:txBody>
                    <a:bodyPr/>
                    <a:lstStyle/>
                    <a:p>
                      <a:r>
                        <a:rPr lang="en-US" dirty="0">
                          <a:solidFill>
                            <a:schemeClr val="tx1"/>
                          </a:solidFill>
                        </a:rPr>
                        <a:t>Dog</a:t>
                      </a:r>
                      <a:endParaRPr lang="en-GB" dirty="0">
                        <a:solidFill>
                          <a:schemeClr val="tx1"/>
                        </a:solidFill>
                      </a:endParaRPr>
                    </a:p>
                  </a:txBody>
                  <a:tcPr/>
                </a:tc>
                <a:extLst>
                  <a:ext uri="{0D108BD9-81ED-4DB2-BD59-A6C34878D82A}">
                    <a16:rowId xmlns:a16="http://schemas.microsoft.com/office/drawing/2014/main" val="655677989"/>
                  </a:ext>
                </a:extLst>
              </a:tr>
              <a:tr h="370840">
                <a:tc>
                  <a:txBody>
                    <a:bodyPr/>
                    <a:lstStyle/>
                    <a:p>
                      <a:r>
                        <a:rPr lang="en-US" dirty="0"/>
                        <a:t>Result</a:t>
                      </a:r>
                      <a:endParaRPr lang="en-GB" dirty="0"/>
                    </a:p>
                  </a:txBody>
                  <a:tcPr/>
                </a:tc>
                <a:tc>
                  <a:txBody>
                    <a:bodyPr/>
                    <a:lstStyle/>
                    <a:p>
                      <a:r>
                        <a:rPr lang="en-US" dirty="0"/>
                        <a:t>TP</a:t>
                      </a:r>
                      <a:endParaRPr lang="en-GB" dirty="0"/>
                    </a:p>
                  </a:txBody>
                  <a:tcPr/>
                </a:tc>
                <a:tc>
                  <a:txBody>
                    <a:bodyPr/>
                    <a:lstStyle/>
                    <a:p>
                      <a:r>
                        <a:rPr lang="en-US" dirty="0"/>
                        <a:t>FN</a:t>
                      </a:r>
                      <a:endParaRPr lang="en-GB" dirty="0"/>
                    </a:p>
                  </a:txBody>
                  <a:tcPr/>
                </a:tc>
                <a:tc>
                  <a:txBody>
                    <a:bodyPr/>
                    <a:lstStyle/>
                    <a:p>
                      <a:r>
                        <a:rPr lang="en-US" dirty="0"/>
                        <a:t>TP</a:t>
                      </a:r>
                      <a:endParaRPr lang="en-GB" dirty="0"/>
                    </a:p>
                  </a:txBody>
                  <a:tcPr/>
                </a:tc>
                <a:tc>
                  <a:txBody>
                    <a:bodyPr/>
                    <a:lstStyle/>
                    <a:p>
                      <a:r>
                        <a:rPr lang="en-US" dirty="0"/>
                        <a:t>TN</a:t>
                      </a:r>
                      <a:endParaRPr lang="en-GB" dirty="0"/>
                    </a:p>
                  </a:txBody>
                  <a:tcPr/>
                </a:tc>
                <a:tc>
                  <a:txBody>
                    <a:bodyPr/>
                    <a:lstStyle/>
                    <a:p>
                      <a:r>
                        <a:rPr lang="en-US" dirty="0"/>
                        <a:t>TP</a:t>
                      </a:r>
                      <a:endParaRPr lang="en-GB" dirty="0"/>
                    </a:p>
                  </a:txBody>
                  <a:tcPr/>
                </a:tc>
                <a:tc>
                  <a:txBody>
                    <a:bodyPr/>
                    <a:lstStyle/>
                    <a:p>
                      <a:r>
                        <a:rPr lang="en-US" dirty="0"/>
                        <a:t>FP</a:t>
                      </a:r>
                      <a:endParaRPr lang="en-GB" dirty="0"/>
                    </a:p>
                  </a:txBody>
                  <a:tcPr/>
                </a:tc>
                <a:tc>
                  <a:txBody>
                    <a:bodyPr/>
                    <a:lstStyle/>
                    <a:p>
                      <a:r>
                        <a:rPr lang="en-US" dirty="0"/>
                        <a:t>TP</a:t>
                      </a:r>
                      <a:endParaRPr lang="en-GB" dirty="0"/>
                    </a:p>
                  </a:txBody>
                  <a:tcPr/>
                </a:tc>
                <a:extLst>
                  <a:ext uri="{0D108BD9-81ED-4DB2-BD59-A6C34878D82A}">
                    <a16:rowId xmlns:a16="http://schemas.microsoft.com/office/drawing/2014/main" val="1193899979"/>
                  </a:ext>
                </a:extLst>
              </a:tr>
              <a:tr h="370840">
                <a:tc>
                  <a:txBody>
                    <a:bodyPr/>
                    <a:lstStyle/>
                    <a:p>
                      <a:r>
                        <a:rPr lang="en-US" dirty="0"/>
                        <a:t>TRUE</a:t>
                      </a:r>
                      <a:endParaRPr lang="en-GB" dirty="0"/>
                    </a:p>
                  </a:txBody>
                  <a:tcPr/>
                </a:tc>
                <a:tc>
                  <a:txBody>
                    <a:bodyPr/>
                    <a:lstStyle/>
                    <a:p>
                      <a:r>
                        <a:rPr lang="en-US" dirty="0"/>
                        <a:t>T</a:t>
                      </a:r>
                      <a:endParaRPr lang="en-GB" dirty="0"/>
                    </a:p>
                  </a:txBody>
                  <a:tcPr/>
                </a:tc>
                <a:tc>
                  <a:txBody>
                    <a:bodyPr/>
                    <a:lstStyle/>
                    <a:p>
                      <a:r>
                        <a:rPr lang="en-US" dirty="0"/>
                        <a:t>F</a:t>
                      </a:r>
                      <a:endParaRPr lang="en-GB" dirty="0"/>
                    </a:p>
                  </a:txBody>
                  <a:tcPr/>
                </a:tc>
                <a:tc>
                  <a:txBody>
                    <a:bodyPr/>
                    <a:lstStyle/>
                    <a:p>
                      <a:r>
                        <a:rPr lang="en-US" dirty="0"/>
                        <a:t>T</a:t>
                      </a:r>
                      <a:endParaRPr lang="en-GB" dirty="0"/>
                    </a:p>
                  </a:txBody>
                  <a:tcPr/>
                </a:tc>
                <a:tc>
                  <a:txBody>
                    <a:bodyPr/>
                    <a:lstStyle/>
                    <a:p>
                      <a:r>
                        <a:rPr lang="en-US" dirty="0"/>
                        <a:t>T</a:t>
                      </a:r>
                      <a:endParaRPr lang="en-GB" dirty="0"/>
                    </a:p>
                  </a:txBody>
                  <a:tcPr/>
                </a:tc>
                <a:tc>
                  <a:txBody>
                    <a:bodyPr/>
                    <a:lstStyle/>
                    <a:p>
                      <a:r>
                        <a:rPr lang="en-US" dirty="0"/>
                        <a:t>T</a:t>
                      </a:r>
                      <a:endParaRPr lang="en-GB" dirty="0"/>
                    </a:p>
                  </a:txBody>
                  <a:tcPr/>
                </a:tc>
                <a:tc>
                  <a:txBody>
                    <a:bodyPr/>
                    <a:lstStyle/>
                    <a:p>
                      <a:r>
                        <a:rPr lang="en-US" dirty="0"/>
                        <a:t>F</a:t>
                      </a:r>
                      <a:endParaRPr lang="en-GB" dirty="0"/>
                    </a:p>
                  </a:txBody>
                  <a:tcPr/>
                </a:tc>
                <a:tc>
                  <a:txBody>
                    <a:bodyPr/>
                    <a:lstStyle/>
                    <a:p>
                      <a:r>
                        <a:rPr lang="en-US" dirty="0"/>
                        <a:t>T</a:t>
                      </a:r>
                      <a:endParaRPr lang="en-GB" dirty="0"/>
                    </a:p>
                  </a:txBody>
                  <a:tcPr/>
                </a:tc>
                <a:extLst>
                  <a:ext uri="{0D108BD9-81ED-4DB2-BD59-A6C34878D82A}">
                    <a16:rowId xmlns:a16="http://schemas.microsoft.com/office/drawing/2014/main" val="3776071137"/>
                  </a:ext>
                </a:extLst>
              </a:tr>
              <a:tr h="370840">
                <a:tc>
                  <a:txBody>
                    <a:bodyPr/>
                    <a:lstStyle/>
                    <a:p>
                      <a:r>
                        <a:rPr lang="en-US" dirty="0"/>
                        <a:t>Positive/Negative</a:t>
                      </a:r>
                      <a:endParaRPr lang="en-GB" dirty="0"/>
                    </a:p>
                  </a:txBody>
                  <a:tcPr/>
                </a:tc>
                <a:tc>
                  <a:txBody>
                    <a:bodyPr/>
                    <a:lstStyle/>
                    <a:p>
                      <a:r>
                        <a:rPr lang="en-US" dirty="0"/>
                        <a:t>P</a:t>
                      </a:r>
                      <a:endParaRPr lang="en-GB" dirty="0"/>
                    </a:p>
                  </a:txBody>
                  <a:tcPr/>
                </a:tc>
                <a:tc>
                  <a:txBody>
                    <a:bodyPr/>
                    <a:lstStyle/>
                    <a:p>
                      <a:r>
                        <a:rPr lang="en-US" dirty="0"/>
                        <a:t>N</a:t>
                      </a:r>
                      <a:endParaRPr lang="en-GB" dirty="0"/>
                    </a:p>
                  </a:txBody>
                  <a:tcPr/>
                </a:tc>
                <a:tc>
                  <a:txBody>
                    <a:bodyPr/>
                    <a:lstStyle/>
                    <a:p>
                      <a:r>
                        <a:rPr lang="en-US" dirty="0"/>
                        <a:t>P</a:t>
                      </a:r>
                      <a:endParaRPr lang="en-GB" dirty="0"/>
                    </a:p>
                  </a:txBody>
                  <a:tcPr/>
                </a:tc>
                <a:tc>
                  <a:txBody>
                    <a:bodyPr/>
                    <a:lstStyle/>
                    <a:p>
                      <a:r>
                        <a:rPr lang="en-US" dirty="0"/>
                        <a:t>N</a:t>
                      </a:r>
                      <a:endParaRPr lang="en-GB" dirty="0"/>
                    </a:p>
                  </a:txBody>
                  <a:tcPr/>
                </a:tc>
                <a:tc>
                  <a:txBody>
                    <a:bodyPr/>
                    <a:lstStyle/>
                    <a:p>
                      <a:r>
                        <a:rPr lang="en-US" dirty="0"/>
                        <a:t>P</a:t>
                      </a:r>
                      <a:endParaRPr lang="en-GB" dirty="0"/>
                    </a:p>
                  </a:txBody>
                  <a:tcPr/>
                </a:tc>
                <a:tc>
                  <a:txBody>
                    <a:bodyPr/>
                    <a:lstStyle/>
                    <a:p>
                      <a:r>
                        <a:rPr lang="en-US" dirty="0"/>
                        <a:t>P</a:t>
                      </a:r>
                      <a:endParaRPr lang="en-GB" dirty="0"/>
                    </a:p>
                  </a:txBody>
                  <a:tcPr/>
                </a:tc>
                <a:tc>
                  <a:txBody>
                    <a:bodyPr/>
                    <a:lstStyle/>
                    <a:p>
                      <a:r>
                        <a:rPr lang="en-US" dirty="0"/>
                        <a:t>P</a:t>
                      </a:r>
                      <a:endParaRPr lang="en-GB" dirty="0"/>
                    </a:p>
                  </a:txBody>
                  <a:tcPr/>
                </a:tc>
                <a:extLst>
                  <a:ext uri="{0D108BD9-81ED-4DB2-BD59-A6C34878D82A}">
                    <a16:rowId xmlns:a16="http://schemas.microsoft.com/office/drawing/2014/main" val="2476197655"/>
                  </a:ext>
                </a:extLst>
              </a:tr>
            </a:tbl>
          </a:graphicData>
        </a:graphic>
      </p:graphicFrame>
      <p:sp>
        <p:nvSpPr>
          <p:cNvPr id="5" name="Title 1">
            <a:extLst>
              <a:ext uri="{FF2B5EF4-FFF2-40B4-BE49-F238E27FC236}">
                <a16:creationId xmlns:a16="http://schemas.microsoft.com/office/drawing/2014/main" id="{0B1EC1CC-D58F-5D44-600F-83DD8AFCBD58}"/>
              </a:ext>
            </a:extLst>
          </p:cNvPr>
          <p:cNvSpPr txBox="1">
            <a:spLocks/>
          </p:cNvSpPr>
          <p:nvPr/>
        </p:nvSpPr>
        <p:spPr>
          <a:xfrm>
            <a:off x="756684" y="4653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True/False &lt;= Prediction is matched Actual</a:t>
            </a:r>
          </a:p>
          <a:p>
            <a:r>
              <a:rPr lang="en-GB" sz="3200" dirty="0"/>
              <a:t>Positive/Negative &lt;= Prediction result is dog ?</a:t>
            </a:r>
          </a:p>
        </p:txBody>
      </p:sp>
    </p:spTree>
    <p:extLst>
      <p:ext uri="{BB962C8B-B14F-4D97-AF65-F5344CB8AC3E}">
        <p14:creationId xmlns:p14="http://schemas.microsoft.com/office/powerpoint/2010/main" val="12192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DCE019-C6F7-7C56-8D49-0A8D0BE57A22}"/>
              </a:ext>
            </a:extLst>
          </p:cNvPr>
          <p:cNvPicPr>
            <a:picLocks noChangeAspect="1"/>
          </p:cNvPicPr>
          <p:nvPr/>
        </p:nvPicPr>
        <p:blipFill>
          <a:blip r:embed="rId2"/>
          <a:stretch>
            <a:fillRect/>
          </a:stretch>
        </p:blipFill>
        <p:spPr>
          <a:xfrm>
            <a:off x="1610139" y="39757"/>
            <a:ext cx="8971722" cy="4391068"/>
          </a:xfrm>
          <a:prstGeom prst="rect">
            <a:avLst/>
          </a:prstGeom>
        </p:spPr>
      </p:pic>
      <p:sp>
        <p:nvSpPr>
          <p:cNvPr id="5" name="TextBox 4">
            <a:extLst>
              <a:ext uri="{FF2B5EF4-FFF2-40B4-BE49-F238E27FC236}">
                <a16:creationId xmlns:a16="http://schemas.microsoft.com/office/drawing/2014/main" id="{B99CC2A8-DB0E-6148-CAFC-490708CF40D1}"/>
              </a:ext>
            </a:extLst>
          </p:cNvPr>
          <p:cNvSpPr txBox="1"/>
          <p:nvPr/>
        </p:nvSpPr>
        <p:spPr>
          <a:xfrm>
            <a:off x="1610139" y="4717918"/>
            <a:ext cx="8971722" cy="646331"/>
          </a:xfrm>
          <a:prstGeom prst="rect">
            <a:avLst/>
          </a:prstGeom>
          <a:noFill/>
        </p:spPr>
        <p:txBody>
          <a:bodyPr wrap="square">
            <a:spAutoFit/>
          </a:bodyPr>
          <a:lstStyle/>
          <a:p>
            <a:r>
              <a:rPr lang="en-US" b="0" i="0" dirty="0">
                <a:solidFill>
                  <a:srgbClr val="05192D"/>
                </a:solidFill>
                <a:effectLst/>
                <a:latin typeface="Studio-Feixen-Sans"/>
              </a:rPr>
              <a:t>Firstly, we can retrieve accuracy: it's the sum of true predictions divided by the total sum of the matrix.</a:t>
            </a:r>
            <a:endParaRPr lang="en-US" dirty="0"/>
          </a:p>
        </p:txBody>
      </p:sp>
    </p:spTree>
    <p:extLst>
      <p:ext uri="{BB962C8B-B14F-4D97-AF65-F5344CB8AC3E}">
        <p14:creationId xmlns:p14="http://schemas.microsoft.com/office/powerpoint/2010/main" val="265247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D6CA6-AB36-23EA-B614-45E94410F348}"/>
              </a:ext>
            </a:extLst>
          </p:cNvPr>
          <p:cNvSpPr txBox="1"/>
          <p:nvPr/>
        </p:nvSpPr>
        <p:spPr>
          <a:xfrm>
            <a:off x="455545" y="4945223"/>
            <a:ext cx="11042372" cy="1754326"/>
          </a:xfrm>
          <a:prstGeom prst="rect">
            <a:avLst/>
          </a:prstGeom>
          <a:noFill/>
        </p:spPr>
        <p:txBody>
          <a:bodyPr wrap="square">
            <a:spAutoFit/>
          </a:bodyPr>
          <a:lstStyle/>
          <a:p>
            <a:r>
              <a:rPr lang="en-US" b="0" i="0" dirty="0">
                <a:solidFill>
                  <a:srgbClr val="05192D"/>
                </a:solidFill>
                <a:effectLst/>
                <a:latin typeface="Studio-Feixen-Sans"/>
              </a:rPr>
              <a:t>Usually, the class of interest is called the positive class. As we aim to detect fraud, the positive class is an illegitimate transaction. So why is the confusion matrix important? There are other important metrics we can calculate from the confusion matrix. </a:t>
            </a:r>
            <a:r>
              <a:rPr lang="en-US" b="0" i="0" dirty="0">
                <a:solidFill>
                  <a:srgbClr val="05192D"/>
                </a:solidFill>
                <a:effectLst/>
                <a:highlight>
                  <a:srgbClr val="FFFF00"/>
                </a:highlight>
                <a:latin typeface="Studio-Feixen-Sans"/>
              </a:rPr>
              <a:t>Precision is the number of true positives divided by the sum of all positive predictions. </a:t>
            </a:r>
            <a:r>
              <a:rPr lang="en-US" b="0" i="0" dirty="0">
                <a:solidFill>
                  <a:srgbClr val="05192D"/>
                </a:solidFill>
                <a:effectLst/>
                <a:latin typeface="Studio-Feixen-Sans"/>
              </a:rPr>
              <a:t>It is also called the positive predictive value. In our case, this is the number of correctly labeled fraudulent transactions divided by the total number of transactions classified as fraudulent. High precision means having a lower false positive rate. </a:t>
            </a:r>
            <a:endParaRPr lang="en-US" dirty="0"/>
          </a:p>
        </p:txBody>
      </p:sp>
      <p:pic>
        <p:nvPicPr>
          <p:cNvPr id="5" name="Picture 4">
            <a:extLst>
              <a:ext uri="{FF2B5EF4-FFF2-40B4-BE49-F238E27FC236}">
                <a16:creationId xmlns:a16="http://schemas.microsoft.com/office/drawing/2014/main" id="{199E4629-A44A-4AB2-51D6-6BE67695EEA3}"/>
              </a:ext>
            </a:extLst>
          </p:cNvPr>
          <p:cNvPicPr>
            <a:picLocks noChangeAspect="1"/>
          </p:cNvPicPr>
          <p:nvPr/>
        </p:nvPicPr>
        <p:blipFill>
          <a:blip r:embed="rId2"/>
          <a:stretch>
            <a:fillRect/>
          </a:stretch>
        </p:blipFill>
        <p:spPr>
          <a:xfrm>
            <a:off x="455545" y="0"/>
            <a:ext cx="11179509" cy="4938188"/>
          </a:xfrm>
          <a:prstGeom prst="rect">
            <a:avLst/>
          </a:prstGeom>
        </p:spPr>
      </p:pic>
    </p:spTree>
    <p:extLst>
      <p:ext uri="{BB962C8B-B14F-4D97-AF65-F5344CB8AC3E}">
        <p14:creationId xmlns:p14="http://schemas.microsoft.com/office/powerpoint/2010/main" val="429022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216C6-A55A-B1E0-F1B8-714F67022FD1}"/>
              </a:ext>
            </a:extLst>
          </p:cNvPr>
          <p:cNvPicPr>
            <a:picLocks noChangeAspect="1"/>
          </p:cNvPicPr>
          <p:nvPr/>
        </p:nvPicPr>
        <p:blipFill>
          <a:blip r:embed="rId2"/>
          <a:stretch>
            <a:fillRect/>
          </a:stretch>
        </p:blipFill>
        <p:spPr>
          <a:xfrm>
            <a:off x="498625" y="94536"/>
            <a:ext cx="11194750" cy="4999153"/>
          </a:xfrm>
          <a:prstGeom prst="rect">
            <a:avLst/>
          </a:prstGeom>
        </p:spPr>
      </p:pic>
      <p:sp>
        <p:nvSpPr>
          <p:cNvPr id="5" name="TextBox 4">
            <a:extLst>
              <a:ext uri="{FF2B5EF4-FFF2-40B4-BE49-F238E27FC236}">
                <a16:creationId xmlns:a16="http://schemas.microsoft.com/office/drawing/2014/main" id="{688B364A-D2F6-F267-A67E-C554544956EA}"/>
              </a:ext>
            </a:extLst>
          </p:cNvPr>
          <p:cNvSpPr txBox="1"/>
          <p:nvPr/>
        </p:nvSpPr>
        <p:spPr>
          <a:xfrm>
            <a:off x="498625" y="5413010"/>
            <a:ext cx="11194750" cy="923330"/>
          </a:xfrm>
          <a:prstGeom prst="rect">
            <a:avLst/>
          </a:prstGeom>
          <a:noFill/>
        </p:spPr>
        <p:txBody>
          <a:bodyPr wrap="square">
            <a:spAutoFit/>
          </a:bodyPr>
          <a:lstStyle/>
          <a:p>
            <a:r>
              <a:rPr lang="en-US" b="0" i="0" dirty="0">
                <a:solidFill>
                  <a:srgbClr val="05192D"/>
                </a:solidFill>
                <a:effectLst/>
                <a:latin typeface="Studio-Feixen-Sans"/>
              </a:rPr>
              <a:t>Recall is the number of true positives divided by the sum of true positives and false negatives. This is also called sensitivity. High recall reflects a lower false negative rate. For our classifier, it means predicting most fraudulent transactions correctly.</a:t>
            </a:r>
            <a:endParaRPr lang="en-US" dirty="0"/>
          </a:p>
        </p:txBody>
      </p:sp>
    </p:spTree>
    <p:extLst>
      <p:ext uri="{BB962C8B-B14F-4D97-AF65-F5344CB8AC3E}">
        <p14:creationId xmlns:p14="http://schemas.microsoft.com/office/powerpoint/2010/main" val="146741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07644-5D3E-3A06-4557-034F1323794A}"/>
              </a:ext>
            </a:extLst>
          </p:cNvPr>
          <p:cNvPicPr>
            <a:picLocks noChangeAspect="1"/>
          </p:cNvPicPr>
          <p:nvPr/>
        </p:nvPicPr>
        <p:blipFill>
          <a:blip r:embed="rId2"/>
          <a:stretch>
            <a:fillRect/>
          </a:stretch>
        </p:blipFill>
        <p:spPr>
          <a:xfrm>
            <a:off x="403366" y="1076779"/>
            <a:ext cx="11385267" cy="1234547"/>
          </a:xfrm>
          <a:prstGeom prst="rect">
            <a:avLst/>
          </a:prstGeom>
        </p:spPr>
      </p:pic>
      <p:sp>
        <p:nvSpPr>
          <p:cNvPr id="5" name="TextBox 4">
            <a:extLst>
              <a:ext uri="{FF2B5EF4-FFF2-40B4-BE49-F238E27FC236}">
                <a16:creationId xmlns:a16="http://schemas.microsoft.com/office/drawing/2014/main" id="{DFDD50EA-A35D-1844-2C69-ABA5C6768974}"/>
              </a:ext>
            </a:extLst>
          </p:cNvPr>
          <p:cNvSpPr txBox="1"/>
          <p:nvPr/>
        </p:nvSpPr>
        <p:spPr>
          <a:xfrm>
            <a:off x="403366" y="2551837"/>
            <a:ext cx="11385266" cy="1200329"/>
          </a:xfrm>
          <a:prstGeom prst="rect">
            <a:avLst/>
          </a:prstGeom>
          <a:noFill/>
        </p:spPr>
        <p:txBody>
          <a:bodyPr wrap="square">
            <a:spAutoFit/>
          </a:bodyPr>
          <a:lstStyle/>
          <a:p>
            <a:r>
              <a:rPr lang="en-US" b="0" i="0" dirty="0">
                <a:solidFill>
                  <a:srgbClr val="05192D"/>
                </a:solidFill>
                <a:effectLst/>
                <a:latin typeface="Studio-Feixen-Sans"/>
              </a:rPr>
              <a:t>The F1-score is the harmonic mean of precision and recall. This metric gives equal weight to precision and recall, therefore it factors in both the number of errors made by the model and the type of errors. </a:t>
            </a:r>
            <a:r>
              <a:rPr lang="en-US" b="0" i="0" dirty="0">
                <a:solidFill>
                  <a:srgbClr val="05192D"/>
                </a:solidFill>
                <a:effectLst/>
                <a:highlight>
                  <a:srgbClr val="FFFF00"/>
                </a:highlight>
                <a:latin typeface="Studio-Feixen-Sans"/>
              </a:rPr>
              <a:t>The F1 score favors models with similar precision and recall, and is a useful metric if we are seeking a model which performs reasonably well across both metrics.</a:t>
            </a:r>
            <a:endParaRPr lang="en-US" dirty="0">
              <a:highlight>
                <a:srgbClr val="FFFF00"/>
              </a:highlight>
            </a:endParaRPr>
          </a:p>
        </p:txBody>
      </p:sp>
    </p:spTree>
    <p:extLst>
      <p:ext uri="{BB962C8B-B14F-4D97-AF65-F5344CB8AC3E}">
        <p14:creationId xmlns:p14="http://schemas.microsoft.com/office/powerpoint/2010/main" val="237530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DB0A62E90A847A10EA3FCE2DAF6A9" ma:contentTypeVersion="4" ma:contentTypeDescription="Create a new document." ma:contentTypeScope="" ma:versionID="72ed6b95a4340f24bc631699069c0122">
  <xsd:schema xmlns:xsd="http://www.w3.org/2001/XMLSchema" xmlns:xs="http://www.w3.org/2001/XMLSchema" xmlns:p="http://schemas.microsoft.com/office/2006/metadata/properties" xmlns:ns2="c40eff57-ac6e-4e68-a59a-1dbf1668f713" targetNamespace="http://schemas.microsoft.com/office/2006/metadata/properties" ma:root="true" ma:fieldsID="6bca92ecdfe485eeed8d37d7df049a0a" ns2:_="">
    <xsd:import namespace="c40eff57-ac6e-4e68-a59a-1dbf1668f71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eff57-ac6e-4e68-a59a-1dbf1668f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678234-8DFE-4CF9-922A-CC5F496CE4D1}"/>
</file>

<file path=customXml/itemProps2.xml><?xml version="1.0" encoding="utf-8"?>
<ds:datastoreItem xmlns:ds="http://schemas.openxmlformats.org/officeDocument/2006/customXml" ds:itemID="{9BBED89B-615C-491E-939E-7FBCF0AFB3E5}"/>
</file>

<file path=customXml/itemProps3.xml><?xml version="1.0" encoding="utf-8"?>
<ds:datastoreItem xmlns:ds="http://schemas.openxmlformats.org/officeDocument/2006/customXml" ds:itemID="{166E7869-5934-4374-80CF-4340DB541555}"/>
</file>

<file path=docProps/app.xml><?xml version="1.0" encoding="utf-8"?>
<Properties xmlns="http://schemas.openxmlformats.org/officeDocument/2006/extended-properties" xmlns:vt="http://schemas.openxmlformats.org/officeDocument/2006/docPropsVTypes">
  <TotalTime>1952</TotalTime>
  <Words>1944</Words>
  <Application>Microsoft Office PowerPoint</Application>
  <PresentationFormat>Widescreen</PresentationFormat>
  <Paragraphs>197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-apple-system</vt:lpstr>
      <vt:lpstr>Arial</vt:lpstr>
      <vt:lpstr>Calibri</vt:lpstr>
      <vt:lpstr>Calibri Light</vt:lpstr>
      <vt:lpstr>Courier New</vt:lpstr>
      <vt:lpstr>Studio-Feixen-Sans</vt:lpstr>
      <vt:lpstr>Office Theme</vt:lpstr>
      <vt:lpstr>Machine Learning with Scikit-learn part 2</vt:lpstr>
      <vt:lpstr>How good is your model?</vt:lpstr>
      <vt:lpstr>PowerPoint Presentation</vt:lpstr>
      <vt:lpstr>PowerPoint Presentation</vt:lpstr>
      <vt:lpstr>Example: Image recognition, indicating image is dog or not</vt:lpstr>
      <vt:lpstr>PowerPoint Presentation</vt:lpstr>
      <vt:lpstr>PowerPoint Presentation</vt:lpstr>
      <vt:lpstr>PowerPoint Presentation</vt:lpstr>
      <vt:lpstr>PowerPoint Presentation</vt:lpstr>
      <vt:lpstr>PowerPoint Presentation</vt:lpstr>
      <vt:lpstr>PowerPoint Presentation</vt:lpstr>
      <vt:lpstr>Hyperparameter tuning</vt:lpstr>
      <vt:lpstr>PowerPoint Presentation</vt:lpstr>
      <vt:lpstr>PowerPoint Presentation</vt:lpstr>
      <vt:lpstr>Preprocessing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 the previous task without using the pipeline.     Also, find the best K with test_size set to 0.2 and 0.3.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Scikit-learn</dc:title>
  <dc:creator>THANACHAI THUMTHAWATWORN</dc:creator>
  <cp:lastModifiedBy>THANACHAI THUMTHAWATWORN</cp:lastModifiedBy>
  <cp:revision>30</cp:revision>
  <dcterms:created xsi:type="dcterms:W3CDTF">2023-09-14T02:10:21Z</dcterms:created>
  <dcterms:modified xsi:type="dcterms:W3CDTF">2025-02-10T04:31:58Z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0x010100673DB0A62E90A847A10EA3FCE2DAF6A9</vt:lpwstr>
  </property>
</Properties>
</file>