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3186c50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3186c50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3186c50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3186c50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3186c50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3186c50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3186c50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3186c50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3186c50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3186c50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3186c50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3186c50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3186c50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3186c50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3186c50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3186c50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43186c50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43186c50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3790a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3790a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3186c50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3186c50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3186c504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3186c504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64327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64327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3186c50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3186c50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3186c50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3186c50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3186c50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3186c50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3186c50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3186c50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3186c50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3186c50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3186c50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3186c50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3186c50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3186c50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 to Data Engineering and Big Data 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№4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Consumer group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Позволяет объединять чтение Consumer’ов так, чтобы они параллельно читали разные партиции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076" y="475600"/>
            <a:ext cx="3927225" cy="45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00" y="132350"/>
            <a:ext cx="6002050" cy="46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Репликация данных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252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Пишем данные второй раз чтобы они оставались доступными при потере одного брокера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88" y="1081088"/>
            <a:ext cx="59150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75" y="1539105"/>
            <a:ext cx="6869050" cy="15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47663"/>
            <a:ext cx="76200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414338"/>
            <a:ext cx="64865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работы со стримами данных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38800"/>
            <a:ext cx="7987077" cy="18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Kafka Streaming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Kafka содержит в себе пакет, который позволяет реализовывать стриминг на своих данных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Позволяет добавлять стриминговый процессинг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Per-record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Stateless, stateful, windowing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требует отдельного кластера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Есть exactly-once семантика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750" y="368750"/>
            <a:ext cx="6811748" cy="47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203400" y="1453250"/>
            <a:ext cx="436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Легковесный фреймворк, хорошо подойдет для микросервисов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Не нужен отдельный кластер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Наследует все хорошее из самой Kafka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Есть join’ы, хранит внутреннее состояние в RocksDB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Exactly Once ( Kafka 0.11 onwards).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Kafka Streams: Pros &amp; Cons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4427925" y="1472125"/>
            <a:ext cx="444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749300" rtl="0" algn="l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Невозможно использование без Kafka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Достаточно новая технология, мало поддержки сообщества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9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ru" sz="1600">
                <a:latin typeface="Proxima Nova"/>
                <a:ea typeface="Proxima Nova"/>
                <a:cs typeface="Proxima Nova"/>
                <a:sym typeface="Proxima Nova"/>
              </a:rPr>
              <a:t>Изначально не предназначен для тяжелый вычислений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1996900" y="876538"/>
            <a:ext cx="417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endParaRPr sz="6000">
              <a:solidFill>
                <a:srgbClr val="00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6365475" y="842288"/>
            <a:ext cx="417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endParaRPr sz="6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Apache Kafka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84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Message Broker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Основное назначение: прием, сохранение и передача сообщений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Позволяют делать at-least once, at-most once, exactly-once стратегии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750" y="292625"/>
            <a:ext cx="4670151" cy="46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Netflix example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227013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00" y="556226"/>
            <a:ext cx="8706704" cy="42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8" y="166703"/>
            <a:ext cx="8172150" cy="4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650" y="117025"/>
            <a:ext cx="4878126" cy="4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Любое приложение, которое шлёт сообщения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Сообщение - достаточно маленький кусок информации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Пишет на сервер Kafka, а не конкретному конечному пользователю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Примеры: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Web Application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Spark Connector – пишем сообщения прямо из DataFrame’а Spark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Flink – об этом позже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Etc – все, под что написан коннектор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Consumer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Любое приложение, которое читает сообщения из Kafka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Читает с сервера Kafka, никак не взаимодействуя с producer’ами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Kafka Broker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9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Собственно один сервер Kafka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Дает возможность пользователям писать и читать сообщения, не взаимодействуя между собой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Развернут на кластере – может быть как один, так и несколько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00" y="1170125"/>
            <a:ext cx="4549499" cy="271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Topic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Конкретный стрим данных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Producer пишет данные в конкретный топик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Consumer читает из конкретного топика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Партицирован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 некий offset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Offset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Immutable номер записи внутри конкретной партиции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То есть, чтобы найти конкретное сообщение, необходимы: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Topic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Partition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Offset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