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266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03:55.2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8703 1784 66 0,'-6'9'0'0,"-9"3"5"16,6-6 0-16,6-3 14 15,3 0 1-15,3-3-17 16,6 18 0-16,-3 12-1 16,3 29 0-16,0 25 0 15,-2 12 0-15,-1 21-1 16,0-10 1-16,3 7 1 15,-6-6 0-15,9-4-1 16,-9-17 1-16,0-12-1 0,-9-9 0 16,-3-12-1-16,3-7 1 15,-9-11-1-15,9-6 0 16,-7-9 0-16,1-9 0 16,0-6-1-16,3 0 1 15,-10-3-1-15,1-3 1 16,3-6-1-16,-1-9 0 15,10-12 0-15,3-12 0 16,6-15 0-16,7 1 1 16,8-10-1-16,0 0 0 15,4-6 0-15,5 3 0 16,7-2 0-16,2 2 0 16,7 0-1-16,3 3 1 15,0 3 0-15,6 3 0 16,0 1-1-16,3 8 1 15,3 3 0-15,-12 9 0 0,-3 9-1 16,-3 6 1-16,-1 12 0 16,-5 0 0-16,-9 6 0 15,8 18 0-15,7 15 0 16,-10 15 1-16,-8 15-1 16,8 9 1-16,1 8 0 15,-6 7 0-15,-4 6-1 16,-9 3 1-16,-3 2-1 15,-6-11 1-15,-6-9-1 16,-3-9 0-16,-3-6-2 0,-3-13 1 16,3-20-22-16,-7-3 1 15,1 0-53-15</inkml:trace>
  <inkml:trace contextRef="#ctx0" brushRef="#br0" timeOffset="854.7747">9792 1138 78 0,'-6'9'0'16,"0"2"8"-16,0 4 1 15,3-6-6-15,0 9 0 16,0-3 3-16,6 15 1 16,3 12-7-16,3-3 0 15,6-9 3-15,10 9 1 16,11-3-4-16,-5-3 0 16,9-6-2-16,3-6 1 15,-7-7 2-15,-5-8 1 16,0 0-2-16,-13-9 0 15,0-6 0-15,7-8 1 16,5-13-1-16,-2 0 0 16,-10-3 0-16,10-6 0 15,-4-6-1-15,4 0 1 16,-7-6 0-16,-3 9 0 0,-2 0-1 16,-4 10 0-16,-3 8 1 15,-3 3 0-15,0 3 1 16,-3 9 1-16,4-3-1 15,-7 6 1-15,-7 3-1 16,1 6 1-16,-6 3-2 0,-3 6 0 16,-7 9 1-1,4 3 1-15,0 9 0 0,-7 14 0 16,7 1-1-16,-4 9 0 16,4 6 2-16,3 3 1 15,-4 6-3-15,10-13 0 16,9 4 1-16,0-12 0 15,0-3-2-15,0-6 0 16,3-9-18-16,-3-3 0 16,0-6-60-16</inkml:trace>
  <inkml:trace contextRef="#ctx0" brushRef="#br0" timeOffset="4998.2551">17603 1078 22 0,'-6'3'0'16,"-6"6"0"-16,-10-6 1 16,-5 0 2-16,-7 0 1 15,-9 0 30-15,-5-3 0 16,-11-6-23-16,-8 0 0 15,-6-6-7-15,-16-3 1 16,-9-6-4-16,-9 6 1 16,-9-6 1-16,-43-6 0 15,-28-15 0-15,-5 12 0 16,-16 3-1-16,-3 0 0 16,-6 0-1-16,-4 0 0 15,1 13 0-15,-9-4 0 16,-7 6-1-16,1-12 1 0,-4-6-1 15,-12-3 0-15,-5 3 0 16,-14 3 0-16,-11 0 1 16,15 6 0-16,6 6-1 15,12 15 1-15,10 3-1 16,14 3 0-16,13 6 0 16,-3 9 1-16,0 3-1 15,-3 9 1-15,-12 3-1 16,-1 9 0-16,1 3 0 0,-13-7 0 15,-5 1 0-15,5-6 0 16,3-9 0-16,16 0 0 16,18 3 0-16,3-9 0 15,22 0 0-15,-28 9 0 16,-3 12 0-16,6 17 0 16,6 10 0-16,1 18 0 15,-4 21 0-15,-6 5 0 16,-6 10 0-16,21 3 0 15,13 2 0-15,24 4 0 16,27 3 0-16,25-19 1 16,31-11-1-16,24-6 1 15,18-3-1-15,40 8 1 16,37 7-1-16,12 3 0 16,25 2 0-16,3 1 0 15,18-3-1-15,21-4 1 16,25-5-1-16,9-3 1 15,12-6 0-15,28-7 0 16,21-5 0-16,16-15 0 0,17-9 0 16,4-6 0-16,19-10 0 15,26 10 0-15,23 3 0 16,8 9 0-16,12 3 0 16,19 0 0-16,19 2 0 15,2 7 1-15,13 3-1 16,-19-15 1-16,-9-12-1 0,-6 2 0 15,-6-5 1-15,6-3 1 16,6-3 1-16,-3-3 0 16,3-3-3-16,-6 0 0 15,-6 0 0-15,-13-10 0 16,-8-5 0-16,-16 0 0 16,-15-6 0-16,-4-9 0 15,-8-9 0-15,-16-12 0 16,-12-9 1-16,-6-6 1 15,-6-8-2-15,-9-10 0 16,-7-9 0-16,-14-6 0 16,-13-9 1-16,-22 3 0 15,-21-2-1-15,7-4 0 16,-7-3 1-16,-15-12 1 16,-16-6-3-16,-8 1 1 15,-13-1 0-15,-15 6 0 16,-12-6 1-16,-28 4 1 15,-21-4-3-15,-10-6 0 16,-8-2 1-16,-13-4 0 16,-9 0 0-16,0-9 0 0,0-8 0 15,9-4 1-15,9-6-1 16,-18 7 0-16,-6-10 0 16,-30 13 0-16,-19-7-1 15,-46 3 0-15,-40-2 0 16,-40 5 1-16,-36 6-1 15,-21 16 1-15,-28 8-1 0,-6-6 1 16,-10-3-2-16,19-11 1 16,6-10-5-16,31 9 0 15,0-5-108-15</inkml:trace>
  <inkml:trace contextRef="#ctx0" brushRef="#br0" timeOffset="5854.9101">14667 1879 86 0,'-12'15'0'16,"0"-6"-61"-16</inkml:trace>
  <inkml:trace contextRef="#ctx0" brushRef="#br0" timeOffset="6319.5023">14551 2535 113 0,'-9'33'0'16,"-6"20"0"-16,-7 10 0 15,4 9 1-15,-1 0 0 16,4 3-1-16,6-10 0 0,-6-8 2 16,-1-6 0-16,-2-6-2 15,0-9 1-15,2-9-1 16,-5-9 0-16,3-6 1 16,-4-12 0-16,1-9-1 15,-4-18 1-15,1-18-1 16,21-9 0-16,12-15 0 15,15-5 0-15,16-10-1 16,21-3 1-16,13-3-5 16,8-2 0-16,10-1 0 0,18-3 0 15,19-12 5-15,-22 34 0 16,-6 14 0-16,-25 30 1 16,-18 21 4-16,3 15 0 15,-3 18 0-15,7 12 0 16,-1 12 0-16,-6 8 0 15,-6 7 0-15,-6 0 1 16,-3 9-5-16,-10 6 0 16,-8 5 1-16,-7 7 1 15,-9 3-2-15,-15-9 1 16,-9-7-1-16,-3-2 0 16,-7-6-1-16,1 0 0 15,-4-3-5-15,10-7 0 16,2-14-11-16,7 3 1 15,0 0-64-15</inkml:trace>
  <inkml:trace contextRef="#ctx0" brushRef="#br0" timeOffset="8511.0543">16533 1362 64 0,'-16'12'0'0,"-8"3"-4"0,30-6 1 15,22 0 13-15,-7 3 0 16,7 0 10-16,-22 27 0 15,-12 20-15-15,-10 22 0 16,-11 9-4-16,-13 21 1 16,-15 14 0-16,-6 16 0 15,-10 15 1-15,29-61 0 16,11-29-2-16,10-21 1 16,8-18-1-16,4-6 0 15,3-9-1-15,9-12 0 16,6-21 0-16,16-9 0 15,12-15 0-15,-1 3 0 16,7 0-1-16,-3 6 1 16,3 6 0-16,-7 18 0 15,-5 15 0-15,3 15 0 16,-1 15 0-16,1-3 0 16,3 3 0-16,2 3 1 0,7-6-1 15,3-6 0-15,3-6 0 16,6-3 1-16,9-6-1 15,-5-9 0-15,2-6 0 16,3-6 1-16,4-9-1 16,-4-12 0-16,3-12 0 15,-9-3 0-15,-3-12 0 16,-12 4 1-16,-12-7-1 16,-13 6 0-16,-11-6 0 15,-23 9 0-15,-14 0 0 0,-25 12 0 16,-22 13 0-16,-17 8 0 15,-19 6 0-15,2 21 1 16,1 15 0-16,6 38 0 16,4 31-1-16,60 21 1 15,40 24-20-15,34-13 1 16,-1 1-60-16</inkml:trace>
  <inkml:trace contextRef="#ctx0" brushRef="#br0" timeOffset="13345.2351">19028 8386 26 0,'-6'9'0'16,"-6"6"8"-16,-9-24 0 15,-10-12 2-15,0 1 1 16,-2-4-3-16,-22-3 0 15,-16 0 9-15,-17 0 0 16,-19-3-15-16,-19 0 0 16,-14 0-1-16,-47-3 1 15,-33-6 3-15,6 9 0 16,-6 3 4-16,15 3 1 16,6 7-7-16,-9 5 1 15,0 3-3-15,-21 12 1 16,-13 6 2-16,-18 3 1 15,-12-1-4-15,-19-5 0 16,-18-6-1-16,-15 0 0 16,-15 0 3-16,15 6 0 0,9 0-3 15,-7-3 0 1,4 0-1-16,-3 6 1 0,0 3 1 16,-6 18 1-16,-3 12-1 15,-4 15 1-15,-5 12-2 16,-7 6 0-16,-15 5 0 15,16 13 0-15,2 9 0 16,4-3 0-16,2-4 0 16,22-2 0-16,12 0 0 15,22 12 0-15,24 8 0 0,-6 7 0 16,3 9 0 0,25 8 0-16,11 10-1 0,35-7 1 15,27 1 0-15,9-6 0 16,18-4-1-16,31-5 1 15,22-3 0-15,11 8 0 16,19 4-1-16,25 11 1 16,21 13 0-16,12 17 0 15,18 13-1-15,10 14 1 16,6 16 0-16,18 17 0 16,12 18 0-16,19-2 0 15,15 5-1-15,33-21 1 16,26-14 0-16,17-13 0 15,10-14 0-15,33-1 0 16,15-5 0-16,25 11 0 16,22 9 0-16,-1 1 0 15,7 2 0-15,36-14 0 16,25-13 0-16,24-23 0 16,28-22 0-16,9-17 0 0,15-18 0 15,-12-30 0-15,0-31-1 16,-16-11 1-16,-11-18-1 15,-1-6 1-15,3-9 1 16,10-12 0-16,15-9-1 16,31-21 0-16,24-20-1 0,-22-13 1 15,-2-15 1-15,-22-12 1 16,-12-11-3-16,-10-1 0 16,-11-6 3-16,-4-5 0 15,-9-10-3-15,-27-18 1 16,-22-11 2-16,-30-16 0 15,-25-14-2-15,-5-12 0 16,-14-13 0-16,-17 1 0 16,-13-7-1-16,-12 1 0 15,-12-3 1-15,-12-16 0 16,-13-11-2-16,-24 12 1 16,-21 2-1-16,-25 7 1 15,-22 3-1-15,-48 14 1 16,-43 10 0-16,-34 5 0 15,-36 7 0-15,-10 14 0 16,-21 10 0-16,-21-1 1 16,-19 4-1-16,-6-1 1 15,-6-2-1-15,-3 2 1 16,0 4-2-16,-25-16 0 0,-15-8 2 16,-30 5 0-16,-28-2 0 15,-18 17 0-15,-25 13-1 16,-55 17 0-16,-43 15-6 15,-24 19 0-15,-27 17-36 16,8 21 1-16,1 0 11 16</inkml:trace>
  <inkml:trace contextRef="#ctx0" brushRef="#br0" timeOffset="15205.0467">6881 10532 78 0,'-6'5'0'16,"-7"4"5"-16,13-9 0 16,3-6 11-16,0 3 1 15,4-2-14-15,-7 2 0 0,6-3-2 16,3 9 0-16,0 6 1 15,6 23 1-15,7 22-3 16,-10 18 1-16,-3 18 3 16,-9 18 0-1,-6 14-3-15,-3 43 0 0,-6 29 0 16,15-14 1-16,0 2-1 16,0-35 0-16,9-22 0 15,-3-47 0-15,0-42-1 0,-3-3 0 16,3-18-1-16,-6-3 0 15,0-9 0-15,6-24 0 16,3-18 1-16,-9-15 0 16,7-15-1-16,-7-8 0 15,0-13 0-15,15 0 0 16,0-6 1-16,10 1 0 16,2-1-1-16,10 3 1 15,9 3 0-15,0 7 0 16,12 5 0-16,-9 15 0 15,0 15 0-15,-1 9 0 16,1 12 1-16,3 18 1 16,3 15 0-16,-3 18 0 15,-9 18-1-15,-3 18 1 16,-3 21-1-16,2 9 0 16,4 11-1-16,3 19 1 15,6 15-1-15,-15-46 0 16,-13-23-2-16,-2-6 1 0,-16-15-47 15,3-9 1-15,0 0 19 16</inkml:trace>
  <inkml:trace contextRef="#ctx0" brushRef="#br0" timeOffset="16527.9179">8728 9463 126 0,'-6'12'0'15,"-3"6"-1"-15,9 12 1 16,0 12 0-16,-10 18 0 16,4 15 1-16,0 18 1 15,-3 14 1-15,-3 25 1 16,-7 17 0-16,-11 58 1 16,-7 41-3-16,4-26 1 15,2-4-2-15,19-33 0 16,9-23-1-16,21-33 0 15,22-34 0-15,6-17 0 16,21-27-2-16,0-18 0 0,7-24-9 16,-10-9 0-16,-6-12 8 15,-12 0 1-15,-3-6 0 16,-7-6 1-16,-2-6 3 16,-7 9 1-16,-2 3 0 15,6 9 1-15,2 9-4 16,1 0 1-16,3 0 0 15,5 6 0-15,10 0 1 0,-3 0 1 16,0 0-3-16,-6-3 0 16,-3-3 2-16,-4-9 0 15,-2-9-1-15,9-18 0 16,-6-17-1-16,-1-13 0 16,1-15 0-16,-13 0 0 15,-8-9-1-15,-7 16 1 16,-3 2-1-16,-27 15 0 15,-16 9 0-15,-18 21 1 16,-22 15-1-16,-8 15 1 16,-10 15 0-16,6 3 1 15,7 9 1-15,14-3 0 16,16 3-2-16,28 9 0 16,24 6 0-16,18-3 0 15,19-4-2-15,9-2 0 16,12-3-6-16,0-3 0 15,3-6 8-15,-6-6 0 0,-6-3 0 16,6-9 0-16,7-6 0 16,5-9 0-16,9-9 0 15,4-3 0-15,5-3 0 16,-5 3 0-16,3 0 0 16,-16 15 1-16,0 9 0 15,-9 18 0-15,-3 15 6 16,-12 3 0-16,-3 6-6 15,-7-6 1-15,1-6 0 0,-3-3 1 16,-7-3-2-16,4-6 1 16,2-9-1-16,-2-12 1 15,5-12-1-15,1-18 1 16,0-18-2-16,-7-12 0 16,-2-12-2-16,-4-15 0 15,-12-11-6-15,-3-4 0 16,-12-9 2-16,-3 18 0 15,-3 13 6-15,-10 17 0 16,-2 15 0-16,-10 12 1 16,-2 15 1-16,-7 18 0 15,-3 18-2-15,-9 18 0 16,3 15 0-16,3 12 0 16,0 9-1-16,15 14 1 15,10 13 0-15,33 51 1 16,25 38 2-16,27 13 0 15,31 23 1-15,-4 3 0 0,19 7-4 16,-3 5 0-16,-6 3 0 16,-37-23 0-16,-27-19 3 15,-22-29 1-15,-21-28 0 16,-15-26 0-16,-13-30 9 16,-21-21 1-16,-12-27-15 15,-13-21 1-15,-12-24 1 16,3-33 1-16,-12-30-2 15,19-18 0-15,8-24 0 16,13-2 1-16,12-13-1 0,18 3 0 16,16-5-6-16,18-10 1 15,15-8-9-15,28-10 1 16,21-11-26-16,16-7 0 16,3 1-3-16</inkml:trace>
  <inkml:trace contextRef="#ctx0" brushRef="#br0" timeOffset="17128.3232">11428 10187 120 0,'-15'9'0'0,"0"6"-3"16,-4 3 1-16,7 0 4 16,-6 18 0-16,0 12 3 15,2 9 0-15,-5 12 1 16,3 6 0-16,5 8-2 15,-2 4 1-15,3 3-3 0,0 0 1 16,-4-4-2 0,4-2 1-16,3-6 3 15,3-15 0-15,6-9-5 0,6-10 0 16,6-11-1-16,-3-9 1 16,0-9-2-16,7-15 1 15,-1-12 1-15,0-18 0 16,10-18 0-16,2-5 0 15,4-10 0-15,6 0 0 16,2-3 1-16,7-3 0 16,9-5-1-16,0 11 1 15,0 3-1-15,-6 18 0 16,0 15 0-16,3 30 1 16,6 21-1-16,-3 18 1 15,3 18-1-15,-6 9 0 16,0 14 2-16,-6-2 0 15,-3 6-2-15,-6-15 0 16,-7-10-1-16,-5-11 1 16,-10-12-6-16,-3-6 0 15,-2-12-28-15,-7-3 0 0,0 0-23 16</inkml:trace>
  <inkml:trace contextRef="#ctx0" brushRef="#br0" timeOffset="36812.4825">13627 11477 87 0,'0'0'0'0,"3"3"0"15,16 9 0-15,11 6 3 16,4 6 0-16,6 3 7 16,6 24 1-16,6 14-8 15,-16 10 0-15,-5 9-1 16,-16-3 0-16,-12 2 1 0,-24 10 0 16,-22 3-3-16,-49 18 1 15,-39 11-18-15,-19-23 0 16,0 0-48-16</inkml:trace>
  <inkml:trace contextRef="#ctx0" brushRef="#br0" timeOffset="41868.8646">15689 10029 107 0,'-6'0'0'16,"-7"3"-17"0,13 0 1-16,3 3 16 0,4 0 0 15,-1-3-1-15,0 6 1 16,-3 6 2-16,0 6 1 15,3 3 4-15,-3 15 0 16,0 11-2-16,0 16 0 16,-3 12-2-16,-3 9 0 15,0 11-2-15,0 4 0 16,0 3 4-16,0-3 0 16,3-4-5-16,-9-5 0 15,-7-3 0-15,4-12 0 16,3-7 3-16,3-14 0 15,3-9 0-15,-3-9 0 16,-3-12-3-16,-1-6 0 16,4-6 0-16,6-15 0 15,3-12 1-15,6-21 0 16,7-21-1-16,2-12 0 16,4-11 0-16,5-4 1 0,7-9-2 15,5-3 1-15,7-2 0 16,3-1 0-16,3 0-2 15,6 15 0-15,7 9 2 16,-20 19 1-16,-8 17 1 16,0 9 0-16,-4 9-1 15,10 21 1-15,3 18 1 0,0 15 1 16,3 18-2-16,-3 8 0 16,0 13-1-16,3 12 1 15,0 15 0-15,-4 23 0 16,1 19-2-16,-15-15 1 15,-7-4-2-15,-24-29 1 16,-15-18-4-16,-12-12 1 16,-10-13-42-16,-6-11 1 15,0 0 13-15</inkml:trace>
  <inkml:trace contextRef="#ctx0" brushRef="#br0" timeOffset="42396.6478">16949 9272 59 0,'0'-3'0'16,"0"0"-41"-16</inkml:trace>
  <inkml:trace contextRef="#ctx0" brushRef="#br0" timeOffset="42965.4157">16808 9236 7 0,'-6'-9'0'0,"-3"-3"44"16,-13-6 1-16,-8-6-37 15,-1 3 0-15,1-3-2 16,8 3 0-16,4-2-5 16,6 2 1-16,5 0 1 15,14 0 1-15,11 0-4 16,16 0 1-16,15 0 0 16,15 9 0-16,15 9-1 0,4 3 0 15,9 3 0-15,5 9 0 16,7 9 1-16,0 3 0 15,3 3 1-15,-9 9 0 16,-6 2 2-16,-15 13 0 16,-16 6-3-16,-15 0 1 15,-16 0-1-15,-21 6 0 16,-15 2-1-16,-15 1 1 16,-16 0-1-16,-15-6 1 15,-12-3-1-15,-13-12 0 16,-11-6 0-16,-7-10 0 15,-9-5 0-15,-9 0 0 16,-10-3 0-16,44-12 0 16,24-9-1-16,9-3 1 15,15-3-1-15,4-6 1 16,6-6-3-16,-1 0 0 16,1-3 1-16,5 4 1 15,4 2 1-15,9 0 0 0,6 0 0 16,6 0 0-16,10-3 0 15,14 12 1-15,16 3-1 16,0 12 1-16,9 6 0 16,0 6 0-16,1 9 2 15,-1 8 1-15,0 10-3 16,3 0 0-16,6 0 2 16,-3 0 1-16,1 3-4 15,-1-3 0-15,3 0 4 0,-9-13 1 16,-6-8-6-16,3-9 1 15,3-6-3-15,-12-18 0 16,0 0-120-16</inkml:trace>
  <inkml:trace contextRef="#ctx0" brushRef="#br0" timeOffset="58353.198">12973 13631 140 0,'0'12'0'16,"-3"9"-1"-16,9 15 0 16,6 9 0-16,3-1 1 15,1 4 1-15,-1 12 1 16,3 6 0-16,4 18 0 15,-1 12-1-15,-12 26 0 16,-9 22 0-16,-6 38 0 16,-6 31-1-16,-15-40 0 15,-4-17 0-15,6-46 0 0,4-38 0 16,9-27 0-16,6-33-1 16,0-24 1-16,-1-24 0 15,4-24 0-15,6-26 0 16,4-10 0-16,5-18 0 15,15-17 0-15,10-22-1 16,15 21 1-16,9 10 0 16,13 26 1-16,14 18 1 0,-11 36 0 15,-7 30-1-15,10 15 1 16,5 18-1-16,-2 18 1 16,-4 15-2-16,-5 39 1 15,-4 29 2-15,-27 10 0 16,-22 12-3-16,-12-10 0 15,-15-2 1-15,3-24 1 16,-3-16-16-16,12-32 1 16,0 0-85-16</inkml:trace>
  <inkml:trace contextRef="#ctx0" brushRef="#br0" timeOffset="70575.792">22264 560 7 0,'22'15'0'0,"11"6"18"0,7 9 1 31,12 9-11-31,-12-3 1 16,-1-3 3-16,1 0 1 16,-3-1 10-16,-3 1 1 15,-7-12-23-15,7 21 1 0,-1 0-1 16,-17 30 1-16,-10 18 2 16,-25 23 1-16,-14 22-3 15,-38 47 0-15,-30 43-1 16,1-1 1-16,-14 4 3 15,17 2 0-15,2 6-5 16,40-23 0-16,30-16 3 16,22-2 1-16,28-7-4 15,27-11 0-15,27-13 0 0,-5-2 0 16,8-10 3 0,-5 16 1-16,-4 5-3 0,6 13 1 15,7 5 3-15,-12 25 0 16,-4 17-5-16,-12 6 0 15,-9 13 0-15,-9 17 1 16,-7 15-1-16,-5-3 1 16,-4 1-2-16,1 2 1 15,-1 3 2-15,-5-15 1 16,-1-8-3-16,-6-13 0 16,0-9 0-16,-9 3 1 15,-9-2-2-15,-9-4 0 16,-6-3 1-16,-1-5 0 15,1-7 3-15,21-5 0 16,15-7-4-16,16 9 1 16,18 1-1-16,33-7 1 15,31-2-1-15,16-16 1 16,21-8-8-16,-4-4 0 0,10-8 8 16,-42 2 0-1,-26-2-1-15,-42 11 0 0,-34 9 1 16,-39 13 0-16,-34 8-1 15,6 28 1-15,-10 23 1 16,32-18 1-16,21-5-3 16,57-1 1-16,44-6 3 15,52 9 1-15,48 4-1 0,-2-7 0 16,18-6-3 0,-31 1 0-16,-12-1 2 0,-64 18 0 15,-43 10-4-15,-55 38 1 16,-52 27-6-16,-36 15 0 15,-1 0-125-15</inkml:trace>
  <inkml:trace contextRef="#ctx0" brushRef="#br0" timeOffset="81220.1563">26754 11752 83 0,'0'3'0'15,"3"3"9"-15,3-6 0 16,3-3-5-16,-3 0 0 0,0 0 5 16,-3 0 1-16,0 3-5 15,-6 15 0-15,-6 9-2 16,6 42 1-16,0 27-2 15,0 26 1-15,-3 31-3 16,-3 44 1-16,0 43-1 16,-1-19 1-16,-2 0-1 0,-15-35 1 15,-10-25-1-15,19-44 1 16,11-39 0-16,4-24 0 16,10-27-1-16,-4-3 1 15,0-15-1-15,0 0 1 16,0-6-1-16,-3-24 1 15,0-21 0-15,-3-15 0 16,-3-15-1-16,6-20 0 16,0-22 0-16,12-42 0 15,6-35 0-15,10 14 0 16,11-5 0-16,4 26 0 16,3 16 1-16,12 29 0 15,13 21-1-15,-4 21 0 16,0 19 0-16,-18 20 1 15,-12 18-1-15,9 15 1 16,0 18 0-16,-7 30 0 16,1 23-1-16,-9 34 1 15,-4 27 3-15,4 41 1 0,2 40-5 16,-2-28 0-16,-3-5 0 16,-4-22 0-16,0-14 1 15,-5-19 1-15,-7-17-2 16,-6-21 0-16,-3-21-3 15,0-21 0-15,-3-24-16 16,0-1 1-16,0 1-77 16</inkml:trace>
  <inkml:trace contextRef="#ctx0" brushRef="#br0" timeOffset="82314.7613">28197 10902 124 0,'-9'21'0'16,"-3"15"0"-16,12-48 0 16,9-30 0-16,-3 16 0 0,0-4-3 15,-3 9 0-15,0 6 3 16,-6 6 1-16,-3 6 6 15,-9 3 1-15,-6 6-6 16,-16 12 1-16,-12 12-1 16,0 14 0-16,-6 13 1 15,6 9 0-15,3 6 0 16,19 0 0-16,14 3-2 0,16-1 0 16,19 1-1-16,5-12 0 15,10-6 0-15,0-9 0 16,-1-6 0-16,-5-10 0 15,-3-8 0-15,2 0 0 16,1-6 0-16,15 0 0 16,12-3 0-16,6-9 0 15,6-6 0-15,10 3 0 16,5-3 0-16,-2-3 0 16,0 0 0-16,-1-9 0 15,-2-9 0-15,-13 0 0 16,-6-3 0-16,-9-9 0 15,-9-5 0-15,-16-10 1 16,-11-12-1-16,-22-6 1 16,-19-9-1-16,-5 3 1 15,-7-2-1-15,-15 14 0 16,-15 6 0-16,-1 27 0 16,-2 18 0-16,9 21 0 0,6 21-2 15,0 9 1-15,6 12-12 16,9-9 1-16,0-1-81 15</inkml:trace>
  <inkml:trace contextRef="#ctx0" brushRef="#br0" timeOffset="82840.6164">29476 10852 160 0,'-22'6'0'16,"-11"6"-1"-16,33 9 1 16,15 8-1-16,-9 10 1 15,-3 9-1-15,-6 6 1 16,-6 9 0-16,-3-3 0 15,-1 0 0-15,4-10 0 16,0-2 0-16,3-6 0 16,3-9 1-16,0-6 1 15,0-9-2-15,6-3 1 16,3-3-1-16,18-15 0 16,13-15-1-16,12-9 0 0,9-12-3 15,3-6 0 1,4-6 0-16,-4 1 1 0,0-4 2 15,0 6 1-15,-3 3 1 16,6 9 0-16,1 9 0 16,-10 6 0-16,-9 9-1 15,-10 18 1-15,-8 15-1 16,-16 15 0-16,-9 12 1 16,-9 3 0-16,-6 3 0 0,3-7 0 15,-4-5-1-15,7 0 0 16,3 0-1-16,3-12 1 15,3-6-15-15,-3-6 0 16,0 0-69-16</inkml:trace>
  <inkml:trace contextRef="#ctx0" brushRef="#br0" timeOffset="83230.342">30968 11082 110 0,'-73'27'0'16,"-50"15"4"-16,111-33 0 16,55-21 9-16,-15 3 1 15,5-3-12-15,-18 6 0 16,-5 6-1-16,-7 3 1 16,-6 0-1-16,0 0 0 15,0 0-1-15,21 0 1 0,19 0 0 16,5 9 0-16,10 9 0 15,3 15 1 1,10 9 1-16,-10 5 1 0,0 10-3 16,-15-3 0-16,-7-3 6 15,-8-3 1-15,-7 0-8 16,-21-4 0-16,-12-2 0 16,-7-12 0-16,-8-12 0 15,-4-9 0-15,-6-12-2 16,4-6 0-16,-4-12 1 0,0 6 0 15,3-3-2-15,-2-6 0 16,2-3-15-16,6 1 0 16,1-1-76-16</inkml:trace>
  <inkml:trace contextRef="#ctx0" brushRef="#br0" timeOffset="83728.0356">31561 10241 162 0,'-15'27'0'15,"-6"15"-1"-15,39-33 1 16,22-15 0-16,-6 9 0 16,5-3-1-16,-8 27 1 15,-4 18-3-15,-17 18 1 16,-13 15 2-16,-1 14 0 15,-5 16-1-15,-3-3 1 0,-6 2 0 16,21-2 1-16,9-3-1 16,25 11 1-16,21 4-1 15,-12-36 0-15,3-27 0 16,-7-9 0-16,-5-15-3 16,-6-6 0-16,-10-7 3 15,-6-5 0-15,-2-3 0 0,-7-12 0 16,-3-9 0-16,-6-5 0 15,-3-10 0-15,-10-6 0 16,-2-9-1-16,-3-3 1 16,-1-9 0-16,-2 6 0 15,-4-3 1-15,10 6 0 16,9 4-1-16,-1 2 1 16,7 6 0-16,0 6 1 15,6 3-1-15,4 3 0 16,5 3-1-16,3 0 0 15,6 3-8-15,4-3 0 16,6-3-53-16,-4 0 1 16,1 0 63-16</inkml:trace>
  <inkml:trace contextRef="#ctx0" brushRef="#br0" timeOffset="84086.3904">30916 10711 96 0,'12'9'0'16,"1"0"-69"-16</inkml:trace>
  <inkml:trace contextRef="#ctx0" brushRef="#br0" timeOffset="97524.0744">23169 8018 113 0,'52'15'0'0,"37"6"3"15,52 9 1-15,45 6 5 16,22-9 1-16,34-3-5 15,-4 0 0-15,13-3 8 16,12 3 1-16,12-3-13 16,34-3 0-16,28 0 2 15,42 6 1-15,40 0-1 0,15 2 0 16,25 4 1-16,9 0 1 16,18 0-4-16,-42-15 1 15,-22-12-2-15,-22 3 0 16,-23-6 0-16,-10 0 1 15,-16-3 0-15,-5 3 0 16,-10-3-2-16,-30-9 0 16,-24-9 1-16,-62 3 0 15,-49-3-13-15,-55-12 1 16,-55-5-31-16,-15-4 1 16,0 0-15-16</inkml:trace>
  <inkml:trace contextRef="#ctx0" brushRef="#br0" timeOffset="98649.9283">26362 3540 54 0,'-3'-21'0'16,"-3"-21"-12"-16,6 30 0 16,0 3-4-16</inkml:trace>
  <inkml:trace contextRef="#ctx0" brushRef="#br0" timeOffset="98995.6663">26267 3327 88 0,'10'12'0'16,"2"6"3"-16,-15-24 1 16,-9-18 4-16,-1 7 0 15,-2-1-6-15,0 9 0 16,-4-6 1-16,-11 9 1 0,-13 3-3 16,16 0 0-16,2 3 3 15,-15 12 0-15,-12 6 0 16,-3 6 0-16,-9 5-1 15,-6 7 0-15,-4 6-2 16,1 12 1-16,3 9 0 16,-4 9 0-16,-2 11-1 15,24 1 1-15,12 6-1 0,19-3 1 16,14 2-2-16,7 1 1 16,10 0 0-16,26 18 1 15,22 11 0-15,-12-32 0 16,0-21-2-16,18-9 0 15,13-12-2-15,33-3 0 16,28-4-6-16,-7-32 1 16,7-21-53-16,-7-23 1 15,1-1 55-15</inkml:trace>
  <inkml:trace contextRef="#ctx0" brushRef="#br0" timeOffset="102192.9995">27023 2325 96 0,'0'0'0'16,"3"3"2"-16,3 3 0 15,0 0 3-15,-3 6 0 16,0 0-2-16,-6 21 1 15,-6 12 0-15,3 15 0 0,-3 12-4 16,0 8 1-16,2 7-1 16,4 6 1-16,0 9-1 15,0-19 1-15,-3-2 2 16,3-15 1-16,3-15-3 16,0-9 1-16,0-12-1 15,-3-6 1-15,-3-7-1 16,-15-2 0-16,-13-15 0 15,9 0 0-15,7 0-1 16,6-9 1-16,6-3-1 16,0-5 0-16,6-7 0 0,9-12 1 15,6-9 0-15,16 0 0 16,8-3-1-16,4-6 0 16,9-3 0-16,3 1 1 15,10-4-1-15,2 12 1 16,6 9-1-16,-12 9 0 15,-9 12 1-15,0 9 0 16,-3 12 0-16,-9 18 1 16,-9 12-1-16,-7 18 0 15,-6 15 3-15,-2 5 0 16,-4 10-4-16,-3 0 0 16,-6 3 0-16,0-6 1 15,-3-1-2-15,0-20 1 16,-3-12-26-16,-3-12 0 15,0-6-50-15</inkml:trace>
  <inkml:trace contextRef="#ctx0" brushRef="#br0" timeOffset="277111.9699">12294 9122 48 0,'-9'0'0'16,"-7"-3"38"-16,-5 18 1 16,-10 12-37-16,1-6 0 15,-1 3 0-15,-5-6 1 16,-7-3-1-16,-3-3 0 16,-3 0-2-16,0-9 0 15,0-9 3-15,-6-3 0 0,-3-3-2 16,0-6 1-16,0-6 0 15,-3-3 1-15,-4-3-2 16,-5-3 1-16,-3-2-1 16,2 2 1-16,-2-3-1 15,-4 3 0-15,-2-3 0 16,-7 3 0-16,-2 0 2 16,-13 0 1-16,-6 3-1 0,-22 0 1 15,-15 3-4-15,1 4 0 16,-4 5 2-16,6 3 0 15,4 6-2-15,5 6 0 16,10 6 0-16,-7 3 0 16,1 0 0-16,-10 0 0 15,-3-3 1-15,1 6 0 16,2 3-1-16,1 5 0 16,11 7 2-16,-21 6 0 15,-6 9-4-15,13 3 0 16,5 6 3-16,-9 0 0 15,1 0-1-15,-7 9 0 16,0 5-1-16,0 7 1 16,-3 9 0-16,0 0 0 15,0 6 0-15,10 5 0 16,2 10 0-16,13 0 0 16,-1-1 1-16,4 1 1 15,-1-3-3-15,4 0 1 0,0-1 1 16,12 4 0-16,12 3-2 15,0 6 1-15,0 5-2 16,9-2 0-16,13-3 3 16,-1 5 0-16,10 7-3 15,15-3 1-15,15-1 1 16,1-5 0-16,14-3-1 16,4 2 0-16,12 4 1 0,-3 0 1 15,12-1-1-15,3-5 0 16,9-3 1-16,6-24 0 15,10-16-1-15,6 4 1 16,15-3-2-16,9 3 0 16,6 0 1-16,19 14 0 15,18 13 0-15,-9 0 0 16,-4 6 0-16,-5-13 0 16,-6-8 0-16,11-3 0 15,4-6-1-15,3-9 1 16,6-7-1-16,9-5 1 15,3-6-1-15,4 0 0 16,5-3 1-16,10 3 0 16,2-3 0-16,4 12 0 15,3 2-1-15,5-8 1 16,7-3-1-16,0-9 1 16,6-6 0-16,-9-6 0 15,-3-9 0-15,9-6 0 16,6-6-1-16,-12-3 1 0,-3-6 0 15,12 3 0-15,3 0-1 16,-6-6 1-16,-6-6 0 16,9-9 0-16,-2-6 0 15,5-18 0-15,6-12-1 16,-18-2 1-16,-6-4 0 0,3-9 0 16,2-6 0-1,4 3 0-15,7 4 0 0,-14-13 0 16,-5-6 0-16,3-6 0 15,3-5 0-15,-6-10 0 16,-4-6 0-16,-5 1 0 16,-4-7-1-16,4-3 1 15,2-2-1-15,-14-4 1 16,-10-6-1-16,-12-5 1 16,-12-10-1-16,-1 1 1 15,-5-7 0-15,-13-2 0 16,-12-4 0-16,-12 4 0 15,-12 2 0-15,-7 3 0 16,-5 7 0-16,-22 11 0 16,-16 13 0-16,-5 11 0 15,-19 15 0-15,-12 6 0 16,-12 13 1-16,-22 14 1 16,-18 12-2-16,-15 9 0 15,-12 12 1-15,-16 15 0 0,-15 12-1 16,-9-6 0-16,-10 3 0 15,13-20 0-15,-6-13-2 16,18-24 1-16,12-21-3 16,12-12 1-16,1 1-115 15</inkml:trace>
  <inkml:trace contextRef="#ctx0" brushRef="#br1" timeOffset="486589.7267">24521 8772 38 0,'12'18'0'0,"13"9"39"16,5 15 1-16,7 12-39 15,0 24 0-15,0 21 4 16,-1 35 1-16,-2 28 1 16,-7 62 1-16,-2 54-5 15,-10-2 1-15,-9 14-2 16,3-18 0-16,1-9-1 16,-7-14 1-16,-3-13 0 0,3-21 0 15,3-14-2-15,3-19 0 16,3-17-1-16,-24-22 1 15,-12-20-31-15,-4-24 0 16,1 0-33-16</inkml:trace>
  <inkml:trace contextRef="#ctx0" brushRef="#br1" timeOffset="487370.339">24506 9407 101 0,'-18'-27'0'16,"-16"-18"-1"-16,12 0 1 15,1-3-20-15,9-3 0 16,6-6 20-16,3 7 0 16,3-1 18-16,12 3 1 15,12 3-12-15,-2 6 0 16,5 3 6-16,28 3 0 16,19 6-10-16,11 6 1 15,13 9-3-15,12 6 1 16,10 3 1-16,45 15 1 15,31 12-2-15,-19 18 1 16,0 15-2-16,-30 36 0 16,-22 26-1-16,-17 1 1 15,-23 9 6-15,4 14 0 16,-4 13-8-16,-20-6 1 16,-13 2 0-16,6-32 0 0,-3-19 3 15,-28-8 1-15,-21-9-4 16,-30 6 0-16,-25-3 2 15,-24 5 0-15,-28 1-3 16,-28-3 0-16,-30-6 1 16,0-16 1-16,-9-11 5 15,9-12 1-15,3-9-8 16,12-21 0-16,7-15 4 16,33-15 0-16,21-18-7 15,13-12 1-15,18-15 4 16,15 9 1-16,19 1-3 0,-1-10 1 15,4-3-7-15,12 0 0 16,12-3-1-16,0 15 1 16,7 13-35-16,11 2 1 15,1 0-9-15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14:46.12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5832 8769 101 0,'0'12'0'16,"-6"6"-1"-16,-1-12 0 16,-5-9 2-16,-9 15 0 15,-16 3 8-15,-9 27 1 16,-15 15-1-16,3 27 1 15,-3 20-9-15,9 4 0 16,0 9-1-16,24-9 1 16,19-1 1-16,0-23 1 15,9-18-3-15,3-9 0 0,9-12 0 16,19-10 0-16,15-11 0 16,6-24 1-16,0-24-2 15,6-26 0-15,6-31-4 16,19-39 0-16,17-35-4 15,-17 2 0-15,-3-9 5 16,-28 40 1-16,-19 20 0 16,-14 42 0-16,-13 36 12 0,-6 6 1 15,-6 15-9 1,-4 21 0-16,-11 15 2 0,12 6 0 16,-7 9-2-16,10 15 1 15,0 12-1-15,12 23 1 16,0 19-1-16,10 56 1 15,2 46 0-15,-6 8 0 16,-2 19 0-16,-4-7 0 16,-6 0 1-16,-28-20 0 15,-12-16 4-15,-21-32 0 16,-18-28-7-16,8-38 0 16,-11-36 2-16,-1-30 0 15,1-36 4-15,5-21 1 16,4-27-9-16,5-12 0 15,10-18 2-15,13-24 0 16,14-23 0-16,31-19 0 16,21-20-2-16,40-10 0 15,28-14-7-15,24 2 1 16,31-2-30-16,12 14 1 0,-3 1-15 16</inkml:trace>
  <inkml:trace contextRef="#ctx0" brushRef="#br0" timeOffset="644.7758">6657 9200 160 0,'7'-21'0'16,"-7"-12"-9"-16,6 3 1 15,3-2 1-15,-6 2 1 16,9-3 6-16,-9 12 0 16,3 6 1-16,0 3 0 15,-6 3 3-15,-6 9 1 16,-3 3-3-16,-18 24 0 15,-13 15 1-15,-6 9 0 16,-6 11-1-16,6 4 0 16,0 3-1-16,13 0 0 15,8-3-1-15,10 2 1 16,3-2-1-16,18-6 0 0,15-3 0 16,10-9 1-16,5-6-1 15,16-18 0-15,3-12 0 16,10-21 0-16,5-21-2 15,-9-21 1-15,-3-21-1 16,-12-9 0-16,-3-12-1 16,-6-8 1-16,-10-10-1 15,1-9 0-15,-4-11 3 16,-12 53 0-16,-9 33 0 0,1 12 0 16,-8 15 3-16,1 9 1 15,-9 12-3-15,0 21 1 16,-3 18-2-16,2 9 1 15,1 15 2-15,9 18 1 16,3 14-3-16,3 4 1 16,9 6 7-16,10 29 1 15,11 19-10-15,-5-27 0 16,3-10-5-16,-10-47 1 16,-15-36-45-16,3-6 0 15,-3 0 9-15</inkml:trace>
  <inkml:trace contextRef="#ctx0" brushRef="#br0" timeOffset="1697.8521">7505 9287 138 0,'0'-3'0'0,"0"0"0"16,0 0 1-16,3 3-1 16,21 0 1-16,16 0 0 0,6 0 1 15,12-3 0-15,3-3 1 16,9-6-4-16,-5-6 0 15,-7-6-41-15,-12 3 1 16,-1 0 7-16</inkml:trace>
  <inkml:trace contextRef="#ctx0" brushRef="#br0" timeOffset="1997.2157">8651 8644 159 0,'-42'18'0'0,"-26"12"0"16,62-9 0-16,37-4 3 15,-13 37 0-15,-3 21-1 16,-15 36 0-16,-12 29-1 16,3 40 1-16,-6 32-2 15,-1-23 0-15,-8-4-28 16,-10-47 0-16,1 0-49 16</inkml:trace>
  <inkml:trace contextRef="#ctx0" brushRef="#br0" timeOffset="2820.2609">8569 9694 172 0,'-34'9'0'16,"-18"6"-2"-16,61-33 0 15,37-18-3-15,3-9 0 16,12-15 4-16,-12-6 0 15,-3-11 0-15,0-4 1 16,-3-6-1-16,-3 3 1 16,2 4-1-16,-11 17 1 15,-10 12 0-15,-2 12 1 16,-7 15-1-16,-18 30 0 16,-15 24 1-16,-4 30 0 15,-18 29 0-15,3 1 1 16,-15 9-1-16,16-9 0 15,5-1 4-15,6-8 0 16,19-3-5-16,9-6 0 0,22-3 1 16,14-10 0-16,19-8 4 15,13-15 1-15,8-15-7 16,4-15 1-16,8-18-1 16,-11-9 0-16,-1-15 0 15,-5-17 1-15,8-19-2 16,-18-3 1-16,1-12-1 15,-1-30 1-15,-3-20 0 0,-25 47 0 16,-14 27 1-16,-7 6 0 16,-12 16 0-16,-6 11 0 15,-9 15 1-15,-19 24 1 16,-12 18 1-16,0 26 0 16,-3 25-1-16,10 6 0 15,5 9-2-15,3 2 0 16,13 4 1-16,9 0 1 15,6 3-2-15,15-16 0 16,9-11 0-16,10-6 0 16,12-9 0-16,3-15 1 15,15-12-1-15,18-27 1 16,19-21-3-16,34-36 1 16,36-30 1-16,-9-12 0 15,6-14-3-15,-24 17 1 16,-13 6 1-16,-39 18 1 0,-22 12-1 15,-18 24 1-15,-21 21-1 16,-7 3 0-16,-9 6 1 16,-3 15 0-16,-2 12 3 15,-7 15 1-15,-3 12-3 16,-7 9 1-16,-2 12-3 16,-9 0 1-16,-10-1 0 15,7-14 0-15,-7-9-5 16,-3-15 1-16,1-15-10 15,-4-36 1-15,-3-33-26 16,7-42 0-16,-1 1-3 0</inkml:trace>
  <inkml:trace contextRef="#ctx0" brushRef="#br0" timeOffset="2971.244">10392 8560 146 0,'3'24'0'15,"6"18"2"-15,15-9 1 16,16-3-2-16,12-3 0 15,15-1-1-15,7-8 0 16,11-6 0-16,10-6 0 16,12-3-15-16,-15-6 0 15,3 0-70-15</inkml:trace>
  <inkml:trace contextRef="#ctx0" brushRef="#br0" timeOffset="3901.7041">11383 9024 187 0,'-7'27'0'0,"-2"17"-3"15,6 4 0-15,0 6 3 16,0 9 0-16,0 6 0 15,-3 6 0-15,3 2-1 0,-12 1 0 16,2 3 3-16,4-15 0 16,3-12-3-16,6-6 1 15,6-10 0-15,6-11 0 16,7-9-1-16,24-33 0 16,15-27 1-16,3-20 1 15,9-25-3-15,4-15 1 16,-4-18 1-16,9-17 0 15,7-16-1-15,-19 31 1 16,-12 17 0-16,-21 42 1 16,-19 33-1-16,-9 9 0 15,-12 15-1-15,-21 27 0 16,-22 24 0-16,-6 24 1 16,-9 24 0-16,-16 26 1 15,-15 28-1-15,28-21 1 16,15-10-1-16,21-41 0 15,19-33-1-15,6-6 1 0,9-18 0 16,22-9 0-16,20-9-1 16,1-9 0-16,6-6 0 15,9-9 1-15,13-9 0 16,-7 6 0-16,7 3 0 16,-10 12 1-16,6 12 3 15,-3 9 0-15,-2 6-4 16,-1 3 0-16,3 3 3 15,0-6 1-15,7-3-5 16,2-12 1-16,1-12-2 0,-4-15 1 16,1-12 2-16,-16-12 0 15,-9-9-4-15,-25 4 1 16,-18-1 2-16,-27 3 0 16,-22 3 0-16,-18 12 0 15,-22 9 0-15,4 18 0 16,-7 12 0-16,13 3 0 15,2 3 1-15,13 3 0 16,6 3-1-16,9 0 0 16,13 0-1-16,5 0 1 15,7-3 1-15,9 6 0 16,6 6 5-16,15 12 1 16,9 9-7-16,16 0 0 15,12 2 1-15,9-2 0 16,12 0-1-16,13-9 0 15,12-3 0-15,-6-15 1 16,5-9-2-16,-8-15 0 16,-3-12-2-16,-22 3 0 0,-12 0-4 15,3 3 1-15,-3 0-1 16,-10 9 0-16,-5 3-21 16,-3 15 0-16,-4 9 18 15,-9 0 1-15,1 0-54 16</inkml:trace>
  <inkml:trace contextRef="#ctx0" brushRef="#br0" timeOffset="4202.6283">13786 8856 181 0,'-3'27'0'16,"-3"18"-48"-16,0-9 1 0,0 0-2 16</inkml:trace>
  <inkml:trace contextRef="#ctx0" brushRef="#br0" timeOffset="4367.7621">13731 10352 207 0,'10'18'0'0,"14"9"-15"0,-12-12 1 16,0 0-113-16</inkml:trace>
  <inkml:trace contextRef="#ctx0" brushRef="#br0" timeOffset="4973.4768">5376 10816 169 0,'-25'9'0'16,"-20"9"-1"-16,8-9 1 15,6-3-2-15,10 0 0 16,-4-3 1-16,10 0 1 15,3 0 0-15,24 0 0 16,22-3 1-16,24-3 1 16,31 0 3-16,45-6 0 15,47-3 1-15,118-3 0 16,93-6-5-16,97-6 1 16,95-9 4-16,40-9 0 15,55-12-4-15,-46 15 0 16,-9 6-1-16,-79 12 0 15,-53 10-1-15,-73 8 0 16,-61 9-2-16,-25-21 1 16,-33-9-34-16,-7-30 1 0,1 0-57 15</inkml:trace>
  <inkml:trace contextRef="#ctx0" brushRef="#br0" timeOffset="36435.0192">16673 8348 176 0,'-12'-30'0'16,"67"21"0"-16,40 12-1 16,12-6 1-16,22 3 0 15,-7 0 0-15,3-3-1 16,-5 3 1-16,-4-3 0 16,9-3 1-16,7 0-2 15,-47 6 1-15,-30 0 0 0,-9 18 0 16,-12 15 2-16,-19 32 0 15,-12 25-3-15,-21 60 1 16,-16 44 2-16,-9 7 1 16,-12 14 0-16,16-9 0 15,2 1-5-15,6-13 0 16,4-8 2-16,12-13 1 16,5-11-1-16,20-10 0 15,17-11 0-15,19-15 1 16,15-16-1-16,6-32 0 15,13-30 0-15,-34-18 0 16,-19-21 0-16,-5-6 0 16,-7-12 1-16,-33-18 1 15,-22-15-4-15,-46 3 1 16,-33 0 3-16,-65-11 1 16,-54-10-3-16,24 18 1 15,-3 6-2-15,42 0 1 16,29 3-1-16,45 9 1 0,43 6-8 15,24 3 1-15,0 0-119 16</inkml:trace>
  <inkml:trace contextRef="#ctx0" brushRef="#br0" timeOffset="36735.5168">18123 9634 207 0,'-18'3'0'16,"-16"3"-1"-16,-6 0 0 16,-12 0-8-16,-15-6 0 15,-12-6 9-15,-19 0 1 16,-19-6 3-16,-11 9 1 15,-16 0-5-15,-12 6 0 16,-15 6-5-16,52-3 0 16,33 0-3-16,34-3 0 15,34-3-56-15,6-3 0 16,-1 0 51-16</inkml:trace>
  <inkml:trace contextRef="#ctx0" brushRef="#br0" timeOffset="37580.005">19713 9559 190 0,'-18'-3'0'0,"-12"-6"-4"0,17 18 0 16,10 9 1-16,-18 12 1 16,-10 9 2-16,-24 12 0 15,-21 9 0-15,-10 17 1 16,-12 16 1-16,-18 21 0 16,-15 18-3-16,23-19 1 15,17-2 0-15,23-24 1 16,23-19-1-16,17-26 0 15,22-21 0-15,0-3 0 16,9-12 0-16,21-15 0 16,19-12 0-16,0-21 0 15,3-14 0-15,18-19 0 16,13-18 0-16,33-30 0 16,24-23-2-16,-8 26 1 15,-1 6 2-15,-42 40 0 16,-25 26-2-16,-22 27 0 15,-20 27 1-15,-4 30 0 0,-6 30 2 16,-6 11 0-16,-6 22-2 16,6-6 1-16,0 6 4 15,3-13 0-15,6-2-4 16,0-15 1-16,7-9-2 16,2-15 0-16,6-13 3 15,13-14 0-15,12-15-3 16,3-18 0-16,9-17 0 15,0-16 0-15,1-15-1 0,-10 6 1 16,-7 0-1-16,-14 12 0 16,-10 9 0-16,-11 15 1 15,-10 9 2-15,-10 24 0 16,-8 18-3-16,9 0 1 16,3 9 0-16,21 3 0 15,16 6 1-15,2-6 0 16,10-6-1-16,-6-9 0 15,3-9-1-15,5-9 1 16,7-6 1-16,7-18 1 16,8-12-4-16,6-12 0 15,10-9 2-15,-4 6 0 16,4-3-2-16,-25 15 1 16,-15 6 3-16,-34 24 0 15,-24 18-2-15,-16 18 0 16,-18 21-3-16,12-15 1 15,7-3-3-15,5-12 0 0,10-9-45 16,27-21 0-16,1 0 0 16</inkml:trace>
  <inkml:trace contextRef="#ctx0" brushRef="#br0" timeOffset="38028.7858">22744 9718 128 0,'-30'24'0'15,"-19"18"5"-15,-6 29 1 16,-6 25 2-16,5 6 0 16,1 15-6-16,13 8 0 15,5 10-1-15,31-39 1 16,21-28 20-16,16-11 0 16,15-18-25-16,9-30 0 15,9-27 4-15,-3-18 1 16,3-24-2-16,-12-8 0 15,-6-16-5-15,-9-6 0 0,-7-6 5 16,-11 10 0 0,-13 5 2-16,-31 18 0 15,-20 15-8-15,-11 21 0 0,-14 18 5 16,3 18 0-16,-4 18-2 16,19-3 0-16,13 3-22 15,11-6 1-15,1 0-63 16</inkml:trace>
  <inkml:trace contextRef="#ctx0" brushRef="#br0" timeOffset="38356.6169">23466 10460 164 0,'-3'-3'0'15,"0"-6"0"-15,9 12 1 16,6 3 3-16,1-15 1 15,-1-12 0-15,-15-33 1 16,-6-30-6-16,-4-24 1 16,-5-23 1-16,3-10 1 15,-4-17-2-15,1-37 1 16,0-29 0-16,-7 38 1 16,-2 19-1-16,-4 29 1 15,-6 27-4-15,16 31 0 16,12 26 1-16,33 15 0 15,25 18-3-15,18-15 0 16,25-3 5-16,49 0 0 16,42 0-4-16,1 7 0 15,12 5-18-15,-34 6 1 0,0 0-91 16</inkml:trace>
  <inkml:trace contextRef="#ctx0" brushRef="#br0" timeOffset="39978.8987">23637 10232 168 0,'28'-36'0'16,"21"-23"0"-16,-34 26 0 15,-15 12-2-15,18-24 0 16,7-15 2-16,5-12 0 15,7-12 0-15,6 1 0 16,9-7 0-16,-3 9 0 16,3 0 0-16,-12 19 0 15,-4 14 0-15,-17 24 0 16,-10 21 0-16,-15 30 0 16,-16 24 0-16,-2 11 1 15,-7 19-1-15,7 0 1 16,2 3-1-16,10-9 1 15,6-7 1-15,6-14 0 16,6-15 1-16,25-18 0 16,21-18-3-16,-3-18 0 0,3-18 0 15,-3-9 0-15,0-9 0 16,-19 12 1-16,-8 4-1 16,-19 20 0-16,-19 15 0 15,-17 30 0-15,-22 23-1 16,3 16 1-16,-6 21-1 15,12-9 1-15,3 3 1 16,15-16 1-16,13-5 2 16,18-12 1-16,18-12-5 15,13-18 0-15,12-15 1 0,12-18 0 16,16-21 2-16,-10-12 0 16,3-15-3-16,3 0 0 15,1-2-1-15,-16 14 1 16,-12 9-4-16,-10 6 1 15,-11 3 4-15,-19 9 1 16,-12 3-1-16,-25 15 1 16,-21 12-6-16,3 12 1 15,-3 9 3-15,9-3 0 16,9 0 1-16,19 12 0 16,12 6 0-16,15-4 1 15,12 1-4-15,22-3 1 16,21-6 1-16,10-9 1 15,11-9 4-15,13-12 0 16,15-12-5-16,-9-12 1 16,3-15-6-16,-18-18 0 15,-12-17 6-15,-7-31 0 0,-6-27-1 16,-30 13 0-16,-25-1-1 16,-6 42 0-16,-15 27-2 15,-19 27 0-15,-15 27 3 16,-15 42 1-16,-18 39 6 15,-16 44 0-15,-12 40-7 16,36-12 0-16,23 2 1 16,26-29 0-16,25-22-1 15,3-38 0-15,10-36-1 0,11-12 1 16,16-24 1-16,6-18 1 16,9-18-3-16,21-15 1 15,16-17-2-15,28-19 1 16,20-15-1-16,-2 9 1 15,3 4 3-15,-43 29 0 16,-31 24-1-16,-27 21 1 16,-28 18-2-16,-24 30 0 15,-28 27-1-15,-6 2 0 16,-12 10 1-16,10-6 0 16,-1 0 0-16,15-15 1 15,10-9 0-15,2-6 1 16,7-10-2-16,3-2 0 15,6-6 0-15,6-6 1 16,6-9-5-16,34-21 1 16,24-15 2-16,0-17 0 15,13-19 0-15,0-12 0 16,5-12-5-16,-11 6 1 0,-10 4 3 16,-15 14 1-16,-13 9 1 15,-11 15 0-15,-10 9 0 16,-18 15 0-16,-15 15 0 15,-10 21 1-15,-8 18-2 16,-10 12 0-16,-9 12 2 16,18 6 0-16,9 6-1 15,-5-1 0-15,2 1 0 0,10-6 0 16,5-6 4-16,10-6 0 16,9-6-1-16,22-3 0 15,18-4-3-15,27-14 0 16,22-15 0-16,9-18 0 15,12-15-5-15,34-26 1 16,30-28 6-16,-18 3 0 16,0-9-3-16,-15 12 1 15,-13 4-2-15,-30 23 1 16,-24 18 3-16,-19 33 0 16,-18 30-2-16,-19 26 0 15,-18 31 1-15,-9 24 0 16,-12 24 0-16,5-25 1 15,1-5 0-15,-9-45 1 16,-4-30-8-16,-8-30 0 16,-4-33 4-16,6-45 1 15,1-45-4-15,-1-50 1 16,1-49 3-16,8 16 1 16,7-7-1-16,9 55 0 0,9 32 1 15,9 42 0-15,6 36 4 16,28 28 0-16,19 28-4 15,48-5 0-15,37 6-8 16,9-15 0-16,15-6-2 16,-12-21 1-16,-6-14-36 15,-15-1 1-15,-1 0-4 0</inkml:trace>
  <inkml:trace contextRef="#ctx0" brushRef="#br0" timeOffset="40354.4057">28411 10220 107 0,'-15'27'0'0,"-12"15"2"16,-10 27 1-16,-6 21 15 15,-12 11 1-15,-9 19-17 16,-16 27 1-16,-11 23-3 16,5-38 0-16,-3-15-17 15,37-46 0-15,0 1-65 16</inkml:trace>
  <inkml:trace contextRef="#ctx0" brushRef="#br0" timeOffset="41104.6767">29494 10020 140 0,'-3'9'0'16,"-3"6"1"-16,-12 12 0 15,-7 9 4-15,-18 21 0 0,-12 14 3 0,6 7 0 16,3 9-6 0,16-6 0-16,14-1 9 15,16-17 0-15,13-12-11 16,20-27 1-16,22-21-3 15,7-30 0-15,8-30 2 16,3-12 0-16,4-20-1 16,11-31 1-16,7-27 0 15,-21 25 0-15,-13 5 1 16,-37 30 1-16,-24 22-6 16,-49 26 0-16,-39 21 3 0,-38 36 1 15,-36 27 0-15,28 5 1 16,5 13-2-16,31-6 1 15,22 0-8-15,30-27 1 16,31-15-1-16,24 12 0 16,31 0 1-16,18 9 1 15,21 8 5-15,16 1 1 16,18 3-2-16,37 15 0 16,27 9 2-16,-14-12 0 15,2-10 5-15,-28-20 1 16,-17-18 4-16,-23-33 0 15,-20-26-10-15,-10-40 0 16,-15-33 5-16,-15-29 1 16,-13-34 6-16,-33-11 0 15,-24-19-15-15,-16-8 0 16,-19-10 3-16,7 43 0 16,0 20 4-16,24 34 0 0,19 29-6 15,33 9 1-15,28 16 1 16,27 11 0-16,25 15 0 15,21 12 1-15,22 12-7 16,3 15 0-16,6 15-3 16,-22 3 1-16,-9 3-34 15,-42 3 1-15,-1 0-12 16</inkml:trace>
  <inkml:trace contextRef="#ctx0" brushRef="#br0" timeOffset="42215.3032">31097 9954 173 0,'-25'42'0'16,"-15"27"5"-16,-15 3 0 16,-18 11-3-16,-19 13 0 15,-21 9 4-15,18-21 0 16,7-10-8-16,29-32 1 15,23-24-2-15,8-18 1 16,13-21-2-16,30-30 1 16,25-29 3-16,18-10 1 15,19-15-3-15,20-29 0 16,23-28 1-16,-26 33 0 16,-8 13 0-16,-34 47 0 15,-24 36 2-15,-10 27 0 0,-12 30 8 16,-9 27 0-16,-9 27-10 15,3 2 1-15,-4 10 1 16,7-6 1-16,3 0-2 16,6-13 0-16,9-5 0 15,1-15 0-15,2-12 0 16,19-9 0-16,12-12 0 16,6-6 1-16,12-12-3 0,-6 3 0 15,-3 0 5-15,-3 0 0 16,0-3-3-16,3 9 0 15,0 6-1-15,0-3 0 16,3-3-1-16,9-12 1 16,10-6 2-16,5-12 0 15,7-12 0-15,-9-15 0 16,-7-15-3-16,-9-6 1 16,-6-11-4-16,-21-1 1 15,-15-3 1-15,-50 15 0 16,-36 6 3-16,-49 30 0 15,-43 25-1-15,27 28 1 16,7 28-1-16,30 12 0 16,22 15 2-16,24-21 0 15,24-6 1-15,16 9 0 16,16 5 3-16,8-2 0 16,12 3-3-16,19-9 1 15,16-3-4-15,17-9 1 0,16-7 0 16,31-17 1-16,23-12-2 15,-2-21 1-15,3-14 0 16,-12-16 1-16,-7-18-4 16,-20-9 0-16,-13-12 3 15,-22-23 0-15,-18-22 0 16,-18-3 0-16,-22-5-2 16,-11 14 1-16,-13 9-1 15,-19 52 1-15,-15 32-3 0,-5 24 1 16,-7 30 3-16,-3 38 0 15,-3 34 1-15,-13 57 0 16,-8 44-1-16,6 19 0 16,2 29 0-16,13 0 1 15,12 6-1-15,10-8 0 16,8-4 3-16,-14-32 1 16,-4-22 2-16,-12-32 0 15,-10-28-3-15,-5-38 0 16,-6-33-2-16,-16-42 0 15,-9-42-1-15,3-27 1 16,0-30-1-16,19-17 0 16,15-25-9-16,15-12 0 15,18-14 7-15,43 8 1 16,34-2-6-16,37 29 1 16,39 18 2-16,37 18 1 15,37 22 0-15,-16 14 0 16,4 18 3-16,-34 15 0 0,-22 12 6 15,-33 21 1-15,-31 21-4 16,-27-15 1-16,-28-6-48 16,-27-6 0-16,-1 0-15 15</inkml:trace>
  <inkml:trace contextRef="#ctx0" brushRef="#br0" timeOffset="44317.1729">17420 12386 138 0,'27'-3'0'16,"22"-6"0"-16,-46 9 1 16,-21 0-1-16,6 0 0 15,-1 0 1-15,7 0 1 16,3-3 1-16,0 0 0 15,3 0-1-15,0 0 1 16,0 0 2-16,3 0 0 16,3-3-2-16,4-3 1 15,2 1-4-15,3-1 0 16,3 3 0-16,7-3 0 16,9 0 3-16,17-3 0 15,17 0 0-15,5 0 1 16,10 0-5-16,-7 3 1 15,1 3 3-15,-19 6 1 16,-12 6-4-16,-31 36 0 16,-21 23-2-16,-31 16 0 15,-24 15 2-15,3 3 0 0,-6 2 1 16,9 13 0-16,3 9 0 16,33-30 0-16,22-22 1 15,16-2 1-15,14-6-5 16,-2 3 1-16,3 3 2 15,-10 2 0-15,-6 7-2 16,-12-3 1-16,-6 3 4 0,-15-6 1 16,-15-7-8-16,-16-5 0 15,-19-6 6-15,-8-3 0 16,-16-3-4-16,10-6 0 16,-1-3 1-16,7-13 0 15,3-5-1-15,15-15 1 16,12-12-9-16,9-41 0 15,13-31-46-15,24-54 1 16,0 0 18-16</inkml:trace>
  <inkml:trace contextRef="#ctx0" brushRef="#br0" timeOffset="44872.3569">18875 12485 162 0,'-9'-3'0'0,"6"12"0"0,6 6-2 15,-3-12 1-15,-3-3 0 16,-9-12 0-16,-3-6 1 16,-13 0 1-16,-9 0 2 15,-5 9 0-15,-4 3-3 16,-3 21 0-16,-6 12 0 15,9 12 1-15,6 9-1 16,16-3 0-16,8 3 3 16,23 0 0-16,20-1-1 0,7-8 1 15,15-9-1-15,6-9 0 16,9-9 2-16,-6-6 0 16,3-9-4-16,3-6 0 15,1-9 1-15,-7-9 1 16,0-12-3-16,-15 3 0 15,-10-2-1-15,-17 2 0 16,-16-3 1-16,-19 6 0 16,-14 6 1-16,-7-3 0 15,-6 3 0-15,9 6 0 16,4 3 0-16,5 3 0 16,10 3 0-16,2 3 0 15,10 0 2-15,3 6 0 16,3 3-4-16,22 0 0 15,17 3 3-15,7 12 0 16,9 12-3-16,-6 3 1 16,0 9 0-16,3 6 0 15,0 3 1-15,6-6 1 16,7-3-14-16,-1-19 1 0,0 1-99 16</inkml:trace>
  <inkml:trace contextRef="#ctx0" brushRef="#br0" timeOffset="46283.6996">19989 12204 97 0,'-22'0'0'15,"-14"0"3"-15,-7 9 1 16,-9 9 5-16,0 15 0 0,-6 15 3 16,6 5 1-16,3 13-10 15,12 0 1-15,10 3-3 16,8-12 0-16,13-9-1 15,12-13 1-15,9-11-4 16,7-24 1-16,8-21 2 16,4-20 0-16,6-25-4 15,0-21 1-15,6-21 0 16,-1 4 0-16,7-7 2 0,-3 24 0 16,-3 12-2-16,0 36 0 15,3 30 4-15,-15 51 1 16,-10 45 3-16,-15 60 1 15,-9 50 6-15,-18 13 1 16,-19 20-8-16,-6 3 0 16,-12 7-4-16,-3-31 0 15,-9-20 2-15,6-43 1 16,0-32-3-16,12-36 0 16,6-34-4-16,6-44 0 15,10-38 4-15,17-34 0 16,20-39-2-16,20-15 0 15,25-26 0-15,6 5 0 16,16-8-1-16,5 32 1 16,10 15 1-16,-6 34 0 15,-4 23 0-15,-20 24 1 16,-13 27-1-16,-1 9 1 0,-2 15-2 16,6-3 1-16,3 3 1 15,7-15 1-15,8-6-3 16,-9-15 1-16,0-9-2 15,-6-21 1-15,-6-15 0 16,-15-6 1-16,-13-12-1 16,-15 3 1-16,-12 1 0 15,-9 5 0-15,-9 0 0 16,2 18 0-16,4 12-1 0,-10 9 0 16,-2 6 1-16,5 9 0 15,7 6 0-15,3 21 0 16,5 15-1-16,10 9 1 15,13 9 3-15,8 9 0 16,10 6-1-16,18 3 1 16,12 2-4-16,15-8 0 15,13-3 3-15,-4-6 1 16,4-6-3-16,-12-15 0 16,-4-15-10-16,-15-6 1 15,-9-12-25-15,-6-24 0 16,0 0-31-16</inkml:trace>
  <inkml:trace contextRef="#ctx0" brushRef="#br0" timeOffset="46470.3694">21708 12365 157 0,'-13'39'0'0,"-5"27"2"15,-3 27 0-15,-1 24 1 16,-2-7 0-16,-1 4-3 15,1 3 0-15,-1 5-6 16,10-47 1-16,3-30-19 16,3-12 1-16,-1 0-50 15</inkml:trace>
  <inkml:trace contextRef="#ctx0" brushRef="#br0" timeOffset="48100.4443">21536 12949 148 0,'0'15'0'16,"0"9"1"-16,22-27 1 16,11-12 1-16,4-6 0 15,6-12-2-15,0-9 0 16,2-12 1-16,1-3 0 16,3-5-2-16,-3 2 1 15,0-3-1-15,-9 12 0 16,-4 9 0-16,-5 15 0 15,-4 9 1-15,-5 27 0 16,-4 21 4-16,-12 15 1 16,-12 15-3-16,0 6 0 15,-7 8-2-15,7-14 0 16,3-6 0-16,6 0 1 16,9-3-3-16,13-9 1 15,14-6 0-15,1-18 0 16,6-12-1-16,3-15 0 15,6-15 2-15,6-9 0 0,6-9-1 16,6-12 0-16,4-9 2 16,2-3 1-16,4-2-3 15,-13-7 0-15,-6-3 1 16,-15 15 0-16,-12 12-1 16,-10 12 0-16,-5 9 0 0,-16 27 0 15,-9 18 0-15,-13 27 0 16,-11 27-2-16,-1 6 1 15,-6 15 4-15,4-16 0 16,2-2-4-16,-2-6 1 16,-1-6-9-16,0-15 1 15,1-9 0-15,-7-9 1 16,-6-12-5-16,12-9 0 16,7-9 7-16,5-6 1 15,10-6 2-15,9 0 1 16,6-3 1-16,6 3 0 15,7-3 4-15,-1 6 1 16,6 3-2-16,1 0 0 16,-1 3 2-16,13-3 0 15,9 0 0-15,2-12 1 16,4-9-4-16,6-12 0 16,10-15-2-16,2 1 0 15,3-4 5-15,-2 3 0 0,-4-3-5 16,-12 15 1-16,-12 9 0 15,-10 9 1-15,-8 9-1 16,-22 24 0-16,-19 21 1 16,-8 18 1-16,-16 18-1 15,6 0 0-15,-3 6-2 16,19-10 0-16,9-2 0 16,6-12 0-16,9-12 0 15,6-6 0-15,9-12 0 0,16-21 1 16,15-15 0-16,6-18 1 15,9-15-5 1,6-15 0-16,7-11 2 0,-4-4 1 16,-2-6-2-16,-16 21 1 15,-13 13 1-15,-11 11 0 16,-10 15-2-16,-21 30 0 16,-15 24 0-16,-6 24 1 15,-10 23 1-15,4 4 0 16,2 12 6-16,7-9 0 15,9-1-7-15,-4-11 1 16,1-6 2-16,3-6 0 16,6-9-2-16,9-9 0 15,9-9 0-15,16-15 0 16,15-12-5-16,-6-15 0 16,2-12 5-16,-2-12 0 15,0-15-1-15,-16 9 1 16,-5 0-1-16,-16 9 0 0,-12 3-1 15,-22 10 1-15,-21 8 0 16,9 6 0-16,0 9 1 16,10 0 0-16,8 3-1 15,13 3 1-15,9 3-1 16,27-15 1-16,19-9 0 16,12-15 0-16,19-15 0 15,2-3 0-15,13-6-1 0,-7 9 0 16,4 3 1-16,-22 12 0 15,-12 12 0-15,-15 33 0 16,-16 24 2-16,-5 15 0 16,-13 18 3-16,0 3 1 15,-6 6-8-15,0-10 1 16,0-5 2-16,0-12 1 16,-4-12-4-16,4-12 1 15,0-9 1-15,19-24 1 16,8-18 0-16,10-24 1 15,12-21-2-15,0-3 0 16,2-8 0-16,-11 14 0 16,-6 3 0-16,-10 18 1 15,-6 12 2-15,-15 24 1 16,-15 18-5-16,-9 9 1 16,-13 12 0-16,13 0 0 15,5 6-1-15,7-9 0 16,9-6 4-16,12-9 0 0,9-7-5 15,13-11 1-15,15-11 1 16,3-13 0-16,9-9 0 16,0-6 0-16,0-6-5 15,-15 12 0-15,-6 6 6 16,-13 18 0-16,-9 12-1 16,-18 36 0-16,-15 24 0 15,-3 9 1-15,-10 11 2 16,7-8 1-16,-1-3-3 15,10-15 0-15,3-9-5 0,5-9 1 16,4-12-15-16,3-12 0 16,3-9 5-16,16-18 1 15,-1 0-80-15</inkml:trace>
  <inkml:trace contextRef="#ctx0" brushRef="#br0" timeOffset="49662.1729">25989 12614 107 0,'0'-9'0'0,"-3"-6"0"16,-3 3 0-16,-6-3 0 16,3-3 0-16,-1-3 3 15,4 3 1-15,0 3 10 16,6-3 1-16,3 0-12 15,9-3 1-15,10-6-2 16,15-9 1-16,12-5-1 0,-7 8 0 16,4 0-2-16,-3 9 1 15,-3 3 0-15,-13 6 0 16,-5 6-1-16,-7 3 1 16,-6 0 6-16,-3 6 1 15,-3 3-8-15,3 3 1 16,4 0 0-16,-1 0 0 15,0-3 2-15,6 3 1 16,4 0-2-16,-1 0 0 16,3 3 3-16,16 3 0 15,9 6-5-15,9 3 0 16,9 0 0-16,0 23 1 16,4 16-1-16,-13 12 1 15,-9 15 0-15,-25 12 0 16,-15 11-2-16,-30-5 0 15,-25 0 1-15,-34-4 0 16,-33-5 1-16,18-33 1 16,3-24-2-16,37-18 1 0,25-18-8 15,17-27 1-15,19-27 1 16,22 6 0-16,21-9 4 16,18 15 1-16,22 6 0 15,2 25 0-15,7 16-2 16,-9 19 1-16,-4 15 1 15,-21 15 0-15,-12 18 0 16,-27 15 1-16,-25 11 0 0,-34 31 1 16,-27 21 6-16,-28-13 0 15,-24 1-7-15,-13-21 0 16,-11-19-1-16,42-29 0 16,24-27-1-16,22-24 1 15,25-24-16-15,9-36 1 16,-1 0-106-16</inkml:trace>
  <inkml:trace contextRef="#ctx0" brushRef="#br0" timeOffset="50896.21">27616 12470 177 0,'-36'6'0'16,"-23"6"5"-16,59-3 0 16,34 0-7-16,-13 6 0 0,7 0 2 15,-19 30 1-15,-12 21-1 16,-15 17 0-16,-13 16-1 16,-2-3 0-16,-4 6 1 15,0-10 1-15,3-5 0 16,7-18 0-16,6-18-3 15,5-9 1-15,7-9-2 16,6-15 0-16,9-15-2 16,9-18 0-16,10-18 3 0,5-12 0 15,10-12 2-15,0 0 0 16,3-6-1-16,6 6 1 16,3 4 0-16,12-1 0 15,9 0 0-15,4 0 1 16,8-3-1-16,1 0 1 15,6 0 0-15,-28 10 1 16,-15 8 2-16,-18 6 1 16,-16 3-2-16,-15 9 0 15,-18 6 1-15,-13 24 0 16,-12 15-3-16,0 15 1 16,0 12 3-16,16 3 0 15,12 2-5-15,9-2 0 16,9 0-1-16,3-9 1 15,9-3 1-15,6 3 0 16,10 0-2-16,-7-7 1 16,4-2 0-16,15 0 0 0,9-3 0 15,-6-6 1-15,-3-3-1 16,18-9 0-16,12-6 1 16,-3-12 1-16,7-9-2 15,-13-12 0-15,-3-12-1 16,-12-12 0-16,-9-15-8 15,-6-8 0-15,-4-16 10 16,-18 6 1-16,-15-3-4 16,-15 16 1-16,-16 8 1 0,-12 27 1 15,-12 21-1 1,-3 24 1-16,-6 21 0 0,15 9 1 16,9 11-2-16,19-2 0 15,14 3 2-15,20 0 0 16,17 0-2-16,13-12 0 15,12-12 2-15,15-12 1 16,13-12-2-16,5-18 1 16,10-18-2-16,0-15 1 15,3-15-6-15,21-18 0 16,19-21 6-16,-34 16 1 16,-16-1-7-16,-36 36 0 15,-27 24 9-15,-10 6 1 16,-12 15-4-16,-24 24 0 15,-22 18 1-15,3 9 1 16,-6 12-4-16,13-6 1 16,8-1 0-16,10-8 0 15,6-6 1-15,24-9 1 16,16-6-2-16,15-15 1 0,12-15-2 16,3-12 1-16,6-12-1 15,-6-6 0-15,-3-9 1 16,-15 10 1-16,-12 2-2 15,-10 9 1-15,-9 3 0 16,-21 15 0-16,-18 9 1 16,-16 30 1-16,-15 21-2 0,-13 11 0 15,-8 13 0-15,9-6 0 16,5 3 0-16,16-18 1 16,10-13-4-16,14-5 0 15,13-6 1-15,21-9 0 16,22-12-8-16,12-12 1 15,18-15-3-15,9 6 0 16,13 0 9-16,-7 9 1 16,4 9 3-16,-13 9 0 15,-3 6 2-15,-12 9 1 16,-6 6 5-16,-18-3 1 16,-13 0-14-16,-18-6 1 15,0 0-120-15</inkml:trace>
  <inkml:trace contextRef="#ctx0" brushRef="#br0" timeOffset="51045.5648">30228 13547 78 0,'-6'-30'0'0,"0"0"-55"15</inkml:trace>
  <inkml:trace contextRef="#ctx0" brushRef="#br0" timeOffset="52395.2761">24081 13915 169 0,'0'42'0'0,"0"27"0"15,-3 33 0-15,0 26 0 16,0 37 0-16,0 29 8 0,3-20 1 16,6-4-9-16,9-35 0 15,12-24 7-15,-5-43 1 16,-4-38-8-16,16-21 1 15,12-30-6-15,9-33 0 16,12-29 5-16,25-43 1 16,18-41-1-16,-6-7 0 15,6-17-5-15,-18 14 0 16,-13 3-2-16,-27 49 1 16,-24 35 5-16,-37 30 0 15,-31 30 0-15,-6 42 0 16,-12 36 1-16,-22 42 0 15,-14 39 1-15,20-7 1 16,13 13 0-16,24-21 0 16,19-13 1-16,3-23 0 15,5-24 3-15,1-6 1 16,6-15-11-16,25 9 1 16,14-4 3-16,13-2 0 0,16-3 1 15,20-3 1-15,19 0-1 16,-6-9 0-16,6-9-3 15,-3-9 1-15,0-12 4 16,-12-6 0-16,-10-6-4 16,-9-9 1-16,-12-6-3 15,-21-15 0-15,-15-14 3 16,-1-10 1-16,-6-9-2 16,-12-3 0-16,-12-2 0 0,-3 20 0 15,-9 12-1-15,-16 24 1 16,-12 18-1-16,-3 27 1 15,-6 21 1-15,24 15 0 16,16 18-1-16,9-4 1 16,12 4 5-16,24-12 0 15,22-6-6-15,9-12 1 16,16-12 0-16,-4-12 0 16,3-15 0-16,4-15 0 15,-1-15 0-15,1-6 0 16,-1-12 0-16,-2-6 0 15,-1-9 0-15,-15 4 0 16,-12-1 0-16,-9 15 0 16,-13 12 1-16,-18 12 1 15,-12 12-4-15,-18 30 0 16,-19 27 2-16,12 15 0 16,7 15 0-16,6-1 0 0,2 7 5 15,7-18 1-15,6-9-6 16,27-12 0-16,22-9 0 15,6-18 1-15,16-18 2 16,2-15 0-16,6-15-3 16,-8-6 0-16,-4-6-1 15,-12 6 1-15,-12 0 0 16,-10 12 1-16,-8 6-1 16,-16 6 0-16,-9 6-3 0,-34 24 0 15,-21 18 2-15,3 15 1 16,-3 18 0-16,12 3 0 15,6 6 3-15,0 2 1 16,7 4-3-16,27 0 1 16,21-3-1-16,9-9 0 15,13-7-2-15,12-14 1 16,15-12-2-16,0-36 0 16,7-27-39-16,-4-24 0 15,0 0-35-15</inkml:trace>
  <inkml:trace contextRef="#ctx0" brushRef="#br0" timeOffset="52515.3034">27329 15226 208 0,'-16'23'0'16,"-11"16"-17"-16,6-15 1 0,-1 0-108 15</inkml:trace>
  <inkml:trace contextRef="#ctx0" brushRef="#br0" timeOffset="53476.4429">27573 15243 178 0,'22'-20'0'15,"11"-13"-7"-15,13-18 1 16,12-18 1-16,1-9 0 16,5-9 6-16,9 1 1 15,13-7-1-15,24-15 0 16,24-14 8-16,-5-1 0 15,5-6-9-15,-17 19 0 16,-7 5 0-16,-18 21 1 16,-16 12 0-16,-30 30 1 15,-28 24-1-15,-6 6 0 16,-12 9 5-16,-33 33 1 16,-25 21-4-16,-13 18 0 15,-11 15-2-15,-10 24 1 0,-9 20-1 16,34-2 0-16,21 5 0 15,18-2 0-15,22-3 0 16,16-7 0-16,14-8-1 16,19-12 1-16,18-9-1 15,-6-31 0-15,0-20-5 16,3-15 1-16,0-21-1 16,-6-21 1-16,0-21 4 15,-24-23 0-15,-13-22-1 0,-15-6 0 16,-15-9-1-16,-13 13 0 15,-8 5 2-15,2 21 0 16,-3 12 0-16,-9 15 0 16,-6 15 2-16,3 24 1 15,0 18-3-15,19 18 0 16,15 15 1-16,24 3 1 16,24 3-3-16,16-4 0 15,19-2 1-15,8-9 0 16,13-9 0-16,-7-6 0 15,-2-6 0-15,18-3 0 16,9-3-1-16,30-6 1 16,22-3 1-16,-24-15 0 15,-7-12 0-15,-48-3 0 16,-31-6-3-16,-9-15 1 16,-16-12-1-16,-15-3 1 15,-12-9 0-15,-24 6 0 16,-19-2 1-16,-15 14 0 15,-16 6-2-15,4 12 0 16,-7 12 2-16,4 12 0 0,-1 12 0 16,10 0 0-16,9 6 0 15,12 6 0-15,12 6 4 16,38 15 0-16,26 12 0 16,31-1 0-16,28 7-2 15,46 9 0-15,36 6-1 0,-12-18 1 16,6-9-2-16,-15-7 1 15,-9-5-3-15,-16-6 1 16,-12-9-4-16,-33-3 0 16,-25-9-26-16,-13-3 0 15,1 0-59-15</inkml:trace>
  <inkml:trace contextRef="#ctx0" brushRef="#br0" timeOffset="54045.9682">29035 14621 175 0,'19'0'0'16,"8"3"0"-16,4-3 0 16,9 0 0-16,-4-12 0 15,1-9 3-15,-7-18 1 16,1-17-1-16,-3-16 1 15,-1-18-3-15,-2-12 0 16,-4-14 1-16,-6 2 0 16,-2-6-2-16,-13 19 0 15,-7 5-2-15,-23 21 1 16,-22 12 2-16,-58 39 0 16,-46 27 1-16,0 42 0 15,-19 36-4-15,47-3 1 16,21 5 0-16,27-20 0 15,1 0-140-15</inkml:trace>
  <inkml:trace contextRef="#ctx0" brushRef="#br0" timeOffset="171405.5087">2458 8536 66 0,'-3'21'0'0,"-6"0"-46"16</inkml:trace>
  <inkml:trace contextRef="#ctx0" brushRef="#br0" timeOffset="173056.492">2636 8258 61 0,'0'6'0'0,"0"0"-42"0</inkml:trace>
  <inkml:trace contextRef="#ctx0" brushRef="#br0" timeOffset="185806.7359">1287 2846 79 0</inkml:trace>
  <inkml:trace contextRef="#ctx0" brushRef="#br0" timeOffset="306028.1229">9193 7923 149 0,'21'-6'0'16,"16"-3"1"-16,-25-12 0 15,-9-6 5-15,6-15 0 16,-3-12-5-16,4-6 0 15,2-8 15-15,0-4 1 16,3-6-20-16,4-3 0 16,-1-3 6-16,0-5 0 15,-2-7-4-15,-7-6 1 16,-3-6 1-16,9-32 0 16,7-22-1-16,2 7 0 15,-5-4 2-15,-7 13 0 16,-6 8-1-16,-6 6 1 15,-6 4-1-15,9 8 0 16,3 9-2-16,-3 7 1 16,0 5 0-16,3 24 0 0,3 18-2 15,1 3 1-15,2 7 1 16,3 2 0-16,3 6 1 16,-2 9 0-16,-4 9-1 15,-3 3 0-15,-6 6 1 16,0 3 0-16,3 3-2 15,-18 21 0-15,-6 18 2 0,-4 18 0 16,-8 15-2-16,-7 23 0 16,-6 25 2-16,-24 57 0 15,-16 47-2-15,-8-6 1 16,-10 16-1-16,12-40 0 16,6-20 1-16,10-40 1 15,12-35-4-15,12-33 0 16,15-36 3-16,1-42 0 15,14-39-1-15,7-39 1 16,18-35-1-16,16-19 1 16,8-20 0-16,22-1 0 15,15-5-4-15,7 11 1 16,18 9 3-16,-4 28 0 16,10 20-2-16,-27 30 0 15,-19 30 3-15,-10 22 1 16,-20 20-2-16,17 24 0 15,-2 20 3-15,6 16 0 0,12 18-3 16,12 0 1-16,7 6 2 16,27 14 0-16,18 16-3 15,-6-18 0-15,3-6 0 16,-42-28 1-16,-25-23-12 16,-16-6 0-16,-14-12-62 15,-4-6 1-15,-6 0 66 16</inkml:trace>
  <inkml:trace contextRef="#ctx0" brushRef="#br0" timeOffset="306882.4816">5413 3962 125 0,'21'15'0'16,"16"9"1"-16,-7-3 0 15,1-4 4-15,0 1 0 16,5-3 0-16,10-9 0 16,6-6-2-16,15-15 0 15,4-9 1-15,8-23 1 16,4-22-1-16,5-9 1 16,-5-21-5-16,15-29 0 15,0-28 0-15,-16 4 0 16,-8-7 3-16,-13 6 0 15,-21-8-4-15,-13 20 1 16,-18 13 0-16,-18 17 0 16,-18 12-1-16,2 39 1 15,-2 33 0-15,2 18 1 0,-5 12 0 16,-1 30 1-16,4 27 1 16,-4 24 0-16,0 24-2 15,1 44 0-15,-7 40-1 16,13-25 1-16,2-2 1 15,22-22 1-15,16-14-2 16,8-18 0-16,22-19 3 16,18-32 0-16,19-27-5 15,21-36 1-15,24-30-15 0,-12-21 0 16,4-20-26-16,-10-13 0 16,-6 0-13-16</inkml:trace>
  <inkml:trace contextRef="#ctx0" brushRef="#br0" timeOffset="307483.7491">7196 2538 147 0,'21'15'0'16,"19"9"1"-16,-37-30 1 0,-12-18-1 16,9 3 1-16,6-3 2 15,18 0 1-15,22 3-5 16,12 0 1-16,19 0 0 15,-7 15 1-15,7 6-1 16,-22 27 1-16,-13 15-2 16,-26 21 0-16,-16 26 5 15,-22 7 1-15,-17 12-1 16,8-6 0-16,3-13-8 0,13-11 1 16,9-9 2-16,27-3 0 15,16 0 0-15,9-4 1 16,21 4-2-16,22 33 1 15,18 21 3-15,-12 2 0 16,-3 16 0-16,-25 20 1 16,-21 22-4-16,-25 2 0 15,-33 13 1-15,-25-10 1 16,-24 1-1-16,-15-16 1 16,-22-11-1-16,-12-36 1 15,-13-31-2-15,-2-20 0 16,-4-24 1-16,16-21 0 15,6-21-2-15,19-33 1 16,20-27-6-16,22-42 0 16,25-38-5-16,42-46 0 15,41-41-36-15,32-18 0 16,1-1 2-16</inkml:trace>
  <inkml:trace contextRef="#ctx0" brushRef="#br0" timeOffset="308579.87">8997 1903 131 0,'-9'24'0'0,"-3"18"3"16,2-18 1-16,4-6 1 0,-6 18 0 16,0 6-2-16,-3 15 0 0,-1 18 0 15,-5 8 0 1,-1 19 7-16,-2 12 0 15,3 11-6-15,-10 37 1 16,-3 29-5-16,16-32 0 16,3-9 0-16,21-31 1 15,12-26-4-15,4-30 1 16,2-27 5-16,19-9 0 16,3-12-3-16,6-21 0 15,6-15 1-15,9-18 1 16,10-21-4-16,-7-9 0 15,3-12 0-15,-5-35 0 16,-13-31-1-16,-22 27 0 16,-17 7 1-16,-19 44 0 0,-16 33 1 0,-24 21 0 15,-18 30 1-15,0 15 1 16,-6 18-1 0,21 6 0-16,15 8 0 15,10-14 0-15,12-3 1 16,27 0 1-16,25-6 2 15,6-9 1-15,21-12-5 16,7-12 1-16,8-15-1 16,4-15 0-16,3-18 0 15,9-12 1-15,0-18-1 16,9-20 0-16,9-25 0 0,-21 12 0 16,-13 1 0-16,-17 14 1 15,-16 9 0-15,-22 36 0 16,-17 24 0-16,-10 9 1 15,-6 18-1-15,-13 33 1 16,-11 33-5-16,2 6 0 16,1 17 6-16,8 4 1 15,10 6-4-15,12-12 0 16,19-10 0-16,-10-17 0 16,4-12 2-16,8-21 0 15,7-9-2-15,15-21 0 16,12-21-1-16,6-15 0 15,7-18 1-15,-10-12 0 16,0-11 0-16,-6-10 1 16,-3-9-1-16,-3 6 1 15,-6 0-2-15,-3 19 1 16,-13 8 1-16,-5 15 0 16,-7 15-4-16,-12 39 1 0,-9 33 2 15,-12 30 0 1,-9 23 0-16,2 13 0 0,7 15-1 15,0-24 1-15,5-4 0 16,7-17 0-16,3-18 0 16,6-12 0-16,7-15 1 15,14-24 0-15,13-24-1 16,6-24 0-16,12-24 0 16,12-21 0-16,7-15-3 15,14-23 1-15,13-25 5 0,-33 37 0 16,-16 14-5-16,-22 39 0 15,-20 21 2-15,-7 18 1 16,-18 18-1-16,-13 21 0 16,-12 21-2-16,-2 12 0 15,-10 15 1-15,12-4 1 16,3 13 0-16,13 3 1 16,12 3 0-16,21-4 0 15,22-2-1-15,12-3 0 16,24 0 0-16,3-15 1 15,13-12-16-15,6-16 1 16,6-23-45-16,24-18 1 16,3 1 38-16</inkml:trace>
  <inkml:trace contextRef="#ctx0" brushRef="#br0" timeOffset="310439.7732">1675 7217 156 0,'37'-3'0'16,"30"0"-1"-16,16 0 1 15,24 0 0-15,6-3 0 16,13-6 1-16,33 9 1 0,27 6 3 15,-12 6 0 1,7 6-5-16,2 0 0 0,7 3 6 16,12-3 0-16,9-3-5 15,6-3 1-15,15-3-2 16,10-4 0-16,12 1 3 16,-6 6 1-16,9 0-1 15,18 0 1-15,9 0-3 16,4-6 0-16,8-6 1 0,16 0 1 15,16 0-3-15,2 3 0 16,6 3 1-16,10 3 1 16,15 6-1-16,6-6 1 15,15-3-1-15,9-6 0 16,13-6 0-16,-6-6 0 16,-4-9-1-16,10 1 1 15,6-4-1-15,-10 3 1 16,-2 0-1-16,6 6 1 15,-1 3-1-15,10 3 0 16,3 6 0-16,6-6 1 16,6-3-1-16,16-3 0 15,12-6 0-15,-1 0 0 16,7-6 0-16,15 3 0 16,10 3 0-16,8 9 1 15,10 9-1-15,-7-9 0 16,1-2 0-16,5-1 0 0,4-3 0 15,3-3 0-15,6-6 0 16,-1-3 0-16,1-6 0 16,3 0 0-16,3-3 0 15,-9 6 0-15,-6 3 0 16,30 3 0-16,22 7 0 16,-22 11 0-16,-9 6 0 15,-21 12 0-15,-16 9 0 16,-24 2 0-16,-25 4 0 0,10 0 0 15,0 3 0 1,-19 0 0-16,-15-3 0 0,-25 0 0 16,-23-3 0-16,-26-6 0 15,-24-9 0-15,-21-3 0 16,-22-3-2-16,-30-9 1 16,-25-9 1-16,-12-6 0 15,-12-6 0-15,-28-6 0 16,-21-8-11-16,-40 5 1 15,-30 3-11-15,-50-18 0 16,1 0-85-16</inkml:trace>
  <inkml:trace contextRef="#ctx0" brushRef="#br0" timeOffset="312094.4685">13529 2394 156 0,'10'6'0'16,"2"3"0"-16,3-3 0 15,0 0-2-15,-2-3 0 16,-4-3 0-16,0 0 0 16,0 0-9-16,-3 0 1 15,0 0-79-15</inkml:trace>
  <inkml:trace contextRef="#ctx0" brushRef="#br0" timeOffset="312257.9787">13572 3351 138 0,'3'-3'0'0,"0"0"0"15,7 18 0-15,2 15 0 0,3-9 1 16,0 0-36-16,4-9 1 16,-1 0-7-16</inkml:trace>
  <inkml:trace contextRef="#ctx0" brushRef="#br0" timeOffset="314212.4012">15514 2609 137 0,'10'0'0'0,"2"0"1"16,12 9 0-16,10 6 2 15,9-12 1-15,6-3-1 16,12-6 0-16,9-9 0 16,10-11 1-16,8-10 6 15,10-12 0-15,9-12-10 16,-6-15 1-16,0-12 1 0,18-29 0 16,10-28 1-16,-16 15 0 15,-6-2-6-15,-15 2 0 16,-13-2 3-16,-8-4 1 15,-7-3-1-15,-12 13 0 16,-6 8 0-16,-22 15 1 16,-12 9-3-16,-9 22 0 15,-12 17 4-15,0 9 0 16,0 15-1-16,-3 6 0 16,-4 9-1-16,1 9 0 15,3 0-2-15,-16 33 1 16,-11 15-2-16,-1 12 1 15,-6 15 2-15,-6 14 0 16,-3 16-1-16,-18 42 0 16,-13 35 1-16,9 7 1 15,1 2-1-15,24 4 1 16,18 5-2-16,22-2 1 16,18 2 1-16,10 4 0 0,14 2 4 15,1-6 1-15,2 1-6 16,-2-13 0-16,0-11 1 15,-16-9 1-15,-6-10-6 16,-12-29 1-16,-9-22 5 16,-13 1 0-16,-8-15-2 15,8-18 0-15,4-21-1 0,-4-3 0 16,-2-13 1-16,2-2 0 16,4-9-1-16,-31 6 0 15,-18 0 2-15,-16-6 0 16,-15-6-2-1,-6-9 1-15,-6-9 1 0,-31-12 0 16,-21-15 0-16,24-15 0 16,7-15-1-16,36 7 1 15,24-4-6-15,28 15 1 16,28 6 4-16,6 0 1 16,12 0-2-16,3 6 1 15,3 0 0-15,19 0 0 16,11-3-1-16,10 10 0 15,12 5 1-15,13 9 1 16,14 6-2-16,7-6 0 16,9 0 1-16,6 9 1 15,9 6 2-15,28 15 1 16,21 12-4-16,-18 5 0 0,-3 7 1 16,-10 12 0-16,-8 6 4 15,5-3 0 1,1 0-5-16,-7-1 1 0,-3 1-1 15,-9 0 0-15,-6 0 1 16,4-18 1-16,-1-9-2 16,0-9 1-16,0-12-1 15,3-9 1-15,3-9 0 16,-24-15 0-16,-16-12-1 0,22-24 1 16,12-24-1-1,-15-6 1-15,-9-11-1 0,-16 2 0 16,-12-3-8-16,-9 15 0 15,-9 10 4-15,6 5 1 16,0 12-6-16,-13 3 0 16,1 3-114-16</inkml:trace>
  <inkml:trace contextRef="#ctx0" brushRef="#br0" timeOffset="314646.5653">18539 2490 152 0,'15'0'0'15,"10"0"1"-15,18 9 0 16,15 0-1-16,6-3 1 16,9 0 0-16,10-6 0 15,9 0-1-15,-1-9 1 16,4-3-3-16,-6 0 0 16,-3-3-15-16,-16 3 0 15,0 0-65-15</inkml:trace>
  <inkml:trace contextRef="#ctx0" brushRef="#br0" timeOffset="314827.3347">18747 2858 106 0,'-24'21'0'16,"-13"15"5"-16,15-6 1 16,4-4-2-16,12 1 1 15,6-6 0-15,24-12 0 0,22-6-5 16,-6-9 1-16,3-6-2 15,6-9 1-15,6-12-17 16,6 1 0-16,0-1-52 16</inkml:trace>
  <inkml:trace contextRef="#ctx0" brushRef="#br0" timeOffset="315590.7126">20285 599 112 0,'3'18'0'0,"0"18"-2"15,7-24 1-15,5-3 6 16,-3 3 0-16,3 3 4 16,1 27 0-16,2 14-8 15,-15 25 0-15,-9 24 0 16,-18 15 1-16,-13 20 1 15,-27 37 0-15,-25 32 0 16,-3-32 0-16,-6-7 1 0,16-32 1 16,5-27-5-16,25-34 0 15,22-35 2-15,11-15 0 16,13-21-2-16,0-3 0 16,6-12 0-16,0 3 0 15,3 0 0-15,22 6 0 16,18 3 0-16,5 12 0 15,14 6 1-15,11 15 0 16,13 12-1-16,2 9 0 16,4 11 0-16,-6 4 0 15,-7 15 0-15,10 21 0 16,3 14 11-16,-25-5 0 16,-15-3-11-16,-15-4 0 15,-16 1-4-15,0-21 1 16,-5-18 4-16,2-9 0 15,4-16-2-15,5-2 1 0,4-9-16 16,5-15 1-16,10-21-11 16,0-21 0-16,0-3-41 15</inkml:trace>
  <inkml:trace contextRef="#ctx0" brushRef="#br0" timeOffset="319283.6732">22050 2212 55 0,'-27'9'0'0,"-19"11"1"16,43-26 0-16,21-8 0 15,-3-1 0-15,7 3 4 16,-7 3 0-16,-3 3 0 16,-3 0 0-16,-3 6-3 15,-2-12 0-15,-4 3 1 0,-4 0 1 16,-2-3 6-16,0 3 0 16,3-3-10-16,-3 6 0 15,3 0 3-15,0 0 0 16,0 3 0-16,0 3 1 15,0-9-3-15,0 6 0 16,0 0 1-16,0 0 0 16,-4 3 2-16,1 0 1 15,-3-3-5-15,-9 9 0 16,-7 3 2-16,-8 12 0 16,-7 6-1-16,-6 15 1 15,-3 9 0-15,-3 8 0 16,-3 13-1-16,6 9 0 15,3 3 0-15,16-1 1 16,8 7-1-16,16 0 1 16,12-3 1-16,3-12 1 15,10-7-2-15,11-11 1 16,13-9-3-16,-3-12 0 0,6-12 2 16,6-12 0-16,9-15-2 15,-6-12 0-15,0-12 0 16,-6-9 1-16,-3-15-1 15,-9-6 0-15,-7-5 0 16,-2-7 0-16,-4-3-1 16,-12-3 0-16,-9 3 0 15,-9 4 1-15,-9 5-1 16,3 15 1-16,0 12 0 0,2 3 0 16,1 9 0-16,3 3 0 15,0 0 0-15,3 9 0 16,0 3 0-16,3 18 1 15,6 12-1-15,9 12 0 16,10 24 0-16,8 9 0 16,7 21 2-16,9 8 1 15,12 13 5-15,4-12 1 16,5-4-14-16,-3-14 1 16,3-15-2-16,-11-12 1 15,-10-18-59-15,-10-12 0 16,1 0 50-16</inkml:trace>
  <inkml:trace contextRef="#ctx0" brushRef="#br0" timeOffset="320574.4534">23659 2167 98 0,'-25'0'0'16,"-18"-3"9"-16,40 3 1 15,19 3-4-15,-7 3 0 16,6-6 1-16,-18 0 1 0,-12 0-3 16,-22 0 0-1,-15 9-4-15,-12 6 1 16,-10 9-1-16,-8 8 1 16,-7 7 6-16,4 3 1 15,-1 6-7-15,6 9 0 16,7 9 1-16,15-3 0 15,12-1-2-15,12-5 0 16,13-6 0-16,12 0 1 16,12 0-2-16,21-3 0 15,19 0 0-15,6-7 0 16,9-5-2-16,3-12 1 16,10-9 0-16,5-15 1 15,10-15-3-15,6-3 1 0,5-18-3 16,-5 4 0-16,0-7-9 15,-16 3 1-15,-5 0-3 16,-16 3 1-16,0 0-64 16</inkml:trace>
  <inkml:trace contextRef="#ctx0" brushRef="#br0" timeOffset="320862.5234">22796 2571 145 0,'22'6'0'16,"11"0"0"-16,-2 0 1 15,3-6 1-15,11 0 0 16,10 0-1-16,7-6 1 16,8 3-2-16,3 0 1 15,10-3-8-15,-10-12 1 16,1 0-95-16</inkml:trace>
  <inkml:trace contextRef="#ctx0" brushRef="#br0" timeOffset="322886.1361">24812 868 39 0,'-6'0'0'0,"-7"0"29"16,7 0 0-16,3 0-22 15,0-6 1-15,3 3 2 16,-12 30 0-16,-10 18-5 0,-8 39 1 16,-7 33-3-16,-12 5 0 15,-9 13 2-15,-18 23 0 16,-16 19-4-16,9-33 0 16,4-13-1-16,21-41 1 15,15-33 0-15,15-18 0 16,13-27 2-16,3 0 0 15,6-12-3-15,0 3 0 16,6-6 0-16,18-6 1 16,19-9-1-16,9 18 0 15,9 6-1-15,-3 21 1 16,0 11-1-16,-13 16 1 16,-5 12 0-16,-10 18 0 15,-8 9 2-15,-4 8 1 16,-3-2-1-16,10-3 0 15,5 0-2-15,-6-19 0 16,1-11 0-16,-1-15 1 16,-3-15-3-16,7-9 1 15,5-15-1-15,1-12 0 0,5-15-7 16,7-9 0-16,6-18-11 16,0-6 1-16,0 3-59 15</inkml:trace>
  <inkml:trace contextRef="#ctx0" brushRef="#br0" timeOffset="323321.0234">25341 2104 129 0,'-25'36'0'15,"-17"21"1"-15,8 8 1 16,-3 7 5-16,7-3 0 16,-1 6-2-16,22-12 0 15,12-1-3-15,9-8 0 16,13-6 1-16,-4-12 0 16,7-9-2-16,8-12 1 15,10-9-2-15,3-18 0 16,6-12 0-16,-9-18 1 15,-3-15-1-15,3-5 0 16,0-10 0-16,-16-18 0 16,-8-6-1-16,-10-5 1 0,-6-10 0 15,-21 12 1-15,-16 3-1 16,-15 25 0-16,-12 20 0 16,-6 12 1-16,-10 24-1 15,-5 21 0-15,-4 21 0 16,13 6 0-16,6 18-6 15,12-4 0-15,12 1-65 16,25 0 1-16,-1 0 77 16</inkml:trace>
  <inkml:trace contextRef="#ctx0" brushRef="#br0" timeOffset="323563.7511">26124 2936 172 0,'0'23'0'0,"-25"28"0"15,-11 21-1-15,-7-24 1 16,-6-12-2-16,-3-15 1 15,-6-12-49-15,21-6 0 16,0 0 15-16</inkml:trace>
  <inkml:trace contextRef="#ctx0" brushRef="#br0" timeOffset="323897.1053">26711 1721 154 0,'-3'15'0'15,"0"12"0"-15,6 9 1 16,6 12 5-16,6 14 0 15,10 19-5-15,-10 12 1 16,-6 9 0-16,-6 8 0 16,-6 10 1-16,-6-9 0 15,-6-1-4-15,-7 16 0 16,-5 6-11-16,5-49 0 16,7-29-22-16,6-6 1 15,0 3-21-15</inkml:trace>
  <inkml:trace contextRef="#ctx0" brushRef="#br0" timeOffset="324613.754">27047 1568 138 0,'10'12'0'0,"2"18"0"0,6-48 1 16,4-18 0-16,-1 6 1 15,0-5 0-15,19 2 0 16,12-9-2-16,3 3 0 15,3 0 0-15,-12 9 1 16,-3 9 0-16,-12 9 1 16,-7 6-2-16,-9 27 0 15,-9 18 1-15,-12 15 0 16,-12 12 0-16,0 5 0 16,-7 7 0-16,7 0 1 15,-1 0-1-15,4-3 1 16,0-4-2-16,3-11 1 15,2-9-1-15,4-9 1 16,3-6 0-16,6-12 1 16,6-3-2-16,16-15 1 15,9-15-1-15,-4-9 0 16,1-6 0-16,-10-9 0 0,-2-3-1 16,2 3 0-16,0 6 0 15,-5 9 1-15,-1 3-1 16,-15 30 1-16,-6 21 0 15,-16 24 0-15,-8 24 0 16,-4 6 0-16,-3 11 1 16,16 4 1-16,9 6 0 15,15 23 1-15,15 22-3 0,7-27 0 16,8-13 1-16,-8-26 0 16,-7-24-1-16,-3-3 0 15,1-19 3-15,-10 1 0 16,-6-9-3-16,-3-3 1 15,-6-6-1-15,-22-9 0 16,-15-12-2-16,-3-12 1 16,-6-15-1-16,-6-9 1 15,-9-12-14-15,15 3 1 16,0 1-87-16</inkml:trace>
  <inkml:trace contextRef="#ctx0" brushRef="#br0" timeOffset="325019.1072">29118 491 109 0,'-31'15'0'16,"-18"0"3"-16,28-3 1 15,9-3 14-15,-13 24 0 16,-2 15-11-16,-13 18 1 15,-12 18-7-15,-9 11 0 16,-6 16 1-16,-22 27 1 16,-18 20-3-16,3-32 1 15,0-15-1-15,12-31 0 16,13-26-5-16,14-21 0 16,13-24-41-16,13-3 0 15,-1 0 6-15</inkml:trace>
  <inkml:trace contextRef="#ctx0" brushRef="#br0" timeOffset="325304.0626">28197 910 164 0,'3'21'0'0,"0"15"0"16,10-9 0-16,2 0 0 15,3 0 0-15,1-6 0 16,-1 9 1-16,0 6 0 0,-5 8 1 16,-1 10-2-16,3 9 0 15,7 6 0-15,-1 3 0 16,3-3-7-16,-5-16 1 15,-1 1-105-15</inkml:trace>
  <inkml:trace contextRef="#ctx0" brushRef="#br0" timeOffset="325633.5746">27870 1592 159 0,'21'9'0'0,"13"3"0"15,12 0 1-15,12 0 6 16,15-3 1-16,16 0-8 16,6-12 0-16,6-6 1 15,3-3 0-15,6-9-6 16,-9-12 0-16,0-9-18 16,-19 7 1-16,1-1-61 0</inkml:trace>
  <inkml:trace contextRef="#ctx0" brushRef="#br0" timeOffset="326312.4773">28632 1374 125 0,'12'21'0'15,"6"15"0"-15,1 0 0 16,5 6 1-16,-12 5 0 16,-9 7 0-16,0 12 1 0,-6 9-2 15,0 0 1-15,0 2-1 16,3-2 0-16,0-12-22 15,9-9 0-15,1 3-34 16</inkml:trace>
  <inkml:trace contextRef="#ctx0" brushRef="#br0" timeOffset="326670.9587">28552 1410 45 0,'-15'18'0'16,"-10"15"17"-16,-5 6 0 16,-4-1 8-16,-18 4 1 15,-9 0-26-15,3 0 0 0,0 3-2 16,3-3 0-16,0 0-89 15</inkml:trace>
  <inkml:trace contextRef="#ctx0" brushRef="#br0" timeOffset="327396.0353">29115 3459 164 0,'9'33'0'15,"6"21"1"-15,1 9 1 16,2 8 3-16,-12 1 0 16,-9 3 1-16,-3-6 0 15,-6-6-6-15,-25-9 1 16,-15-13-2-16,-18-17 1 16,-16-15-45-16,-6-18 0 15,0 0-15-15</inkml:trace>
  <inkml:trace contextRef="#ctx0" brushRef="#br0" timeOffset="340648.3274">22172 4330 116 0,'-3'-3'0'0,"-3"0"1"16,3 0 1-16,3 0 0 16,0 0 1-16,3 3 4 0,-3 0 0 15,3-3-4-15,-3 0 0 16,0-3 0-16,-6 0 0 16,0-3 0-16,-9 6 0 15,-4 0 0-15,-30 21 1 16,-21 12 0-16,0 15 1 15,-10 14-5-15,10 10 0 16,3 9 0-16,5 3 0 0,10 6 3 16,16-10 1-16,11-5-4 15,22-6 0 1,19-3-1-16,2-12 1 16,9-9 0-16,4-13 0 15,3-8-1-15,8-18 1 16,7-12 4-16,0-12 0 15,6-11-4-15,-3-13 0 16,0-12-2-16,-3-6 1 16,0-9-1-16,-9-3 1 0,-9-2 1 15,-13 14 1-15,-12 9-2 16,-12 0 0-16,-9 3 1 16,2 12 0-16,-2 12 1 15,0 9 0-15,0 9-1 16,2 6 0-16,4 6 0 15,3 21 0-15,3 18 0 16,3 9 0-16,6 15 0 16,9 6 0-16,10 9 1 15,2 5 1-15,4 4-3 0,-1-3 0 16,1-3 1-16,-6-22 0 16,-4-11-11-16,3-36 1 15,1 0-104-15</inkml:trace>
  <inkml:trace contextRef="#ctx0" brushRef="#br0" timeOffset="340932.9527">22466 4716 188 0,'21'3'0'15,"19"3"-2"-15,9 6 0 0,12 6 0 16,7 2 1-16,5 1 2 16,0-3 1-16,7 0-3 15,-4-12 1-15,1-6-9 16,-4-12 1-16,-3-9-62 15,-8-18 0-15,-1 1 71 16</inkml:trace>
  <inkml:trace contextRef="#ctx0" brushRef="#br0" timeOffset="342448.7399">23775 4117 118 0,'3'18'0'16,"0"9"-2"-16,-9 3 1 16,-6 3 1-16,-1 15 0 15,1 9 9-15,3 14 0 16,6 16-4-16,-9 3 1 15,0 3-3-15,2-6 0 16,7-1-2-16,0-20 1 16,3-12-1-16,0-12 1 15,0-15-2-15,3-6 1 0,3-12 0 16,16-30 1-16,15-21-2 16,8-15 1-16,10-18-1 15,13-3 0-15,14-11 0 16,4 2 1-16,6 0-1 15,-1-12 1-15,4-5-1 16,-37 41 0-16,-24 27 0 16,-10 9 0-16,-11 15-1 15,-26 24 1-15,-20 18-1 16,-13 15 1-16,-18 12 0 16,9 3 0-16,0 2 0 0,9-8 0 15,9-3-1-15,10-3 1 16,5-3 0-16,10-6 0 15,9-6-1-15,6 0 1 16,6-7 0-16,3 1 0 16,7-6 0-16,8 3 1 15,13-3-1-15,6-9 0 16,9-6 0-16,-9-6 1 16,0-9 0-16,12-12 0 15,9-9-1-15,6-3 1 16,10-6-1-16,0-5 0 15,5-7 0-15,-17 6 0 16,-13 0 0-16,-15 6 0 16,-16 3 0-16,-12 6 0 15,-9 6 0-15,-39 9 0 16,-28 6 0-16,-7 15 0 16,-11 15 0-16,-1 12 0 0,-2 12 0 15,18 3 0-15,12 9-1 16,12-9 0-16,9-3-20 15,16-4 0-15,12-2 14 16,6-6 0-16,0 0-67 16</inkml:trace>
  <inkml:trace contextRef="#ctx0" brushRef="#br0" timeOffset="345015.9971">25350 4153 137 0,'-3'12'0'15,"0"9"1"-15,3 3 1 16,3 3 2-16,-6 27 0 16,-6 18 1-16,-25 17 0 15,-18 16 4-15,3 18 0 16,0 17-4-16,-9 31 0 15,-9 23-5-15,18-17 1 16,9-7-4-16,13-23 0 16,8-18 3-16,4-40 1 15,3-32-1-15,-4-24 0 0,1-24-2 16,-3-24 0 0,-1-21 0-16,1-21 1 0,0-20 0 15,15-13 0 1,9-18 0-16,18-41 0 0,16-37-4 15,6 22 0-15,9-1 0 16,15 24 0-16,13 16 4 16,-7 29 0-16,-2 27 2 15,2 18 0-15,4 24-1 16,-31 15 0-16,-16 15 1 16,-11 18 0-16,-16 18 0 0,-3 0 1 15,-9 9-1-15,0 0 0 16,-7 6 0-16,4-12 0 15,-3-4-1-15,0-5 0 16,3-6 0-16,2-6 0 16,1-6 0-16,3-6 0 15,6-3 1-15,16-15 0 16,14-9-1-16,10-9 1 16,15-6-1-16,-9-14 0 15,3-13 0-15,-3 0 0 16,0-3 0-16,-9 15 0 15,-7 6 0-15,-5 15 0 16,-10 9 0-16,-12 39 0 16,-9 27 0-16,-6 15 0 15,-3 18 0-15,0 9 0 16,-4 14 0-16,7 7 0 16,3 12 0-16,-21 23 0 15,-13 22 0-15,-3-19 0 0,-3-8 0 16,-6-36 0-16,-6-31 0 15,12-32 0-15,6-36 0 16,16-27 0-16,9-32-1 16,9-25 1-16,12-24-2 15,12-42 1-15,16-38 1 16,8 5 0-16,10-5-1 16,22 20 1-16,21 16-1 0,-16 32 0 15,-2 27 1-15,-13 28 0 16,-12 29 1-16,-22 30 0 15,-20 33 0-15,8 17 1 16,-3 22 0-16,-9 0 1 16,-6 3-2-16,16-9 0 15,8-7-1-15,-2-14 0 16,-1-9 0-16,19-18 0 16,9-18 0-16,-3-18 0 15,-1-15 0-15,-2-15 0 16,0-11 0-16,-6-7 0 15,-4-12-1-15,1-3 1 16,0-9-1-16,-13 19 1 16,-6 11-1-16,-2 9 1 15,-4 9 0-15,-9 15 0 16,-6 12 0-16,-13 27 0 16,-11 18 0-16,2 12 1 15,1 12-1-15,8 0 0 16,4 3 0-16,15-1 1 0,12 4 0 15,-3-9 0-15,4-9-1 16,2 3 0-16,3-3 0 16,-2-9 0-16,2-9 0 15,3-7 1-15,7-8-1 16,9-15 0-16,5-14-2 16,-2-19 0-16,-3-18 1 15,-3-3 0-15,-1-9 0 0,-5 15 1 16,-7 3-2-16,-3 16 1 15,1 8 1-15,-13 27 0 16,-6 24 0-16,-6 14 1 16,-6 19 0-16,-1 3 0 15,1 9 0-15,6-15 1 16,3-6-2-16,3-12 0 16,6-10 0-16,6-8 0 15,7-12 0-15,5-15 1 16,7-14-1-16,-4-7 0 15,1-9 0-15,-7 6 1 16,-3 3-1-16,-2 6 0 16,-1 3 0-16,-6 9 0 15,0 6 2-15,-2 21 0 16,-1 15-2-16,0 6 0 16,-3 6 1-16,9-6 0 15,3 0-1-15,-2-10 0 16,2-5 0-16,0-6 0 0,0-6-1 15,1-3 1-15,-1-6 0 16,0-6 1-16,-2-6-1 16,-4-3 0-16,-3-3 0 15,-3 0 0-15,-6-2-1 16,-16-4 0-16,-8 0 1 16,-4 0 0-16,-2 0 0 15,2 6 0-15,4 0 0 0,2-3 1 16,7-6-1-16,3 6 0 15,2 3 0 1,7 0 1-16,9 3-1 0,16-3 0 16,11 0 0-16,13 0 0 15,12-3 0-15,6 4 0 16,10-4 0-16,-13 6 0 16,-6 3 0-16,-13 6 0 15,-8 0 0-15,-7 6 0 16,-5 6-1-16,-4 12 1 15,0 12 2-15,-2 17 0 16,-1 16-3-16,-6 0 1 16,0 6 2-16,-6-3 0 15,-6 2-3-15,0-11 1 16,-3-9 0-16,-4-6 1 16,1-6-2-16,0-9 0 15,0-12 0-15,-7-6 1 16,-2-9 0-16,6-3 0 0,6-6-1 15,9-9 1-15,6-9-1 16,6 3 0-16,3-3 1 16,13-3 0-16,5-3-1 15,7-3 1-15,3-5 0 16,0-1 0-16,0-6 0 16,-7 3 0-16,1-3 0 15,-10 12 0-15,-8 6 0 16,-7 9 0-16,-3 9 1 0,0 9 0 15,-2 12-1-15,-1 18 0 16,0 12-1-16,-6 3 1 16,-3 9 1-16,0-6 1 15,3-3 2-15,-3-4 1 16,0-5-5-16,3-6 1 16,3-3 0-16,15-6 0 15,13-9-3-15,5-9 0 16,7-12 0-16,0-12 0 15,3-9 3-15,-7-3 0 16,1-5-3-16,-12 8 1 16,-7 3 1-16,-21 6 1 15,-15 6-2-15,-13 15 0 16,-14 15 1-16,-1 9 0 16,-6 9 0-16,12-6 0 15,7 0-1-15,8-6 0 16,10-4 1-16,15-2 1 0,15-3-2 15,16-9 1-15,12-6-1 16,3-6 1-16,9-8 1 16,-6-1 0-16,-3-6-2 15,-13 3 1-15,-8-3 0 16,-7 6 0-16,-5 6-1 16,-16 18 1-16,-16 15 0 15,4 6 0-15,-6 9 0 16,6-3 1-16,2-3-2 15,7-4 1-15,3 1 0 0,3-9 0 16,0-3 0-16,19 0 0 16,12-3-1-16,2 0 1 15,7 0 1-15,-9-3 0 16,-1 0-1-16,-8 0 0 16,-4 0-1-16,-9 0 1 15,-2 0-1-15,-13-6 1 16,-13-3 0-16,-11-15 1 15,-13-12-1-15,9-15 0 16,7-11 0-16,6-4 0 16,8-9 1-16,4 3 0 15,9 0-2-15,0 6 1 16,3 4-1-16,7 8 0 16,8 3-38-16,10 0 0 15,-1 0-21-15</inkml:trace>
  <inkml:trace contextRef="#ctx0" brushRef="#br0" timeOffset="345587.894">29519 4333 164 0,'15'-3'0'16,"9"-6"-1"-16,7-6 0 16,9-6-3-16,9-15 1 15,9-9 3-15,6-9 1 16,6-18 3-16,-3-8 0 15,1-25-4-15,-1 9 0 16,-3-6 0-16,-12 19 1 16,-6 8 0-16,-12 18 0 15,-13 18 2-15,-30 33 1 16,-25 27-2-16,-24 42 0 16,-24 33 8-16,-38 56 1 15,-32 49-11-15,32-7 1 16,16 16-2-16,34-34 1 15,30-20 1-15,13-28 1 16,21-26-4-16,33-36 1 0,31-30 1 16,12-39 1-16,16-36-2 15,0-24 1-15,9-27-1 16,-19-11 0-16,-12-22 1 16,-12 15 0-16,-15 0-6 15,-16 40 0-15,-15 26 6 16,-12 15 1-16,-15 15-1 15,-13 24 1-15,-9 24-4 16,-5 9 1-16,-4 3-20 0,12-10 0 16,0 1-73-1</inkml:trace>
  <inkml:trace contextRef="#ctx0" brushRef="#br0" timeOffset="346714.0365">31146 3926 175 0,'-10'12'0'16,"-2"6"-1"-16,-3 18 1 15,0 14 0-15,-19 16 0 16,-12 18 0-16,-9 15 0 15,-6 11 0-15,-10-2 0 16,-8 3 3-16,-10 3 0 0,-12-1-2 16,28-47 0-1,18-33-5-15,6-27 0 0,9-27-22 16,13-21 0-16,11-24 19 16,7-14 0-16,12-16 7 15,3 0 0-15,7-6 0 16,8 19 1-16,10 11-1 15,-7 21 1-15,4 18 10 0,2 30 0 16,1 27 0-16,-1 18 0 16,1 21-8-16,0 0 0 15,-1 8 7-15,13-11 0 16,6-3-9-16,9-12 0 16,9-6-2-16,-6-12 0 15,1-9 2-15,2-9 1 16,6-12 3-16,-3 9 1 15,-2 3-7-15,8 3 1 16,4-1 0-16,-7 7 1 16,-6 0-1-16,0 0 1 15,1-3-1-15,-10-9 0 16,-6-6 1-16,-7-15 1 16,-8-9-2-16,-3-20 0 15,-7-22-5-15,-15-12 0 16,-15-18 4-16,-12 3 0 15,-10-2-1-15,-8 14 0 16,-7 9 3-16,-3 24 0 16,-3 27-2-16,-18 36 1 0,-13 33 1 15,16 12 1-15,3 21-3 16,18-3 1-16,15 5-1 16,13-14 1-16,12-9 2 15,24-18 0-15,25-15-3 16,9-9 0-16,19-9 4 15,5-12 0-15,13-9-2 16,-3-3 1-16,2-6-5 16,7 0 1-16,6-3 3 15,19-12 0-15,14-9-2 0,-45 6 1 16,-25 0 0-16,-6-11 0 16,-12-7 0-16,-9-9 0 15,-12-12-4-15,-7 12 0 16,-9 3 5-16,-6 10 1 15,-9 2-1-15,-27 15 0 16,-19 12-1-16,-9 24 0 16,-13 21-1-16,-2 27 0 15,-7 24 2-15,-5 53 1 16,-4 43 0-16,37 8 0 16,22 22-4-16,42 2 1 15,34 10 2-15,9-19 0 16,21-6-1-16,-15-14 1 15,-3-15 0-15,-6-10 0 16,-3-14 2-16,-15-42 0 16,-13-31-1-16,-8-23 1 15,-10-27-1-15,-25-18 0 0,-20-18-1 16,-26-15 1-16,-20-14 0 16,-26-34 0-16,-20-24-2 15,48 4 0-15,28-7 0 16,49 0 0-16,43-3-6 15,42 1 1-15,46-1-6 16,13 0 1-16,21 1-15 16,6-7 1-16,0 1-69 15</inkml:trace>
  <inkml:trace contextRef="#ctx0" brushRef="#br0" timeOffset="349851.2834">33323 4883 167 0,'0'33'0'0,"-3"21"1"15,3 12 0-15,0 15 0 0,-9 2 1 16,-3 7 4-1,-7 3 1-15,-5 0-8 0,-7-7 1 16,-5-2-1-16,-13-15 0 16,-6-15-19-16,-1-18 1 15,1 0-80-15</inkml:trace>
  <inkml:trace contextRef="#ctx0" brushRef="#br0" timeOffset="350842.2141">20472 5864 119 0,'-6'3'0'16,"0"0"5"-16,12 0 0 15,6 3 2-15,0 3 1 16,7 3-2-16,-4 24 0 16,0 15 0-16,-15 18 1 15,-6 18 3-15,-3 14 1 16,0 16-11-16,-7 6 0 15,-2 8-2-15,-9 4 1 16,-4 3-3-16,13-55 1 0,5-32-49 16,4-15 1-16,0 0 9 15</inkml:trace>
  <inkml:trace contextRef="#ctx0" brushRef="#br0" timeOffset="351531.7815">20542 6702 177 0,'3'3'0'15,"0"3"0"-15,4 3 0 16,2 0-1-16,0-3 0 16,0 0 0-16,12-21 1 15,10-12-1-15,9-21 1 16,6-18-1-16,6-8 1 15,6-10-1-15,6 3 0 16,6 0-1-16,-15 16 1 16,-6 11 0-16,-12 12 0 15,-9 15 1-15,-25 24 0 16,-16 21 0-16,-17 24 0 16,-16 21 4-16,0 8 1 15,-6 13 0-15,12 0 0 16,7 3-3-16,11-16 1 15,10-8-3-15,12-3 0 16,12-6-3-16,4-15 1 16,2-12 0-16,16-15 1 0,11-12 2 15,4-3 0-15,6-9-2 16,0 0 1-16,0-3 3 16,10 0 0-16,2-3-5 15,0 6 0-15,4 0 4 16,-4 0 1-16,3-3-5 15,-2-6 0-15,-4-9 1 16,-3-3 1-16,-3-6-2 16,-12-5 1-16,-6-7 0 0,-16 9 0 15,-9 0 2-15,-27-3 1 16,-18 0-3-16,-16 12 1 16,-12 6 1-16,-7 24 0 15,-5 21 0-15,6 15 0 16,0 18-3-16,12 6 0 15,12 6 8-15,15 0 0 16,16 2-6-16,15-2 0 16,19-3-2-16,8-9 1 15,16-9 1-15,9-9 1 16,16-12-1-16,-7-12 0 16,3-9-7-16,-5-12 1 15,-1-15-8-15,-9-3 1 16,0 0-94-16</inkml:trace>
  <inkml:trace contextRef="#ctx0" brushRef="#br0" timeOffset="352567.8849">22423 6116 161 0,'0'15'0'0,"-3"9"0"0,6-9 0 16,6-3 0-16,-6 20 0 15,-3 10 6-15,-3 12 1 16,-3 12-2-16,3 0 0 16,0 6-5-16,9-7 0 15,6-2 0-15,-2-12 1 16,2-12-1-16,-3-6 1 15,3-12-1-15,16-21 1 16,8-15 0-16,13-21 0 16,10-21 0-16,-7-3 0 15,3-11-5-15,-3-1 1 16,3-3 3-16,-10 3 1 16,-5-3-3-16,-6 19 0 15,-10 8 2-15,-5 12 0 16,-7 12-2-16,-27 21 1 15,-19 15 1-15,-6 21 0 16,-6 21 0-16,-6-7 0 16,-6 4 0-16,12-6 0 0,4-3 1 15,11 6 0-15,13 0-2 16,8-3 0-16,14 0 1 16,14-4 0-16,19 1-1 15,2-9 0-15,10-3 1 16,9-6 0-16,13-9-1 15,5 0 1-15,10-6 0 16,3-9 0-16,5-9 0 16,-2-3 0-16,-3-6 0 15,-13-9 0-15,-12-9 0 0,-5-6 1 16,-7-9-1-16,-7-5 0 16,-5-7 0-16,-6 0 0 15,-10-6-1-15,-18 12 1 16,-12 3-1-16,-15 16 1 15,-16 11 2-15,-21 30 0 16,-21 21 0-16,-4 17 1 16,-9 19-3-16,10 0 0 15,5 6 0-15,19-6 1 16,15-6-1-16,10-9 0 16,14-7 0-16,16-5 0 15,19-6-1-15,17-15 0 16,22-9 1-16,16-12 1 15,17-15-3-15,4-6 1 16,6-11 1-16,-3-4 0 16,3-6 0-16,-10 9 0 15,-2 3-1-15,-16 18 0 0,-9 12 2 16,-9 12 1-16,-12 15-2 16,-6 12 0-16,-10 15 0 15,-5-9 0-15,-10 0 0 16,-3-12 0-16,-6-7-2 15,-18-17 0-15,-16-14-2 16,-12-16 1-16,-12-18 2 16,0-3 1-16,0-9 0 0,3-3 0 15,6-6 0-15,6 13 0 16,9 2 0-16,10 6 1 16,5 3-1-16,10 6 0 15,12 6 0-15,25 12 0 16,21 9 0-16,12 6 0 15,15 6-6-15,1 0 0 16,-1 0-108-16</inkml:trace>
  <inkml:trace contextRef="#ctx0" brushRef="#br0" timeOffset="352735.4604">25163 6262 167 0,'-15'36'0'16,"-6"24"2"-16,12 6 0 16,5 12-3-16,-8-15 0 15,-6-7-9-15,-19-23 1 0,1 0-98 16</inkml:trace>
  <inkml:trace contextRef="#ctx0" brushRef="#br0" timeOffset="354353.8415">25647 6104 183 0,'-10'0'0'15,"-8"3"-1"-15,0 33 0 16,-4 21 0-16,-2 2 0 16,-1 10 0-16,13 0 1 15,12 0 1-15,15-6 0 16,19-4-2-16,9-14 0 16,9-15 4-16,12-18 0 15,13-15-3-15,-1-18 0 16,7-15 1-16,-10-12 0 15,-3-14-2-15,-18-10 1 16,-12-15 0-16,-22 3 1 16,-21-2-3-16,-12 11 0 15,-12 6 2-15,-1 24 0 16,1 15 0-16,-16 27 0 0,-9 21 4 16,-3 15 0-16,-6 15-5 15,12-6 1-15,3 0 0 16,18 0 0-16,13-4 0 15,0-5 0-15,5-9 0 16,17-3 0-16,8-3 0 16,15-9 0-16,13-9 0 15,18-3 0-15,16-9-2 16,-1 9 1-16,10 3 1 0,-7 12 0 16,1 12 0-16,-10 6 0 15,-8 6 0-15,-17-6 1 16,-11 0-1-16,-13-9 0 15,-8-3-6-15,-32-21 0 16,-20-18 1-16,-1-12 1 16,-9-15-2-16,-6-15 0 15,-6-15 3-15,3 1 0 16,-1-4 1-16,7 15 1 16,7 6 1-16,8 18 0 15,12 15 1-15,7 18 0 16,12 18 0-16,0 3 1 15,3 6 0-15,18 3 0 16,13 0 3-16,11-12 0 16,10-6 0-16,19-18 1 15,17-18-2-15,4-18 1 16,12-17-5-16,6-4 0 0,6-9 0 16,3-15 0-16,7-14-2 15,-38 29 1-15,-24 15 0 16,-24 27 1-16,-22 24 0 15,-15 36 0-15,-15 30 4 16,-22 24 0-16,-21 23-4 16,0 52 0-16,-6 38 0 15,30-8 1-15,19 2 3 16,12-23 0-16,18-15-1 0,13-28 0 16,15-26-2-16,-10-30 1 15,-2-27-4-15,-4-12 0 16,-2-15 0-16,5-27 1 15,1-24-2-15,9-15 1 16,3-21 1-16,2-2 0 16,7-10-3-16,-12 6 1 15,-6 0 0-15,-16 15 0 16,-15 7 2-16,-21 17 0 16,-22 12 0-16,-18 27 0 15,-18 18 1-15,2 15 0 16,-5 18 0-16,24 9 1 15,18 11-1-15,15 1 1 16,16 0 2-16,3-9 1 16,9-9-1-16,19-3 0 15,15-9-2-15,15-15 0 16,15-15-4-16,10-18 0 16,14-15 3-16,1-15 0 0,6-18 0 15,3-36 0-15,3-26-3 16,-24-1 0-16,-16-9 3 15,-12 25 0-15,-12 11-1 16,-19 42 1-16,-11 30-1 16,-7 12 1-16,-6 21 0 15,-16 36 0-15,-8 33 5 16,-7 12 0-16,-2 17-2 16,2 4 0-16,4 6-2 0,5 17 1 15,10 13-2-15,9-54 0 16,9-31 0-16,6-11 0 15,7-21 2-15,14-18 1 16,16-18-2-16,18-21 0 16,19-21-5-16,9-5 1 15,12-16 3-15,21 0 0 16,19-9-2-16,-34 33 1 16,-18 18 1-16,-34 16 0 15,-30 17 1-15,-10 17 0 16,-12 22-4-16,-12-3 1 15,-9 6 2-15,-3-9 1 16,-7-6-5-16,-2-12 1 16,0-9 2-16,-16-21 0 15,-6-15 1-15,0-18 0 16,-3-21-1-16,3 3 1 16,0-8 0-16,0 5 0 0,1 3 7 15,11 18 1-15,6 12-8 16,16 3 0-16,12 6-5 15,19 6 0-15,17 6 2 16,19 3 0-16,19 3 2 16,17-5 0-16,16-7-4 15,10-6 0-15,-1 0-117 16</inkml:trace>
  <inkml:trace contextRef="#ctx0" brushRef="#br0" timeOffset="354836.0899">29702 5425 150 0,'6'12'0'0,"3"6"-2"15,-3-3 1-15,4 2 1 16,-4 13 0-16,0 12 2 16,-6 6 0-16,-3 6-1 15,0-6 1-15,0-6-1 0,-3-6 0 16,-4-6-2-16,1-6 1 15,0-10-6-15,3-5 1 16,6-9-10-16,18-18 0 16,1 1-63-16</inkml:trace>
  <inkml:trace contextRef="#ctx0" brushRef="#br0" timeOffset="355000.6706">30182 5589 144 0,'-15'33'0'15,"-10"18"3"-15,1 9 0 16,-7 9 2-16,4 2 1 16,2 7-6-16,7-15 0 15,6-6-2-15,0-15 0 16,2-15-18-16,4-6 0 16,0 0-59-16</inkml:trace>
  <inkml:trace contextRef="#ctx0" brushRef="#br0" timeOffset="355978.893">30525 5945 138 0,'-22'6'0'0,"-14"6"0"0,8 21 0 15,1 12 1-15,-4 3 1 16,-3 3 1-16,10 0 1 16,5-4-2-16,10-2 0 15,9-6-1-15,3-9 0 16,7-6-1-16,14-12 1 16,13-9 0-16,2-18 0 15,7-18-1-15,6-15 0 16,6-18 0-16,-6-2 0 15,-3-7-2-15,-9 3 1 16,-9 3 1-16,-16 18 0 16,-9 9 0-16,-36 33 1 15,-25 21 1-15,-7 27 1 16,-11 27 5-16,9 15 1 16,6 18-10-16,12 41 1 15,9 31 3-15,22-10 1 16,21 7-4-16,15-10 1 0,16-2 4 15,-6-3 0-15,2-4-5 16,-21-14 0-16,-12-10 1 16,-24-17 1-16,-19-12 0 15,-21-24 0-15,-19-18-2 16,10-22 0-16,0-23 0 16,-7-6 1-16,-3-15-1 15,13-17 1-15,9-19-3 0,21-27 1 16,22-27-4-16,24-47 1 15,21-43 2-15,25 13 0 16,28-4 2-16,18 16 0 16,21 5-2-16,10 30 0 15,11 19 3-15,-8 26 0 16,-1 27-2-16,-33 18 0 16,-18 18 2-16,-16 18 1 15,-18 15-1-15,-10 6 0 16,-8 12-1-16,-1 0 1 15,-2 6-2-15,9 3 0 16,5 3 3-16,10-9 1 16,9-3-4-16,-9-9 1 15,0-6 2-15,3-9 0 16,0-12-4-16,-15-6 0 16,-13-9 0-16,-17-12 1 15,-14-15-1-15,-11 0 0 16,-16-9 0-16,-18 0 0 15,-15 1 1-15,-3 17 1 0,-4 9-1 16,10 15 0-16,6 9 1 16,6 24 0-16,3 15 0 15,16-6 0-15,11 0 5 16,31 6 0-16,22 5-5 16,15-2 0-16,21-3 0 15,9 3 1-15,13 0-1 16,-3 6 1-16,3 3-1 0,-7 0 0 15,1-3 0-15,-10 0 0 16,-6-1-5-16,-18-8 0 16,-12-9-24-16,-3-6 0 15,-1 0-51-15</inkml:trace>
  <inkml:trace contextRef="#ctx0" brushRef="#br0" timeOffset="356427.6467">31653 5613 139 0,'12'18'0'0,"10"9"0"16,-7 12 0-16,-3 9 1 16,-9 3 1-16,-3 5 1 15,-3 4 1-15,-3 3-3 16,0-9 1-16,0-6-1 16,0-12 0-16,3-9-1 15,6-27 0-15,9-18-7 16,10-18 1-16,8-15-2 15,7-9 0-15,9-12-1 16,-3 7 1-16,2-4 7 0,-8 18 1 16,-3 9 2-16,-7 18 0 15,-5 12 18-15,-7 39 0 16,-9 30-15-16,-9 15 0 16,-9 20-4-16,-3-5 0 15,-7 0-1-15,7-21 0 16,0-12-5-16,2-16 1 15,1 1-107-15</inkml:trace>
  <inkml:trace contextRef="#ctx0" brushRef="#br0" timeOffset="357146.5846">32448 5473 158 0,'16'-12'0'16,"11"-9"-2"-16,-8 6 1 15,-1 3 1-15,16-6 0 16,8-6 0-16,-5 3 1 16,-3 3-1-16,-10 3 1 15,-2 6-1-15,-10 3 1 16,-3 6-1-16,-15 27 0 15,-9 18 1-15,-22 15 0 16,-18 17 0-16,0 10 0 16,-3 9 0-16,12 6 0 15,6 8 2-15,19-11 0 16,15-6-2-16,6-12 0 16,9-13-1-16,15-14 0 15,13-12 8-15,9-24 1 16,12-18-8-16,-3-18 1 15,6-15-2-15,-12-12 0 16,-6-15-1-16,-13 13 1 16,-11 5 0-16,-7 9 1 0,-6 6 0 15,-12 24 0-15,-9 18-1 16,-7 21 0-16,-8 21 2 16,-1 8 0-16,-6 13-2 15,4 12 1-15,-1 12-1 16,4 5 0-16,-1 10 2 15,-6 21 0-15,-2 14-2 0,14-14 0 16,10-9 2 0,-10-13 0-16,-2-14-1 0,-13-3 1 15,-12-7-2-15,24-35 1 16,10-27-2-16,0-6 0 16,-1-12-66-16,10-54 1 15,0 0 29-15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29:11.00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21371 336 137 0,'-9'24'0'16,"-6"18"-1"-16,18 14 0 16,9 7-3-16,-3 6 1 15,3 0 5-15,-6-6 1 16,1-15 9-16,-1-1 0 16,-3-5-11-16,0 6 0 15,-3 3 0-15,3 18 0 16,0 15 14-16,3 14 0 15,6 25-15-15,7 51 0 16,5 41 0-16,1-6 0 0,-1 13 5 16,-6-7 0-16,-5 1-5 15,5-4 0-15,6-3 0 16,7 7 0-16,6-1 1 16,6 1 1-16,2-7-1 15,-8 21 0-15,-6 13 0 16,-13 20 0-16,-12 15-2 15,0 12 1-15,-3 16 1 16,0-7 0-16,0-3-1 16,0-18 1-16,-3-12-1 15,4-11 0-15,2-10 0 0,-6 12 1 16,0 4-1-16,-3 14 1 16,0 9-1-16,9 6 0 15,9 3-1-15,3-5 1 16,10-7 0-16,-7-3 0 15,4-3 0-15,-13-20 0 16,-3-19-2-16,-6 6 1 16,-6-2 1-16,-6-1 1 15,-9-3-1-15,8-14 0 16,4-13 0-16,9-8 1 16,7-13-1-16,-14-3 0 15,-5-8-1-15,3 3 1 16,0-4 0-16,3-5 0 15,0-4 0-15,0-5 0 16,0-7 0-16,-6-5 0 16,-4-4-1-16,1-2 0 15,3-3 1-15,0 2 1 16,0 1-1-16,3 8 0 0,6 7 0 16,-4 5 0-16,1 7-1 15,0-9 1-15,0-7-1 16,3 10 1-16,0 2 0 15,6-14 0-15,4-7 0 16,2 1 0-16,3-6 1 16,-3-1 0-16,-2 1-1 0,-1-7 0 15,-3-2 0-15,0-6 0 16,0-7 0-16,0-5 0 16,0-6-2-16,0-7 1 15,-3-5 1-15,7 3 0 16,-1 0-3-16,3 11 1 15,6 10 2-15,-8-3 0 16,-1-1 0-16,-3-35 1 16,-3-30-3-16,0-9 1 15,0-21-16-15,0-27 0 16,3-30-53-16,3-30 1 16,1 0 71-16</inkml:trace>
  <inkml:trace contextRef="#ctx0" brushRef="#br0" timeOffset="1653.3427">27830 1631 20 0,'19'0'0'0,"-1"3"-12"16</inkml:trace>
  <inkml:trace contextRef="#ctx0" brushRef="#br0" timeOffset="25777.9123">28099 3914 66 0,'16'12'0'16,"-1"0"-46"-16</inkml:trace>
  <inkml:trace contextRef="#ctx0" brushRef="#br0" timeOffset="29260.7274">28151 3938 51 0,'-9'12'0'0,"0"0"-35"15</inkml:trace>
  <inkml:trace contextRef="#ctx0" brushRef="#br0" timeOffset="43584.228">9018 6980 134 0,'46'-9'0'16,"0"0"-97"-16</inkml:trace>
  <inkml:trace contextRef="#ctx0" brushRef="#br0" timeOffset="269351.2928">10918 452 63 0,'18'6'0'0,"10"6"5"16,-28-18 0-16,-16-18 16 15,4 7 0-15,-3-4-14 16,-1 6 0-16,4 3-1 15,-3 0 0-15,3 3-4 16,-4 3 0-16,-5 0 0 16,3 3 0-16,-1 3-1 0,4 0 1 15,6 3 0-15,-3 9 0 16,2-3 0-16,-5 12 0 16,0 3-1-16,0 8 0 15,-1 7 4-15,1-3 0 16,0 9-5-16,2-3 1 15,4 3-1-15,0-6 1 16,9 0-1-16,0-9 0 16,0-6 0-16,0-7 1 15,-3-2-1-15,6-12 0 16,6-6 0-16,7-12 0 16,8-8 0-16,7-7 0 15,5-9-1-15,-5 0 1 16,-4-3-1-16,1 3 1 15,-4 3 0-15,-5 9 0 16,-4 0 0-16,-6 12 1 16,-3 0-1-16,0 0 0 0,-2 6 0 15,-1 6 0-15,-3-5 1 16,0 8 0-16,0 2-2 16,-3 10 1-16,-4 9 0 15,7 3 1-15,0 9-1 16,7 9 0-16,2 9 0 15,6-3 0-15,0 0 1 16,1-9 0-16,-1-3-2 16,0-10 0-16,0-5 1 15,7-18 0-15,-7-12 1 0,0-6 1 16,-2-11-1-16,-4-25 0 16,-9-15-2-16,-6 9 1 15,-3-12-1-15,-4 12 0 16,1 9 1-16,-12 7 0 15,-7 14 1-15,0 12 1 16,-2 9-2-16,-19 21 0 16,-9 18 1-16,9 0 1 15,3 8-3-15,12 1 0 16,13 3 1-16,14 3 0 16,13 6 0-16,19-12 1 15,18 0 0-15,9-12 0 16,9-4-2-16,-3-5 1 15,-3-6 1-15,-10-12 0 16,4-9-3-16,-6-21 0 16,-3-11 2-16,-7-4 0 15,-5-9-1-15,-10 9 0 16,-3-9 1-16,-12 9 0 16,-12 3 1-16,0 9 1 0,-3 6-2 15,-1 9 0-15,4 10 2 16,-3 8 0-16,0 8-2 15,-1 16 0-15,-2 12 3 16,9-3 1-16,3 6-5 16,3-3 1-16,3-3-1 15,0 6 1-15,3 0 0 0,-3-9 1 16,0-4 0-16,0-8 0 16,-3-12-3-16,6-3 1 15,3-6 1-15,12-15 0 16,7-21 0-16,-10 4 0 15,0-10-3-15,-9 6 0 16,0-3 3-16,-9 9 1 16,-6 0-3-16,-12 12 1 15,-7 9 3-15,-2 6 0 16,-4 3 0-16,0 12 0 16,1 15-2-16,8-12 0 15,4 3 2-15,9 0 0 16,5 0-2-16,7-3 0 15,7 6 0-15,-1-6 1 16,6-3-1-16,-3-3 0 16,3 3 0-16,7-12 0 15,11-9 0-15,-5-3 0 16,2-6-3-16,-8-18 0 0,-4-12 3 16,-9 3 0-16,-6-3 0 15,-3 6 1-15,-3-6-3 16,-9 13 1-16,2 8 0 15,1 9 1-15,-3 9 1 16,-7 9 1-16,-5 21-3 16,5-3 1-16,7 12-2 15,0-4 1-15,6 4 1 16,9 6 0-16,0 3 3 0,3-12 1 16,6 0-4-16,6-3 1 15,10-3 0-15,5-3 0 16,7 0-1-16,-6-6 1 15,2-12-1-15,1-15 0 16,-10-6 2-16,1-6 0 16,-7 0-3-16,-3 3 1 15,-12 3-2-15,-12-6 0 16,-9-6-3-16,-7 12 0 16,-2 9 9-16,-16 12 1 15,-9 12-8-15,-3 9 1 16,-3 9 2-16,12 3 0 15,3 6-1-15,13 3 1 16,11 0 1-16,10-3 0 16,12 0-1-16,13-10 1 15,5-8-1-15,6-9 1 16,10-6-1-16,6-12 0 0,9-15 0 16,-18 1 0-16,-7-1 2 15,-15-18 1-15,-9-6-1 16,-6 12 0-16,-3 6-2 15,-21 18 0-15,-10 3 0 16,10 12 1-16,2-3 0 16,13 9 0-16,9 3-14 15,18-9 1-15,0 0-117 16</inkml:trace>
  <inkml:trace contextRef="#ctx0" brushRef="#br0" timeOffset="291420.0295">10933 527 17 0,'-31'0'0'16,"-18"3"57"-16,46-6 0 15,13-3-57-15,-4 6 1 16,6-9 4-16,-3 6 0 16,3 0-3-16,-6 3 0 15,1 0 1-15,-1 0 0 16,-6-6 1-16,3 6 0 16,-3-6-1-16,0 3 1 15,3 3-3-15,-3 0 0 16,3-3-1-16,-3 3 0 15,0-3 5-15,0 3 0 16,0 0-5-16,0 0 0 16,0-6 1-16,0 6 1 15,0 0-3-15,0 0 1 0,-3 0-1 16,0 0 1-16,3 0 2 16,-3 0 1-16,3 0-3 15,0 0 0-15,0 0 0 16,-6 0 0-16,6 0 0 15,-3 0 0-15,3 0 0 16,-4 0 0-16,1 6 1 16,0-3 1-16,-3 9-1 0,-12 9 0 15,-13 9-1-15,-8 12 1 16,-10 12 3-16,-13 6 1 16,-8 9-4-16,-16 14 1 15,-8 16-2-15,-41 39 0 16,-30 35 0-16,0 7 0 15,-13 17 2-15,-2-2 0 16,-10 2-1-16,13-14 0 16,3-19 0-16,12-5 0 15,9-13-1-15,6-11 1 16,9-9-1-16,-3-22 1 16,4-17-1-16,5-9 0 15,16-15 0-15,-15-16 0 16,-1-11-3-16,1-15 0 15,8-15-6-15,19-9 1 16,16-15 2-16,17-6 0 16,19-6 2-16,13-2 0 15,17-4-7-15,1 0 0 16,5-3 6-16,4 6 0 0,9 0 1 16,-3-3 1-16,6-6 0 15,6 9 0-15,9 3 1 16,-5 10 1-16,5 8 1 15,-3-3 1-15,3 9 2 16,-5 3 0-16,2 3 3 16,12 18 1-16,-2 11-2 15,-1 16 0-15,4 12-2 0,-22 18 1 16,-6 12-3-16,-7 8 0 16,-2 13 5-16,-6 0 0 15,-4 0-3-15,1-10 1 16,-10-2-3-16,4-15 1 15,2-12 0-15,1-18 1 16,9-19 1-16,12-5 0 16,15-12-4-16,25-21 0 15,24-15 1-15,37-9 1 16,30-14 0-16,49-25 0 16,50-18-1-16,-19 3 1 15,12-3-3-15,-46 7 0 16,-18 2-30-16,-37-3 0 15,-2 0-64-15</inkml:trace>
  <inkml:trace contextRef="#ctx0" brushRef="#br0" timeOffset="292109.5757">7908 814 115 0,'9'21'0'0,"13"18"7"0,-28-45 1 16,-10-24-1-16,7 18 0 15,3-3-4-15,-9 24 1 16,0 24-1-16,-1 18 1 15,-2 18-3-15,3 18 0 16,-4 17 0-16,-2 7 0 16,-4 9-2-16,4-12 0 15,-3-1-53-15,2-23 0 16,1 6 32-16</inkml:trace>
  <inkml:trace contextRef="#ctx0" brushRef="#br0" timeOffset="292369.7766">8443 1712 156 0,'-21'9'0'0,"-16"12"-1"16,34 6 0-16,6 15 1 16,-21 0 0-16,-10 2 0 15,-8-2 0-15,-7-3-2 16,0-6 1-16,0 3-109 16</inkml:trace>
  <inkml:trace contextRef="#ctx0" brushRef="#br0" timeOffset="292817.0027">8615 1114 148 0,'3'3'0'16,"0"3"0"-16,6-12 1 15,-3-6-1-15,9-3 0 16,4-3 1-16,11-3 0 16,7-3-1-16,15 3 0 15,12 3 0-15,-3 9 0 0,-2 9 0 16,-10 6 0-16,-4 9 0 15,-17 12 0-15,-25 18 1 16,-15 9 1-16,-22 14 7 16,0 1 1-16,-8 3-7 15,2 0 0-15,3 0-4 16,0-10 0-16,7-8 1 16,8-9 0-16,7-12 0 0,15-3 1 15,3-3-2-15,22-6 1 16,14-3-1-16,20-12 0 15,17-6-14-15,0-9 0 16,1 0-87-16</inkml:trace>
  <inkml:trace contextRef="#ctx0" brushRef="#br0" timeOffset="293247.3625">7820 506 51 0,'6'15'0'0,"6"12"24"16,0-6 1-16,-6-9-12 15,3 33 0-15,4 15-8 0,-4 12 0 16,-9 8-1-16,0 10 1 15,-6 9-2-15,12 12 0 16,-6 8-2-16,9-8 0 16,3 0-1-16,13-19 1 15,11-8-16-15,41-12 0 16,2 0-71-16</inkml:trace>
  <inkml:trace contextRef="#ctx0" brushRef="#br0" timeOffset="293702.3">9229 695 133 0,'4'6'0'15,"8"6"4"-15,31 18 1 16,27 6-1-16,-18 23 0 16,0 19 3-16,-28 21 0 15,-8 24-6-15,-22 8 1 16,-13 10-2-16,-30 17 0 15,-15 10-1-15,-9-31 1 16,-10-17-13-16,13-42 0 16,-1 3-85-16</inkml:trace>
  <inkml:trace contextRef="#ctx0" brushRef="#br0" timeOffset="294317.8397">7278 647 89 0,'-6'12'0'0,"-3"9"31"16,-12 9 0-16,-16 9-30 15,-3 8 1-15,3 10 1 16,1 9 0-16,5 21 3 16,16 9 1-16,15 14-6 15,18 4 1-15,25 6 0 16,30 14 0-16,34 16-5 0,7-33 0 15,20-19-62-15,-5-38 1 16,-1 3 50-16</inkml:trace>
  <inkml:trace contextRef="#ctx0" brushRef="#br0" timeOffset="295624.4891">7639 1102 75 0,'15'-6'0'16,"4"-6"11"-16,-1 3 0 15,-9-3-3-15,4 0 1 0,-1-3-9 16,3-6 1 0,3-9 1-16,1 6 0 0,-1 0 2 15,0-3 0-15,-2 0-4 16,-4 6 1-16,-3 6-1 16,-3 3 1-16,0 3 1 15,-9-6 0-15,0-3 2 16,-9 10 0-16,3-4-4 15,0 6 1-15,3 6-1 16,-10 12 1-16,4 14 0 0,-6 7 1 16,-1 15 0-16,1 12 1 15,-3 15 0-15,2 6 0 16,1 11-2-16,0-2 0 16,-4-9-1-16,10-6 1 15,9-9 0-15,-3-13 0 16,6-8-1-16,6-9 0 15,-3-3 0-15,0-12 0 16,6-9 0-16,-9 3 0 16,3-12 0-16,0 0 0 15,0-6 0-15,3-12 0 16,4-12 0-16,5-3 0 16,3-9 0-16,-2-6 0 15,-1-14 0-15,3-1 0 16,4-9 0-16,5 3 0 15,4 0 0-15,5 12 0 16,4-2 0-16,-12 17 0 16,-4 12 0-16,-9 9 0 0,1 6 0 15,-22 18 0-15,-10 3 1 16,-2 15 1-16,-3 12-2 16,2-1 1-16,1 7-1 15,3 6 0-15,-1 0 0 16,4-6 1-16,6-9-1 15,3-3 1-15,-3-15-1 16,0-3 0-16,3-6 0 16,-7-3 0-16,4-6 0 0,6-18 0 15,-6-12 0-15,6-3 0 16,6-6-1-16,10-9 1 16,5-6 0-16,3 10 0 15,4-1-1-15,-4 9 1 16,-2 12-1-16,-4 6 1 15,1 6 1-15,-10 33 0 16,-9 21 2-16,-6 18 0 16,-10 17-3-16,1-2 0 15,-3 12 0-15,-4-3 0 16,-5-3-11-16,5-16 0 16,1 1-96-16</inkml:trace>
  <inkml:trace contextRef="#ctx0" brushRef="#br0" timeOffset="297260.5571">5899 1200 70 0,'9'0'0'15,"13"-6"24"-15,-16 6 1 16,-6-6-19-16,0 3 0 16,0 3-3-16,0 0 1 15,3-3-1-15,18 0 1 16,16 3-1-16,-7-6 0 15,7 0 2-15,18 0 1 16,12-3-6-16,7 4 0 16,-1-1 3-16,10 0 0 15,-1 3-3-15,-5 3 1 16,5-9-3-16,-14 6 1 0,-7 3-16 16,-15 0 0-16,0 0-74 15</inkml:trace>
  <inkml:trace contextRef="#ctx0" brushRef="#br0" timeOffset="297606.0003">6385 793 92 0,'25'3'0'16,"14"6"-6"-16,-36-3 1 15,-18 0 8-15,3 3 0 16,3 3 12-16,-10 12 1 15,4 9-11-15,12 9 0 16,-3 12 0-16,6 12 1 16,6 9-5-16,-3 2 0 15,-3 7-5-15,-3-3 0 16,3 3-91-16</inkml:trace>
  <inkml:trace contextRef="#ctx0" brushRef="#br0" timeOffset="298642.5998">10838 536 131 0,'15'-3'0'15,"10"-3"-1"-15,-4 0 0 16,4 0 1-16,-1 3 0 16,-5 0 0-16,2 3 1 15,-3 3 3-15,1 6 1 16,-4 0 0-16,3 9 1 15,7 9 0-15,-7 3 0 16,7 3-4-16,5 9 1 16,10 9-2-16,12 3 1 15,0-4 0-15,6 10 0 16,6 6-1-16,1 6 1 16,2 6 6-16,18 11 0 15,13 1-5-15,28 24 1 16,21 14-3-16,-7-8 0 0,1-6 0 15,3-1 0-15,-1 1-2 16,4-3 1-16,3 0 0 16,-6-1 0-16,-4-8 0 15,7 3 0-15,6-1 1 16,0 10 0-16,6 3-1 16,-9-7 0-16,-6-5 0 0,-10-6 0 15,-5-9 1-15,-13-7 0 16,-12-8-1-16,-9-15 1 15,-13-15-1-15,-21-12 0 16,-21-12-5-16,-6-3 1 16,-13-9 4-16,-2 0 0 15,-4-3-1-15,0 0 0 16,-3-3-6-16,1 0 1 16,-1-3-19-16,-3 0 1 15,0 0-68-15</inkml:trace>
  <inkml:trace contextRef="#ctx0" brushRef="#br0" timeOffset="299046.8688">14793 2813 120 0,'18'27'0'0,"9"18"1"16,-14-36 0-16,-4-15 9 16,0 9 1-16,3 3-7 15,13 21 0-15,8 14-3 0,13 4 1 16,15 9 2 0,10 0 1-16,11 6-5 15,10 0 1-15,12 6-1 0,-12-7 0 16,0 4 2-1,-22-9 0-15,-15-9 4 0,-24 12 1 16,-22 3-1-16,-25 5 0 16,-23 4-2-16,-19-6 0 15,-22-3-3-15,-27 9 1 16,-21 5-2-16,11-17 1 16,4-12-2-16,21-15 0 15,16-18-8-15,-7-6 1 16,4-9-28-16,-4-9 0 15,1 0-37-15</inkml:trace>
  <inkml:trace contextRef="#ctx0" brushRef="#br0" timeOffset="308744.6636">12857 1033 123 0,'27'-6'0'15,"19"-9"7"-15,-40 15 0 16,-21 9-6-16,3-9 1 16,-1 6 1-16,10-6 1 15,6 0-1-15,10 0 0 16,14-6 5-16,4 6 1 15,12 6-6-15,9-3 1 16,9 6-4-16,0 0 0 16,0 3 0-16,3-3 0 15,1 0 0-15,2-3 0 16,0-6-9-16,10-3 1 16,-1 0-107-16</inkml:trace>
  <inkml:trace contextRef="#ctx0" brushRef="#br0" timeOffset="309721.3385">14410 180 95 0,'-9'6'0'0,"-6"9"5"16,18-15 0-16,9-12 15 15,-3 6 0-15,0-3-19 16,-2 3 1-16,-1 0 0 16,-9 6 0-16,-10 6 0 15,-17 21 0-15,-16 9-1 16,0 18 0-16,-3 18 0 16,0 20 0-16,0 22 6 15,10 12 1-15,8 11 0 0,22 37 0 16,18 20-11-16,12-23 0 15,16-10 3-15,9-29 0 16,12-21-3-16,0-24 0 16,6-25-15-16,-9-23 0 15,4 3-81-15</inkml:trace>
  <inkml:trace contextRef="#ctx0" brushRef="#br0" timeOffset="310757.4154">14875 327 120 0,'-15'15'0'0,"-10"18"9"0,13-12 1 31,3-12-5-31,0 23 1 0,3 1 6 15,-10 27 0-15,-5 21-9 16,6 12 1-16,6 14-4 16,5 7 1-16,4 15 3 15,-3 23 0-15,-3 22-7 16,6-45 1-16,3-25-15 16,0-41 0-16,0 3-89 15</inkml:trace>
  <inkml:trace contextRef="#ctx0" brushRef="#br0" timeOffset="310984.0769">15309 1520 170 0,'-3'30'0'15,"-3"21"0"-15,-9 0 0 16,-6 6 0-16,-10 3 0 16,-6 6-1-16,-6-7 1 15,-9-2-17-15,13-15 1 16,-1 0-79-16</inkml:trace>
  <inkml:trace contextRef="#ctx0" brushRef="#br0" timeOffset="311465.8792">15823 1039 142 0,'12'-18'0'0,"7"-12"0"16,2-3 1-16,4-3 4 0,-4 9 0 15,-3 0-4-15,10-6 1 16,6-3 0-16,2 4 0 16,4-4-2-16,-3 12 1 15,-4 3 0-15,1 9 1 16,-3 6-2-16,-10 33 1 16,-3 12-1-16,-15 17 0 15,-9 22 9-15,-9 6 1 16,-12 15-10-16,-4 2 0 15,-3-2 0-15,-15-3 0 16,-12 0 1-16,6-19 0 16,-3-17-2-16,15-9 1 15,7-21 6-15,8-3 1 16,7-12-8-16,14-3 0 16,11-6 1-16,23-3 0 15,19-3 3-15,12 6 0 16,12 0-5-16,13 6 0 15,9 3 3-15,-7 0 1 0,1-3-8 16,-13-6 0-16,-5-6-52 16,2-24 1-16,0 0 19 15</inkml:trace>
  <inkml:trace contextRef="#ctx0" brushRef="#br0" timeOffset="311779.4078">16955 159 165 0,'-6'15'0'16,"-3"18"0"-16,9 12 0 15,3 9 1-15,6 15 0 16,6 14 9-16,13 13 0 15,11 15-9-15,16 38 1 16,16 37 2-16,-16-7 0 16,-3 10-1-16,-28-10 0 15,-15-14-2-15,-30-12 1 16,-22-13-1-16,-39-14 0 16,-38-24-1-16,-5-25 1 15,-16-20-33-15,7-18 0 16,-1 0-66-16</inkml:trace>
  <inkml:trace contextRef="#ctx0" brushRef="#br0" timeOffset="313655.3184">7034 4057 91 0,'-22'6'0'0,"-11"3"12"16,11 0 1-16,10-3-4 0,0 15 1 16,6 6-4-16,-31 18 0 15,-9 12-2-15,-21 24 1 16,-13 17-4-16,-36 61 1 15,-34 44 14-15,-9 1 1 16,-9 17-14-16,6-17 0 16,0-7 0-16,12-8 0 15,21-13-3-15,-5-32 0 16,8-25-3-16,19-23 1 16,19-24-8-16,11-24 1 15,10-21-39-15,15-15 1 16,0 0-2-16</inkml:trace>
  <inkml:trace contextRef="#ctx0" brushRef="#br0" timeOffset="313925.2822">5119 5685 163 0,'-15'30'0'0,"-10"18"1"15,-2 3 0-15,-13 5 2 16,6 10 0-16,-2 9-3 16,2 0 1-16,-3 3 7 15,1-1 1-15,11 1-9 0,10 0 0 16,15-3 2-16,24-3 0 16,16-4-1-16,27-11 1 15,28-6-2-15,3-21 0 16,15-15-11-16,31-18 1 15,3 0-115-15</inkml:trace>
  <inkml:trace contextRef="#ctx0" brushRef="#br0" timeOffset="314316.3336">7226 4449 160 0,'0'27'0'0,"0"21"0"15,6-24 1-15,4-12-1 16,11 15 1-16,13 3 7 16,18 18 1-16,15 15-4 15,22 20 0-15,21 19-1 16,33 39 1-16,29 29-2 16,-10-8 0-16,3-1-3 0,-24-8 0 15,-16-7-2-15,-18-20 1 16,-21-18-3-16,-28-33 1 15,-22-30-30-15,-14-19 0 16,-1 1-51-16</inkml:trace>
  <inkml:trace contextRef="#ctx0" brushRef="#br0" timeOffset="314570.5397">8052 5598 139 0,'-12'33'0'16,"0"24"4"-16,5 18 0 15,7 20-1-15,22 1 0 16,18 6 2-16,12-6 0 16,21-1 0-16,19 4 1 15,9 3-6-15,-31-39 0 16,-18-24 6-16,-9-10 1 16,-16-17-6-16,-2-6 0 0,-4-12 0 15,1-12 0-15,-1-14 4 16,0-19 0-16,10-15-7 15,9-18 1-15,12-21-28 16,36-35 0-16,-5-1-65 16</inkml:trace>
  <inkml:trace contextRef="#ctx0" brushRef="#br0" timeOffset="315155.6412">15829 4153 39 0,'-15'0'0'0,"-12"0"34"0,-10-3 0 15,-6 3-28-15,-9-6 1 16,-9 6 1-16,-9 6 0 0,-10 0-3 0,-12 18 1 31,-12 9 3-31,-39 48 1 16,-29 32-2-16,-5 40 1 15,-16 39-9-15,13 14 0 16,2 21 6-16,13-20 0 16,9-7-7-16,16-32 1 15,14-28-16-15,13-38 1 16,0 0-100-16</inkml:trace>
  <inkml:trace contextRef="#ctx0" brushRef="#br0" timeOffset="315410.6709">13224 5242 121 0,'-6'33'0'15,"-7"21"10"-15,-5 15 0 0,0 17 7 16,-13 16 0-16,0 18-14 15,-11 32 0-15,-4 25 7 16,-3-12 0-16,6-1-11 16,15-26 1-16,16-16 0 15,24-17 0-15,25-18-4 16,15-27 0-16,15-27 0 16,47-24 1-16,29-27-3 15,7-30 0-15,18-27-26 0,1-9 0 16,-4 0-38-16</inkml:trace>
  <inkml:trace contextRef="#ctx0" brushRef="#br0" timeOffset="315787.5652">15759 4138 165 0,'18'6'0'16,"16"6"0"-16,-22-3 0 15,-6-3 0-15,0 15 0 0,1 6 3 16,8 21 0-16,9 18 2 15,10 14 0-15,12 16 2 16,21 18 0-16,22 18-7 16,30 35 1-16,31 33-1 15,-6-20 1-15,3-3 1 16,-16-22 0-16,-6-14-2 16,-14-16 0-16,-11-14-4 0,-32-33 1 15,-29-30-32-15,-11-15 1 16,0 0-48-16</inkml:trace>
  <inkml:trace contextRef="#ctx0" brushRef="#br0" timeOffset="316041.655">16643 5864 172 0,'-6'27'0'15,"0"21"0"-15,3 21 1 16,0 24 1-16,3-3 0 15,3 8 3-15,12 1 1 16,9 3-8-16,19-13 1 16,15-5 4-16,16-24 0 15,11-15-4-15,32-27 0 16,20-24 1-16,-11-30 0 16,-1-27 1-16,-9-30 1 15,-6-32-3-15,-12-4 0 0,-12-14-24 16,-19 17 1-16,0 0-72 15</inkml:trace>
  <inkml:trace contextRef="#ctx0" brushRef="#br0" timeOffset="318432.2039">4376 659 73 0,'-12'21'0'16,"2"21"-1"-16,10-48 1 16,13-24 2-16,-4 12 1 15,-3-3 6-15,3 6 0 16,-3 6-6-16,-6 3 0 15,0 3-1-15,-6 9 0 16,-9 6 3-16,0 15 1 16,-1 9-4-16,-5 6 1 15,-4 9 0-15,4 14 0 16,0 7-1-16,-4 24 0 16,4 9 2-16,-10 53 0 15,-6 40-1-15,1 29 0 16,-7 30 1-16,9 39 0 15,4 31-2-15,-7 46 0 16,-6 46 4-16,3 12 0 16,4 21 0-16,-1-60 0 0,0-36-5 15,1-54 1-15,2-45 4 16,-15-17 0-16,-6-31-6 16,-6-29 1-16,-3-28-1 15,9-14 0-15,3-22-1 16,0-8 1-16,6-12-1 15,0-21 1-15,9-16 0 16,7-17 0-16,2-15-1 0,13-12 1 16,12-12-6-16,12 6 1 15,6 0 4-15,16 0 0 16,21-3 1-16,21 3 0 16,19 3 1-16,6 9 1 15,12 6-2-15,27 33 0 16,22 21 0-16,-18 23 0 15,-12 25-1-15,-25 26 0 16,-22 28 2-16,-24 38 1 16,-24 37 1-16,-19 29 0 15,-18 30-4-15,-12 33 0 16,-7 33 4-16,-8 24 0 16,-13 30-3-16,3 5 0 15,4 16 1-15,-7 12 1 16,3 14 1-16,9 1 0 15,4 3-2-15,9 2 1 0,-4 4-1 16,28-9 1-16,19-10-1 16,33-41 0-1,24-33 0-15,16-45 0 0,15-45-1 16,7-39 1-16,8-41-1 16,1-52 0-16,5-38 0 15,16-42 0-15,9-40-16 16,18-41 1-16,19-44-3 15,15-40 0-15,-6 0-85 16</inkml:trace>
  <inkml:trace contextRef="#ctx0" brushRef="#br0" timeOffset="367178.184">550 6179 69 0,'0'-3'-2'15,"0"-12"1"-15,0-9 7 16,0 9 1-16,0 6-3 16,0-3 0-16,0 3 13 15,0 0 0-15,0 3-16 16,-9-6 0-16,-13-6 2 16,1 6 0-16,6 0 5 15,-10 6 1-15,4 3-8 0,-1 12 1 16,-8 9-1-16,2 24 1 15,-2 18-1-15,-1 23 0 16,-6 22 0-16,13 12 0 16,2 17-1-16,1 34 1 15,6 23-1-15,15-23 1 16,15-6-1-16,13-16 1 16,11-14-1-16,13-19 0 15,16-17 0-15,-1-15 0 16,9-18 0-16,-18-24 1 15,-15-24-1-15,-3-6 1 16,-3-9-1-16,9-21 0 16,-4-18 0-16,7-15 0 15,0-18 0-15,-3-21 0 16,-6-17 0-16,3-40 0 16,3-29 0-16,-16 11 0 15,-2-5 0-15,-13 20 0 16,-12 9 0-16,-6 28 0 0,-12 20 1 15,-1 24 0-15,-5 24-1 16,-10 0 0-16,-5 10 1 16,-7 2 1-16,3 6 1 15,-27 0 0-15,-10 3-3 16,25 3 0-16,16 6 0 16,5 3 0-16,10 6-1 0,12 6 1 15,2 3-7 1,-2 30 0-16,-12 18-8 0,6 24 0 15,-7-1-73-15</inkml:trace>
  <inkml:trace contextRef="#ctx0" brushRef="#br0" timeOffset="367521.5785">213 8027 150 0,'0'-3'1'15,"28"18"1"-15,18 9-1 16,6-9 0-16,9-3 1 16,12-6 0-16,10-9 3 15,18-9 0-15,18-9-5 16,43-15 1-16,34-11-1 16,-16 2 0-16,-5-3-6 15,-31 0 0-15,2 0-108 0</inkml:trace>
  <inkml:trace contextRef="#ctx0" brushRef="#br0" timeOffset="367988.3142">1669 5553 132 0,'-9'9'0'0,"-6"6"2"16,-7 6 0-16,-14 6 3 15,5 15 0-15,1 15-2 0,8 24 1 16,13 17-3-16,-6 34 1 15,-1 30-1-15,16 47 0 16,19 39-1-16,8-23 1 16,19-1-3-16,21-39 0 15,22-29-46-15,3-45 1 16,-3-1 17-16</inkml:trace>
  <inkml:trace contextRef="#ctx0" brushRef="#br0" timeOffset="368437.2238">2305 6726 129 0,'0'15'0'16,"0"9"3"-16,-9-27 0 0,3-12 0 15,0 3 0-15,-3 0 0 16,9 6 1-16,-6 6-1 16,6 18 0-16,0 15-2 15,9 9 1-15,9 9 0 16,-2 0 1-16,2 5-3 16,-3-8 0-16,7-3 0 15,-13-9 0-15,3-9 0 16,-6-6 0-16,3-9 0 0,-3-3 0 15,-3-6 0-15,19-15 0 16,-1-9 0-16,16-15 0 16,15-15 0-16,3 3 0 15,6-3 0-15,3 13 0 16,-2 2 0-16,-1 15 0 16,0 12 0-16,-9 18 0 15,-9 12 0-15,-7-3 0 16,-11 3 0-16,-10-1 0 15,-6-2-51-15,-6 0 1 16,0 0 20-16</inkml:trace>
  <inkml:trace contextRef="#ctx0" brushRef="#br0" timeOffset="368799.541">2657 5275 160 0,'-6'24'0'0,"0"15"0"0,18 6 1 15,3 12 1-15,31 14 0 16,22 16 5-16,14 12 1 16,16 15-6-16,43 32 0 15,39 31 6-15,-30-7 1 16,-6 10-9-16,-31 5 0 16,-31 4 1-16,-36 5 1 15,-30 7-2-15,-16-16 0 16,-19-5-20-16,-17-31 1 15,-1 1-97-15</inkml:trace>
  <inkml:trace contextRef="#ctx0" brushRef="#br0" timeOffset="372490.9605">5434 16539 105 0,'31'-21'0'16,"8"-18"-2"-16,-26 36 1 15,-26 18-9-15,10-3 1 16,-9 0 14-16,3 6 1 16,0 3 21-16,9 6 0 15,6 6-27-15,3-3 0 16,-3 2 0-16,19 1 0 15,-1-3 0-15,4-6 0 16,-4-6 0-16,7-6 0 16,2-9 0-16,7-12 0 15,3-15 0-15,-3-9 1 16,-10-9-1-16,-8 7 0 16,-7-4 0-16,-15 9 0 0,-12 0 3 15,-13 9 0-15,-15 6-2 16,4 9 1-16,-10 6 4 15,-3 6 0-15,0 9 2 16,12 0 1-16,1 6-10 16,5 3 1-16,10 6-2 15,-1 0 0-15,13 2-35 16,-3 1 1-16,3 0-33 16</inkml:trace>
  <inkml:trace contextRef="#ctx0" brushRef="#br0" timeOffset="373169.2621">7963 16395 118 0,'-24'9'0'15,"-13"9"-1"-15,37-12 1 16,19-6 0-16,-7 3 0 16,0 3 3-16,-3 9 0 15,0 6-2-15,7 9 1 16,5 6 1-16,0-3 1 16,4 0-3-16,12-6 1 15,-1-3-1-15,1-12 0 16,-3-7-1-16,-4-5 0 15,-2-8 0-15,-7-4 1 16,-6-9 5-16,-8-3 0 16,-7-6 6-16,-16 0 1 15,-11-3-13-15,-10 18 0 16,-9 9 0-16,-9 15 0 16,-3 12 1-16,-3 9 0 15,9 6 0-15,3-6 0 16,15 0-5-16,4-9 1 0,2-1-123 15</inkml:trace>
  <inkml:trace contextRef="#ctx0" brushRef="#br0" timeOffset="373812.6768">10869 16249 163 0,'0'6'0'16,"-3"0"-5"-16,3 3 0 0,3 0-7 16,-6 15 0-16,-13 8 13 15,1 7 1-15,-12 6 3 16,2-6 1-16,-2 0-3 16,5-9 1-16,1-3-1 0,9-6 1 15,-4-6-3 1,7-3 0-16,3-6 2 0,12-9 0 15,12-9-3-15,13-12 0 16,12-9 0-16,-6-6 0 16,8-9 0-16,-17 15 0 15,-1 6 3 1,-14 9 1-16,-19 9-1 0,-19 18 1 16,-12 12-4-16,-5 9 0 15,-4 6 3-15,12-6 1 16,7 0-6-16,-1-9 0 15,13-3-30-15,2-6 0 16,1 0-45-16</inkml:trace>
  <inkml:trace contextRef="#ctx0" brushRef="#br0" timeOffset="374352.9071">13444 16500 187 0,'-40'-3'0'15,"-27"-3"-5"-15,58 6 0 16,27 6-21-16,-6 0 1 15,7 3 25-15,-10 12 0 16,-6 12 5-16,0-9 0 16,-3-3-4-16,3-6 0 15,3-6-1-15,3-6 0 16,3-9 0-16,-2-6 0 16,-1-9 3-16,-9-6 0 15,-9-9 0-15,-7 6 1 16,1 3 4-16,-16 9 0 15,-2 3-4-15,-4 12 1 16,-6 12-2-16,7 3 1 0,5 3-6 16,0 6 1-16,4 3-29 15,6-6 0-15,-1 0-49 16</inkml:trace>
  <inkml:trace contextRef="#ctx0" brushRef="#br0" timeOffset="374881.2015">15303 16303 69 0,'-15'14'0'16,"-9"10"23"-16,2 9 1 15,-2 6-6-15,2 0 1 16,1 0-16-16,3-3 0 15,-1-3-2-15,4-9 0 0,6-6-1 16,0-6 1-16,5-6 1 16,4-6 1-16,7-6-3 15,8 0 1 1,9-12 0-16,-5 3 1 0,2-3-1 16,-6 3 1-16,-2 3-2 15,-4 3 0-15,-3 3 3 16,-6 6 0-16,-6 6-3 15,-6 9 0-15,-4 9-1 16,1-3 0-16,0 3 0 0,2-6 1 16,4-6-3-16,3 0 0 15,0-6 1-15,3 0 0 16,0-6-11-16,3-6 1 16,0 0-88-16</inkml:trace>
  <inkml:trace contextRef="#ctx0" brushRef="#br0" timeOffset="375419.5076">17423 16311 181 0,'-16'-5'0'0,"-11"-7"-3"0,12 27 1 16,5 11 1-16,-11 1 0 16,-6 3 1-16,5-3 0 15,1-3 0-15,2-3 1 16,4-3-3-16,3-6 1 16,3-3-3-16,3-3 1 15,6-3 2-15,3-9 1 16,6-9 0-16,0-3 0 15,0-6 0-15,-3 6 1 16,0 0-1-16,-3 6 0 16,-3 0 10-16,0 6 1 15,-3 0-11-15,-6 9 0 16,-3 6-1-16,0 0 0 16,-4 3-10-16,1 0 1 15,3 0-8-15,3 0 0 16,0-3 1-16,2-3 0 15,1 0-45-15</inkml:trace>
  <inkml:trace contextRef="#ctx0" brushRef="#br0" timeOffset="375962.2837">19661 16323 158 0,'-24'-12'0'16,"-19"-5"0"-16,19 11 0 15,5 6 1-15,1 15 1 16,6 8-1-16,-10 4 1 15,1 3-2-15,3 0 0 16,2-3-2-16,4-3 1 16,3 0-1-16,3-9 1 0,3-3 1 15,0-3 1-15,3-6 1 16,0 0 1 0,0-6-1-16,0 0 0 0,-3-6 8 15,0 3 1-15,3-3-8 16,-3 3 0-16,-1 3-3 15,1 3 0-15,0 3-10 16,0 0 1-16,-3 3-52 16,0 0 1-16,0 0 37 0</inkml:trace>
  <inkml:trace contextRef="#ctx0" brushRef="#br0" timeOffset="376200.7123">20967 16383 98 0,'28'-15'0'16,"-1"0"-70"-16</inkml:trace>
  <inkml:trace contextRef="#ctx0" brushRef="#br0" timeOffset="376545.9341">21255 16285 149 0,'-15'0'0'0,"-13"0"-4"16,13 0 1-16,6 0 3 15,2 3 0-15,4 0 3 16,-3 3 0-16,0 0-1 15,-15 5 0-15,-13 7 3 16,-3 3 0-16,-8 3-5 16,5 0 1-16,3-3-2 0,7-3 1 15,8-3-4-15,4 0 1 16,9-3 1-16,12 0 0 16,9 0 3-16,15-3 0 15,16-6 9-15,-9 0 0 16,-4 0-10-16,-5-3 0 15,-7 0 2-15,-6 0 1 16,-2 3-1-16,-1 0 1 16,-3-3 4-16,0 3 0 15,-3 3-7-15,-3 3 0 16,-3 0-2-16,-6 6 1 16,-6 6 1-16,-4 0 1 15,-5 12-1-15,-7-7 0 16,-2 1-8-16,2-9 0 15,0 0-121-15</inkml:trace>
  <inkml:trace contextRef="#ctx0" brushRef="#br0" timeOffset="385717.9999">5605 16455 156 0,'-6'-21'0'15,"-3"-18"-1"-15,18 39 0 16,16 21-2-16,-7-6 1 16,7 0 2-16,-4-3 0 15,0-3 0-15,-2-3 0 16,-4 0 3-16,-3 0 1 15,-3-3-1-15,-3 6 1 0,-6 6-1 16,0 12 0-16,0 12-3 16,-6-3 1-16,6 3-1 15,10 2 0 1,8 1 0-16,-3-9 0 0,4-3 0 16,-4-12 1-16,-3-6-1 15,-3-6 0-15,-3-3 0 16,-21-12 0-16,-6-9 1 15,-10-6 0-15,-18-6 1 0,6 3 0 16,1 0-2-16,-1 6 0 16,6 4 0-16,6 2 0 15,7 6-1-15,-1 3 1 16,7 0-1-16,0 6 1 16,6 3 0-16,-4 9 1 15,1 6-1-15,0 5 1 16,-4 10-1-16,7-3 0 15,3 3 0-15,3-9 0 16,6-3-1-16,6-9 1 16,3-6-21-16,12-15 0 15,1 0-71-15</inkml:trace>
  <inkml:trace contextRef="#ctx0" brushRef="#br0" timeOffset="386100.7973">8006 16464 163 0,'-6'-6'0'16,"-15"-3"-16"-16,21 21 1 16,6 15-33-16,0-3 0 15,3 0 36-15</inkml:trace>
  <inkml:trace contextRef="#ctx0" brushRef="#br0" timeOffset="386288.5851">8052 16754 130 0,'0'-3'0'16,"-6"0"0"-16,12 15 0 15,9 6 1-15,7-3 0 16,8 3-1-16,1-9 0 15,-1-3 0-15,7-12 0 16,6-6 0-16,-9-9 0 16,-4-6 1-16,-8 0 1 0,-7-3 2 15,-9 3 1-15,-6 4 2 16,-12 5 0-16,0 3-2 16,-10 9 1-16,-8 3-6 15,8 6 0-15,-5 6-4 16,8 0 1-16,1 0-114 15</inkml:trace>
  <inkml:trace contextRef="#ctx0" brushRef="#br0" timeOffset="386964.3321">10734 16398 129 0,'-9'-18'0'0,"-3"-15"-15"16,18 36 1-16,9 18-13 0,-3-6 0 16,4 3 67-16,-4 15 1 15,-3 12-32-15,0 3 1 16,-3 6-6-16,7-6 1 16,5-4-4-16,3-11 1 15,-5-6-2-15,5-6 1 16,10-9 0-16,-10-9 0 15,4-6-1-15,-4-9 1 16,-3-6-1-16,-2-9 0 16,-4-9 0-16,-6 7 0 15,-3-4 0-15,-3 6 1 16,-3 6 2-16,0 3 1 16,3 0 4-16,-3 6 1 15,-3 0-4-15,0 6 0 16,-4 3-11-16,1 6 1 15,0 3 5-15,-6 6 0 16,-1 6-4-16,4-3 1 16,-9-3-36-16,12-3 0 15,-7 0-24-15</inkml:trace>
  <inkml:trace contextRef="#ctx0" brushRef="#br0" timeOffset="387325.373">13474 16431 163 0,'-30'12'0'16,"-22"6"-16"-16,6 6 1 16,0 0-77-16</inkml:trace>
  <inkml:trace contextRef="#ctx0" brushRef="#br0" timeOffset="387595.9335">13080 16910 154 0,'15'-18'0'0,"10"-12"0"15,11 15 0-15,10 3 0 16,3-6 1-16,0-3 3 15,-9 3 0-15,-10-3-4 16,-5 0 1-16,-10 0 6 16,-3 6 0-16,-5 0 0 0,-1 6 0 15,-3 4-7-15,-3 2 1 16,-3 6 4-16,0-1 0 16,0 4-10-16,0 0 0 15,3 3 2-15,-4 0 0 16,4-3 0-16,-3 3 1 15,3-3 0-15,-3 0 0 16,3 0-7-16,0 0 0 16,0-3-41-16,6-3 1 15,1 0 19-15</inkml:trace>
  <inkml:trace contextRef="#ctx0" brushRef="#br0" timeOffset="410969.9246">5541 16623 125 0,'12'21'0'15,"-2"14"0"-15,-1-35 0 0,-3-20 0 16,0 5 0-16,-3 0 0 16,0 0 0-16,0 6 0 15,3 0 0-15,0 0 4 16,4 3 0-16,-4 3-2 15,0 0 0-15,3 0 4 16,-9 3 1-16,0 3-4 16,-6 6 0-16,3 3-2 15,-3 12 0-15,0 9 1 0,-1-1 1 16,4 1-2-16,-3 9 0 16,6 9-1-16,0 0 0 15,0 3 0-15,0 0 1 16,0 3-1-16,-9-1 0 15,3 4 2-15,-6-9 0 16,9-6-2-16,-10 3 1 16,4 3 0-16,3-6 1 15,3-7-2-15,3 1 0 16,0 3 3-16,0-3 0 16,3-6-3-16,3 0 0 15,3-6 0-15,4 9 0 16,-4-3-1-16,0-6 1 15,3-3 2-15,-6 2 0 16,4 1-2-16,-4-6 1 16,-6-3-1-16,3-6 0 15,0-3 0-15,-3 0 1 16,0-3-1-16,0 0 0 0,3-3 0 16,3 0 0-16,-6-3-1 15,3-3 1-15,-3-6-1 16,0 0 0-16,-3-3 2 15,3 0 1-15,0-3-2 16,-6 3 0-16,3-3-1 16,0 9 0-16,3-3-1 15,0 3 1-15,0 3 0 16,0 0 1-16,0 0-1 0,0 3 0 16,-3 0 0-16,3 0 1 15,0 3 0-15,0 0 0 16,3-3-1-16,-3 0 0 15,3 0-3-15,-3 0 1 16,3-3-5-16,-3 0 0 16,6-3-50-16,-6-3 0 15,0 1 50-15</inkml:trace>
  <inkml:trace contextRef="#ctx0" brushRef="#br0" timeOffset="411931.0669">5621 16623 121 0,'3'12'0'0,"9"9"-1"16,-12-18 1-16,0-6-41 16,0-9 0-16,-6-9 42 15,3 6 1-15,3 0 32 16,-3 3 1-16,3 3-30 0,-3 3 0 16,3 3-1-16,0 15 1 15,-6 9-4-15,6 24 0 16,0 20-1-16,6 13 1 15,3 18 0-15,3 3 1 16,0 5-1-16,-6 1 0 16,1 0 0-16,-4-6 0 15,-3-10 0-15,-3-11 0 16,-4-15 0-16,-2-12 1 16,-3-12 1-16,0-3 0 15,6-7 3-15,-7-8 1 16,4-6-7-16,0-15 1 15,-3-9 1-15,3-21 0 16,3-17-2-16,-1-13 0 16,4-12 0-16,-3-6 0 15,12-9 0-15,-6-8 0 0,-6-7-1 16,6-3 1-16,6-2 0 16,-3-1 0-16,10 0 0 0,2 9 0 15,0 7 0-15,1 26 0 16,-7 15 0-1,-3 12 0-15,0 12 0 16,-6 30 1-16,-9 21 1 16,3 27 0-16,-7 27 1 15,4 14 0-15,0 16-2 16,3 6 0-16,6 6 0 16,-9 20 1-16,3 19-4 0,-4-25 1 15,4-8 3-15,6-45 1 16,0-33-5-16,0-9 1 15,0-16 0-15,0-2 1 16,0-9-1-16,6-3 1 16,4-9-1-16,-4-21 0 15,3-15 1-15,-9-17 1 16,-9-19-1-16,6-9 0 16,3-12 0-16,0-5 1 15,0-7-2-15,0 6 0 16,0 9 1-16,-3 19 0 15,-10 14 2-15,10 15 0 16,-6 12-2-16,18 9 0 16,1 9 3-16,2 9 0 15,3 6-6-15,10 24 0 16,-4 15 3-16,0 6 0 16,4 12 0-16,-10 2 1 0,-6 10-3 15,-6 3 1-15,-9 3-8 16,0-6 1-16,-9-7-27 15,0-17 1-15,2 6-25 16</inkml:trace>
  <inkml:trace contextRef="#ctx0" brushRef="#br0" timeOffset="412579.3633">5189 17604 67 0,'28'-6'0'16,"15"-6"-5"-16,-13 3 0 15,-11 3 15-15,-4 0 1 16,-3 3 18-16,-9 0 0 0,0 0-23 16,0 0 1-16,-3 3 3 15,0 0 0-15,0 0-9 16,0 3 0-16,6 3 0 15,1 3 1-15,2 3-2 16,0 3 0-16,6 0 1 16,4 6 1-16,-1 6-3 15,-3-3 1-15,1 0 0 16,-1 3 0-16,3 2 3 0,7 1 1 16,-4 3-5-16,-6-6 0 15,1-3 3-15,-1 3 0 16,0 3-4-16,1-6 1 15,-7 3 3-15,3-12 0 16,-3 3-2-16,0-6 0 16,4 0 7-16,2-6 0 15,-6-6-7-15,9-6 1 16,7-3-1-16,-10-12 0 16,6-12 0-16,-5 3 0 15,-1-12-7-15,0-3 0 16,1-12 4-16,-1 15 1 15,0 4 0-15,-6 2 1 16,4 6-10-16,5-3 0 16,0 0-101-16</inkml:trace>
  <inkml:trace contextRef="#ctx0" brushRef="#br0" timeOffset="413657.311">8006 16575 153 0,'-12'-12'0'0,"-10"-6"-3"15,22 12 1-15,16 3 1 0,-1 0 1 16,3 0 0-16,-2 0 1 15,-1-3 1-15,-6 3 0 16,-3 0 0-16,0 0 1 16,-3 3 0-16,-3 12 0 15,0 9-3-15,-6 21 1 16,3 18 0-16,-3 8 1 16,3 16 3-16,3 6 0 15,0 12-5-15,0 2 0 16,-3 4 3-16,3-6 0 15,0-4-3-15,0-20 1 16,0-9 0-16,0-12 0 16,-3-9-1-16,3-12 0 15,0-9 1-15,0-6 0 16,0-6-1-16,0-7 0 16,0-2 0-16,0-23 0 15,0-16-2-15,-6-15 0 0,3-12 2 16,3-12 0-16,3-9 0 15,3-5 0-15,-3-10-2 16,0 9 0-16,6 0 1 16,-9 18 1-16,3 16 0 15,0-1 0-15,0 6-1 16,4 9 0-16,-4 6 1 16,0 9 1-16,0 6-1 15,-3 3 0-15,0 6 2 16,0 0 0-16,-3 3-2 15,3 6 0-15,0 3 1 0,0 27 1 16,3 15-2-16,3 9 0 16,6 12 0-16,-3 3 1 15,7 2-3-15,-10-2 1 16,3-3 1-16,-3-3 0 16,-3-6-2-16,-3-12 1 15,-6-10-6-15,-3-5 1 16,0 0-114-16</inkml:trace>
  <inkml:trace contextRef="#ctx0" brushRef="#br0" timeOffset="414078.7252">7752 17568 107 0,'16'0'0'0,"11"3"13"15,-12 0 1-15,-5 3-2 16,-1 18 0-16,0 12-11 0,3 0 1 15,-3 9 4-15,7-4 0 16,-1 1-5-16,0-6 0 16,1-6-1-16,5 0 1 15,6-3 2-15,-5-6 0 16,2-3 0-16,13-9 1 16,6-9-4-16,-3-3 0 15,-4-3-2-15,1-12 1 16,9-12-1-16,-16-3 0 15,-11-9-2-15,-4 6 1 16,-3-3-14-16,1 4 0 16,-1-1-81-16</inkml:trace>
  <inkml:trace contextRef="#ctx0" brushRef="#br0" timeOffset="415159.905">10878 16515 152 0,'-25'-6'0'0,"-14"-3"-2"0,39 15 0 16,21 12-2-16,-6-6 0 15,4 0 5-15,-4 0 0 16,-3 3 5-16,-3 0 1 16,-2 0 1-16,2 18 1 15,3 8-5-15,-9 13 0 16,3 9-5-16,-6 12 0 15,0 12 3-15,0-1 0 16,6 4 5-16,-6 3 0 16,0 6-9-16,0-10 1 15,3-2 1-15,-6-15 0 16,3-12-1-16,-9-9 0 16,3-15 0-16,0-9 0 15,0-10 2-15,-3-5 1 16,-4-6-2-16,1-24 0 15,-3-17 0-15,9-4 0 16,-7-12 0-16,10-9 0 0,6-12-4 16,1-9 1-16,5-8 2 15,-6 5 1-15,6 0-2 16,-6 15 0-16,0 6 2 16,-3 16 1-16,-3 14-1 15,-3 6 0-15,0 6-1 16,3 6 1-16,-3 9-1 15,3 0 0-15,3 3 1 16,3 3 0-16,3 6 3 16,3 15 1-16,6 15-6 0,-6 12 1 15,-3 14 2-15,-6 4 0 16,-3 3-1-16,-9 0 0 16,-3 0-4-16,6-15 1 15,-7-10-23-15,7-8 1 16,3 0-60-16</inkml:trace>
  <inkml:trace contextRef="#ctx0" brushRef="#br0" timeOffset="415595.0557">10593 17783 52 0,'25'-24'0'15,"6"-17"40"-15,-28 35 0 0,-16 18-32 16,7-3 0-16,-9 3 5 16,3 2 1-16,-1 7-14 15,7 3 0-15,-6 0-1 16,9-3 1-16,3 3 1 15,6 0 0-15,6-3 1 16,7 0 0-16,5 0-2 16,7 6 0-16,6-3-1 0,-10-3 1 15,1-3-1-15,-1-3 1 16,-2-3 2-16,8-6 1 16,10-9-3-16,-6-3 0 15,2-3 4-15,-5 0 0 16,3-3-4-16,-13 3 0 15,-2-3-1-15,-1 3 1 16,-12-3-7-16,4-9 1 16,-4-6-13-16,0-12 1 15,3 0-79-15</inkml:trace>
  <inkml:trace contextRef="#ctx0" brushRef="#br0" timeOffset="416525.439">13126 16548 130 0,'-9'6'0'15,"-7"0"-2"-15,10-3 1 0,6 0 1 16,3 0 0-16,3-3 2 16,-3 3 0-16,4-3 5 15,-4 6 1-15,3 3-5 16,0 12 1-16,3 9-3 15,0 5 1-15,3 10-1 16,1 15 1-16,-1 12 1 16,3 0 0-16,0 6-2 0,-2-1 0 15,-1 1-1-15,-6 6 0 16,-6-6 3-16,6-12 0 16,-6-13-3-16,0-8 0 15,0-9-1-15,0-9 1 16,0-12-3-16,0-3 0 15,-6-9-1-15,0-24 0 16,-3-18 4-16,6-9 0 16,0-12 0-16,3-5 0 15,3-13 0-15,6 3 0 16,6-6 0-16,-12 12 1 16,3 7-1-16,-6 11 0 15,-3 12 1-15,0 9 0 16,0 9-1-16,3 6 1 15,-6 9 3-15,3 21 0 16,3 15-3-16,0 9 0 16,0 12-1-16,3 3 0 15,3 5 2-15,-3-2 0 0,3 3-3 16,0-6 1-16,4-3-2 16,-1-6 1-16,3 0-29 15,-6-10 0-15,0 1-43 16</inkml:trace>
  <inkml:trace contextRef="#ctx0" brushRef="#br0" timeOffset="416991.7251">12906 17652 40 0,'21'-18'0'16,"13"-12"18"-16,-22 18 0 16,-9 6-11-16,0 3 0 15,-6 6 24-15,3 0 0 16,0 0-30-16,3 0 1 15,0 3-1-15,12 6 1 16,10 15-2-16,-1 0 1 16,1 6-1-16,-1 9 1 15,1 2 2-15,2 7 1 16,4 0-4-16,5 0 0 0,4-3 1 16,-6-12 0-16,-4-3 0 15,1-12 0-15,3-9-1 16,-7-9 0-16,-5-9 2 15,11-18 0-15,4-15-3 16,-3-3 1-16,2-3 0 16,-2 0 0-16,-3 3-7 15,-7 9 0-15,-3 3-46 16,-2-8 1-16,-1-1 27 0</inkml:trace>
  <inkml:trace contextRef="#ctx0" brushRef="#br0" timeOffset="417936.3523">14991 16395 140 0,'-24'15'0'15,"-13"9"0"-15,37-21 0 16,19-12-5-16,-7 6 1 16,0-3 4-16,-3 3 0 15,0-3 7-15,-2 3 0 16,-1-3-4-16,-3 3 0 16,0 0-2-16,0 0 1 15,-3 3-1-15,0 3 0 16,0 3 0-16,0 9 0 15,-3 6 0-15,3 21 0 16,0 12 5-16,0 12 0 16,3 14-6-16,0 13 0 15,0 12 0-15,0 0 0 16,3 14 3-16,0-8 1 0,0-3-5 16,0-19 0-1,4-11 0-15,-4-18 1 0,-3-18-1 16,0-9 1-16,-3-9-1 15,-3-15 1-15,0-3-1 16,0-33 1-16,0-12-1 16,3-18 1-16,0-21 0 15,3 1 0-15,3-19 0 16,-6 12 0-16,-6-6 0 16,3 24 0-16,-4 13 0 0,-2 5 1 15,0 9 0-15,0 6 1 16,-3 6-2-16,0 3 0 15,2 6-1-15,-2 0 1 16,3 9 0-16,3 0 0 16,0 6 0-16,3 9 0 15,6 6 0-15,0 27 0 16,6 21 0-16,0 3 1 16,6 9-2-16,1-1 1 15,5 4 0-15,-6-12 0 16,-2-6-6-16,-4-15 1 15,-6-9-30-15,0-6 1 16,0-1-25-16</inkml:trace>
  <inkml:trace contextRef="#ctx0" brushRef="#br0" timeOffset="418371.7767">14634 17389 171 0,'12'8'0'0,"9"4"0"0,-9 3 0 15,-5 6-2-15,-1-6 1 16,0 6 1-16,3-3 0 15,6 0 0-15,7 6 1 16,2 0 0-16,10 6 0 16,6 3-1-16,-4-6 1 15,1 6-1-15,-3-9 0 16,-1-6 0-16,-5-3 0 16,-1-4 0-16,4-5 0 15,-1-3 6-15,-2-6 1 16,-4-3-9-16,7-14 1 15,6-13 2-15,-1-6 1 16,4-12-3-16,-6 6 1 16,-1 0-2-16,10 3 1 15,3 0-5-15,-9 9 0 16,-4 4-37-16,-2-10 0 16,0 0-5-16</inkml:trace>
  <inkml:trace contextRef="#ctx0" brushRef="#br0" timeOffset="419287.4169">16753 16300 60 0,'15'14'0'0,"10"13"0"15,-16-30 0-15,-6-18 18 16,0 10 0-16,0-4-10 16,0 12 1-16,3 6-4 15,7 6 0-15,2 8 6 0,3 19 0 16,7 15-6-16,-4 12 1 15,3 15-2-15,-5 9 0 16,-1 11-4-16,-3-2 0 16,1 0 0-16,-1 0 0 15,0-4 2-15,-5-11 0 16,-1-9-2-16,-3-12 0 16,0-12 1-16,0-10 0 15,0-11-1-15,-6-6 0 16,0-9 0-16,0-12 0 15,-3-9 0-15,0-21 0 16,0-17 0-16,3-7 0 16,0-12 0-16,0-6 0 15,-3-12-1-15,6 4 1 16,0-1 0-16,3 18 0 16,0 9 0-16,-3 12 0 15,0 15 0-15,0 6 0 16,-3 9 0-16,-3 3 1 15,-6 3-1-15,3 3 0 16,3 0 0-16,3 6 0 0,0 6 0 16,6 24 0-16,3 21 0 15,1 9 0-15,-1 9 0 16,0 3 0-16,3 5-1 16,-6-11 1-16,0-6-5 15,0-9 0-15,-2-12-22 16,-1-6 0-16,0-1-42 15</inkml:trace>
  <inkml:trace contextRef="#ctx0" brushRef="#br0" timeOffset="419678.4123">16725 17508 124 0,'31'-12'0'16,"24"-9"0"-16,-52 15 0 16,-27 9-3-16,8 0 0 15,-5 0 13-15,6 0 0 16,2 6-5-16,7 3 1 16,3 3-1-16,9 9 1 15,7 6-6-15,11 3 0 16,10 3 1-16,-4-6 0 15,1 0 4-15,-1-6 0 16,-2-6-5-16,-4-1 1 0,1-2 2 16,-1-3 1-16,-2-6-4 15,8-21 0-15,7-14 0 16,0-13 1-16,3-12-1 16,-1-3 0-16,4-3-1 15,-6 6 0-15,0 0-2 16,2 7 1-16,7 2-15 15,-6 6 1-15,0 0-82 0</inkml:trace>
  <inkml:trace contextRef="#ctx0" brushRef="#br0" timeOffset="420219.0403">19490 16422 96 0,'-9'12'0'0,"-9"6"10"15,2-24 0-15,4-18-7 16,0 9 1-16,3-3-1 0,3 6 1 16,0 3 3-16,-1 6 1 15,4 6-7-15,-3 9 0 16,3 9 2-16,-3 27 0 16,3 18 3-16,0 15 1 15,3 14-5-15,0 7 0 16,0 9-2-16,0-6 0 15,0-1-1-15,0-17 1 16,3-12-13-16,0-21 1 16,0-9-31-16,-6-16 0 15,0 1 14-15</inkml:trace>
  <inkml:trace contextRef="#ctx0" brushRef="#br0" timeOffset="420496.0247">19087 17161 98 0,'18'24'0'0,"9"15"2"16,-27-24 0-16,-18-15 0 16,6 9 0-16,-3 3 6 15,8 15 1-15,4 15 3 16,13 12 0-16,8 8-7 16,3-5 0-16,7 9 5 15,2-9 1-15,7-6-10 16,-3-9 0-16,2-12 1 15,4-13 0-15,6-14-3 16,0-17 1-16,0-16-4 0,6-12 0 16,6-15-16-16,-3-6 0 15,3-6-21-15,0 6 1 16,0 1 13-16</inkml:trace>
  <inkml:trace contextRef="#ctx0" brushRef="#br0" timeOffset="421061.4826">20726 16503 130 0,'-12'18'0'0,"-10"15"0"16,19-33 0-16,12-15 0 16,-3 3 0-16,4 0 9 15,2 3 0-15,0 0-1 16,0 6 1-16,4 3-9 15,-1 0 1-15,0 3-1 16,0 0 1-16,-2 0 0 16,-1 0 0-16,3 0 5 0,-3 0 1 15,-2 3-9-15,-1 0 1 16,3 0 0-16,0 9 1 16,4 9 1-16,2 9 0 15,6 12-2-15,-2 8 1 16,-1 7 3-16,-6 15 0 15,-5 9-3-15,-1 0 1 16,-3 5-2-16,-3 1 1 16,-6 0 0-16,0-12 0 15,0-10-1-15,0-11 1 16,3-15-3-16,0-9 1 16,0-9 0-16,0-6 1 15,0-6-1-15,0-3 1 16,-3-3-11-16,0-3 0 15,0-6-8-15,-10-9 0 16,1 0-53-16</inkml:trace>
  <inkml:trace contextRef="#ctx0" brushRef="#br0" timeOffset="421389.2527">20726 17365 45 0,'21'21'0'0,"19"14"34"16,-34-32 1-16,-18-18-25 15,3 6 0-15,-1-2-5 16,4 2 1-16,3 3-1 16,6 12 1-16,10 6-5 0,8 11 0 15,10 13 0-15,2 3 0 16,7 3 5-16,-3 0 0 16,2-3-2-16,-2 3 1 15,0-3-2 1,-4-6 1-16,-2-4-6 0,-10-5 1 15,-2-9 5-15,-1-6 1 16,-3-6-5-16,4-24 0 16,2-9 0-16,4-8 0 15,-1-13-3-15,7-3 0 16,2-6-1-16,4 0 1 16,3-6-21-16,-10 1 1 15,1-1-68-15</inkml:trace>
  <inkml:trace contextRef="#ctx0" brushRef="#br0" timeOffset="424361.9538">15089 17855 74 0,'3'-6'0'0,"0"6"-10"0,0-3 0 15,-3 3 27-15,0 0 0 16,3 0-14-16,-3 0 1 15,0 3 8-15,0-3 1 16,-3 6-9-16,0 3 0 16,0 3 2-16,0 3 0 15,0 3-5-15,0 0 0 16,-3-6 0-16,0 9 1 16,3 0-2-16,0-3 0 15,3-3 0-15,3 6 0 16,3 0 1-16,0 0 0 15,0 3 0-15,3-1 1 16,1 1-1-16,-1-6 0 16,0-3-1-16,0-6 1 15,0-9-2-15,-3-6 1 16,0-9 0-16,1 0 0 16,-1-6 0-16,-3 1 0 0,0 8 1 15,-3-6 0-15,0 0-1 16,0-3 1-16,0 0-1 15,0 0 1-15,3 0-1 16,0 6 1-16,0 0-1 16,-3 3 1-16,0 0 0 15,0 3 0-15,-3 3-1 16,0 0 0-16,0 3 0 16,0 0 1-16,0 0-1 15,0 0 1-15,3 3 1 0,-3 0 0 16,0 3-1-16,-1 9 1 15,4 9-2-15,4 9 0 16,-1 9 0-16,0 0 0 16,0 0 0-16,0 5 1 15,0 1-1-15,0-9 0 16,-3-9-1-16,6-9 1 16,0-6-1-16,3-6 1 15,4-6 0-15,2-6 0 16,0-9 0-16,3 0 0 15,1 0 0-15,-1-9 0 16,-3-12 0-16,-2 6 0 16,-1-5 0-16,-6 2 0 15,-3 0 0-15,-3 9 0 16,-3 3 0-16,0 3 0 16,-3 9 0-16,-6-3 0 15,-7-3 0-15,4 6 0 0,3 3 1 16,3 0 1-16,-1 3-2 15,4 0 0-15,3 3 1 16,-3 0 1-16,3 0-2 16,-3 0 1-16,0 3 3 15,-3 3 0-15,-1 3-4 16,1 9 0-16,3 9 1 16,3 3 0-16,0 3 4 15,3 6 0-15,3 0-9 0,3-7 1 16,3 7 4-16,1-15 0 15,-1 3-3-15,0-9 1 16,0-9 1-16,3-3 1 16,1-9-1-16,8-3 0 15,3-6 0-15,7-6 0 16,6-6 0-16,-7 3 0 16,1-3-1-16,-10 6 0 15,-5 1 1-15,-4 2 0 16,-6 3 2-16,-3 0 0 15,-3 0-4-15,0 6 1 16,-3 0 1-16,-3 0 1 16,0 3-4-16,-10-3 0 15,-5 0 3-15,-7-3 0 16,-2 0-2-16,-1 0 1 16,1 3 1-16,5 0 1 15,7 3-2-15,3-3 0 0,5 6 2 16,4 6 1-16,6 3-1 15,6 6 1-15,10 6-2 16,-1-3 0-16,0 3 0 16,4-6 0-16,2 0 0 15,-6-3 0-15,-2-4-1 16,-4-2 1-16,0-6-2 16,-6-6 1-16,0-8 2 15,-6-4 0-15,-3-6-2 0,0 0 1 16,-3 0-1-16,3 6 0 15,-1 0 1-15,1 12 0 16,0 0-1-16,-6 6 0 16,-3 6 1-16,2 0 0 15,1 3-2-15,3 0 0 16,0 0-124-16</inkml:trace>
  <inkml:trace contextRef="#ctx0" brushRef="#br0" timeOffset="769889.975">24943 1700 103 0,'0'27'0'15,"0"15"8"-15,-9-39 0 16,-9-24-5-16,5 12 1 15,4-12 6-15,3 15 0 16,0 6-5-16,-3 39 1 0,0 27 9 16,0 41 1-16,-4 37-15 15,1 89 1-15,0 60-3 16,0 16 1-16,2 29 1 16,4-12 1-16,3 0-2 15,-9-18 1-15,-6-15-1 16,2-47 1-16,-2-40-1 15,9-38 0-15,6-40-2 16,0-38 1-16,3-42 1 16,0-15 0-16,0-21-2 0,3-51 0 15,0-42-4-15,15-36 1 16,10-38-8-16,-7-28 0 16,-3-29 11-16,4-16 0 15,-1-23-17-15,-8-9 1 16,-7-12 18-16,6 8 0 15,0 7 1-15,-3 15 0 16,-3 14 2-16,-15 13 1 16,-9 15-3-16,-10 35 1 15,-5 27 0-15,5 43 0 16,1 35 8-16,8 18 1 16,10 27-10-16,0 6 0 15,0 9 0-15,3 9 1 16,0 15-1-16,3 21 1 15,3 15 1-15,15 20 0 16,12 22-3-16,13 45 1 16,12 38 0-16,15 31 0 15,13 23 2-15,-7 3 0 16,-2 7-2-16,-1 2 1 0,-3 6 1 16,10-12 0-16,5-8-4 15,7-43 1-15,9-32 1 16,-6-28 0-16,-1-32 5 15,-5-27 0-15,0-30-6 16,-10-30 0-16,-6-27-1 16,-2-39 1-16,-7-33 1 0,-6-47 0 15,-3-43-1-15,-9-41 0 16,-7-46 3-16,-11-14 0 16,-7-27-3-16,-9-3 0 15,-9-15 2-15,10 32 0 16,-1 19-2-16,0 72 1 15,3 44 0-15,-6 48 0 16,0 43-5-16,-3 20 1 16,-3 24-3-16,-3 15 0 15,0 18-1-15,0 15 0 16,3 24-1-16,6 14 1 16,7 7-42-16,14 12 0 15,1 0 20-15</inkml:trace>
  <inkml:trace contextRef="#ctx0" brushRef="#br0" timeOffset="770609.8177">27182 2439 147 0,'0'-42'0'0,"-3"-27"-1"16,9-18 0-16,9-17 0 15,-6 20 0-15,4 9 1 16,-7 18 1-16,0 18 1 16,-6 33 0-16,-3 27 0 15,-9 54 1-15,-4 45 0 16,-2 83 0-16,-3 70-3 16,11 11 1-16,7 30 7 0,9-3 0 15,10 9-9-15,2 12 1 16,10 9-1-16,-1-39 1 15,7-26 3-15,-7-76 0 16,1-56 0-16,2-34 1 16,1-44-3-16,-10-15 0 15,-8-27-1-15,-19-36 1 16,-13-36-1-16,-8-45 0 16,-10-38 1-16,-3-58 1 15,-6-50-2-15,7-45 0 16,2-45-5-16,9-36 1 15,7-36 4-15,12 27 0 16,9 3 3-16,12 84 0 16,16 53-3-16,17 49 0 15,20 50 1-15,23 25 1 16,22 32-3-16,4 24 1 0,11 30 0 16,22 33 0-1,15 36 1-15,3 42 0 0,6 41-1 16,-6 19 0-16,1 26 0 15,-14 1 0-15,-5 8 3 16,-49-11 0-16,-34-4 0 16,-21-29 0-16,-21-24-1 15,-10-16 0-15,-15-20 1 16,-40-12 0-16,-27-15-1 0,-28-21 0 16,-31-18-2-16,-8-27 1 15,-19-21-1-15,-16-24 0 16,-11-24-1-16,21 7 1 15,9-7 0-15,24 12 0 16,19 9-3-16,16 18 1 16,17 12-20-16,31 15 0 15,28 12-18-15,0 6 0 16,-1 0-15-16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43:38.4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5309 805 58 0,'-9'-17'0'16,"-13"-7"21"-16,4-6 0 16,-1-3-4-16,-5-3 0 15,-7 3-17-15,-15 12 0 16,-12 9 1-16,3 12 0 15,-3 12 1-15,-9 36 0 16,-10 30 2-16,-36 74 1 16,-18 58-2-16,8 17 0 15,-11 21 0-15,36-5 1 16,19-1 2-16,30-24 0 0,27-17-6 16,37-28 0-16,31-29 8 15,43-27 1-15,39-28-6 16,13-44 0-16,24-39-5 15,7-39 0-15,17-44 2 16,13-28 0-16,9-36 2 16,0-20 0-16,0-25-3 15,0-5 1-15,3-10 0 0,-12-11 0 16,-6-7-1-16,-10-8 1 16,-5-3-1-16,-34-7 0 15,-22-2 0-15,-49 54 0 16,-33 35-4-16,-58 54 0 15,-37 51 4-15,-67 87 0 16,-56 72 6-16,-2 71 0 16,-25 70-4-16,34 32 0 15,9 39 2-15,61-63 0 16,43-26-5-16,37-28 0 16,33-29 6-16,6-25 0 15,13-26-4-15,12-19 1 16,9-17-2-16,6-27 1 15,0-24-5-15,-3-36 0 16,4-33 3-16,-4-30 1 16,-3-30 0-16,0-26 1 15,-3-25 0-15,6-15 0 16,0-20-2-16,3 26 1 0,0 10 3 16,-21 26 0-16,-15 30-3 15,-16 36 1-15,-18 30 1 16,-31 42 0-16,-28 39-2 15,-29 39 1-15,-32 41-6 16,37-11 1-16,1 0-123 16</inkml:trace>
  <inkml:trace contextRef="#ctx0" brushRef="#br0" timeOffset="437.0693">7706 2035 125 0,'-15'-3'0'16,"-6"0"0"-16,5 12 0 15,1 9 0-15,-9 24 0 16,-10 15 1-16,3 12 1 15,1 11 2-15,15-2 0 16,5 6 1-16,23-9 1 16,20-4-4-16,4-17 1 15,15-12-2-15,12-27 0 16,16-21-1-16,2-27 0 16,1-27 0-16,18-38 0 0,15-40-3 15,-12-3 1-15,-3-14 1 16,-28 11 0-16,-21 4 1 15,-27 26 1-15,-19 15 3 16,-34 45 1-16,-21 33 0 16,-48 39 1-16,-38 33-6 15,-3 33 1-15,-11 30-1 16,32-4 0-16,13 7-2 16,43-15 1-16,0 3-120 0</inkml:trace>
  <inkml:trace contextRef="#ctx0" brushRef="#br0" timeOffset="1396.542">9266 1458 58 0,'-15'24'0'16,"-7"20"34"-16,7-23 1 15,0-6-35-15,-13 15 1 16,-8 9 3-16,-10 24 1 16,-6 12 0-16,6 21 0 15,0 17-2-15,9 1 0 16,7 9-1-16,14 11 1 15,16 10-2-15,31-28 0 16,27-20 2-16,3-39 0 16,16-33-2-16,-4-18 1 15,1-27-2-15,2-21 1 16,-3-24-2-16,7-41 1 16,3-40-3-16,-19-9 0 15,-9-20 2-15,-34 14 1 0,-21 4-6 16,-36 17 0-16,-26 16 7 15,-11 35 1-15,-13 27 0 16,13 45 0-16,6 36 8 16,15 60 0-16,12 41-3 15,22 49 1-15,21 44-5 16,18 7 0-16,22 23-5 16,0 6 1-16,9 13 3 0,-16 17 1 15,-14 15-2-15,-19 3 1 16,-18 12-4-16,-25-23 1 15,-18-13 1-15,-28-30 0 16,-24-20 1-16,-22-34 0 16,-24-26 0-16,4-40 0 15,-11-38 1-15,1-33 0 16,-3-39-2-16,28-39 1 16,14-36-2-16,31-65 0 15,25-58-4-15,58-32 0 16,40-40 5-16,30 16 1 15,40 0-2-15,30 11 0 16,34 10 0-16,0 17 0 16,13 22-25-16,-4 2 1 15,1 4-73-15</inkml:trace>
  <inkml:trace contextRef="#ctx0" brushRef="#br0" timeOffset="2706.0698">10193 1458 62 0,'-9'15'0'16,"-4"12"10"-16,-2 20 1 16,-3 16 2-16,-7 9 1 15,1 9-9-15,6 6 0 16,-4 2 1-16,13 1 0 16,-3 3 3-16,15-12 0 15,9-7-5-15,0-17 0 16,7-18-3-16,17-9 1 15,19-12-2-15,10-24 1 16,8-21-1-16,3-21 0 16,7-21-3-16,-3-5 1 15,-4-13-2-15,-15 3 1 16,-9 0 2-16,-12 18 0 16,-13 10 2-16,-5 11 1 15,-7 12 0-15,-6 12 0 16,-3 3-1-16,-18 27 1 15,-6 21 1-15,-4 15 0 0,-2 21-3 16,3 8 0-16,-7 19 5 16,13-12 1-16,6 3-6 15,9-7 0-15,9-5 0 16,15-12 0-16,16-18-2 16,3-21 0-16,6-18-34 15,9-12 1-15,3 0-28 16</inkml:trace>
  <inkml:trace contextRef="#ctx0" brushRef="#br0" timeOffset="2763.1941">11217 2307 48 0,'-6'12'0'0,"-3"6"10"0,6 0 0 16,0 0-60-16</inkml:trace>
  <inkml:trace contextRef="#ctx0" brushRef="#br0" timeOffset="3363.5681">11331 2445 84 0,'6'-9'0'15,"6"-9"18"-15,15-6 1 16,10-12-13-16,3-12 0 15,9-12-5-15,3-5 1 16,3-10 0-16,-3-9 0 16,0-6-2-16,-9 7 1 15,-4-4-1-15,-17 6 0 16,-10 0 1-16,-12 18 1 16,-12 16 4-16,-10 32 0 15,-14 27 1-15,-10 17 1 16,-6 25-8-16,3 9 0 15,6 15 0-15,22-3 0 16,12 0 1-16,18-4 0 0,12-5-1 16,7-9 0-16,5-6 0 15,7-9 1-15,9-9-2 16,12-21 1-16,16-15-1 16,14-18 1-16,13-21-2 15,31-21 1-15,21-27 0 16,-28 27 1-16,-8 1 0 15,-44 35 0-15,-27 15 5 0,-6 36 1 16,-10 26-6-16,4 19 1 16,-3 15 0-16,18 0 1 15,15 3 6-15,19-4 1 16,18-2-9-16,-16-36 0 16,-5-24 0-16,3-12 0 15,-1-15-1-15,-5-21 0 16,-4-21 2-16,7-36 1 15,2-29-3-15,-30-7 1 16,-15-6-1-16,-25 7 1 16,-24-1 0-16,-18 36 0 15,-19 27 0-15,-52 16 0 16,-37 20 2-16,-2 42 0 16,-16 35-2-16,37 13 0 15,18 21-3-15,40-6 0 16,30 8-8-16,31-29 1 15,37-15-31-15,3-15 0 16,3 0-16-16</inkml:trace>
  <inkml:trace contextRef="#ctx0" brushRef="#br0" timeOffset="4354.8821">14903 1592 129 0,'-37'6'0'16,"-21"6"-2"-16,33-30 1 15,13-18 0-15,-21 9 1 16,-10 1 4-16,-12 14 0 16,-10 9-1-16,-8 18 0 15,-6 17 2-15,-7 16 1 16,-3 15-4-16,7 12 1 15,5 15 3-15,10 17 0 16,12 16-4-16,30-33 0 16,28-27-2-16,31-10 0 15,33-14 2-15,16-15 1 16,15-18-4-16,36-15 1 16,32-15 1-16,-17-24 0 15,7-14-2-15,-9-7 0 16,-6-12 0-16,-13 24 1 15,-5 9 0-15,-29 33 0 16,-20 27 1-16,-41 33 0 16,-29 27 6-16,-23 36 1 15,-21 35-4-15,-9-20 0 0,-12 0-4 16,-9-22 1-16,-10-23-1 16,10-30 1-16,3-30-4 15,6-18 1-15,3-21-11 16,6-24 1-16,3-24 2 15,12-17 1-15,6-22 6 16,-2-30 1-16,2-23 3 0,16 29 0 16,12 12 2-16,6 37 0 15,9 35 4-15,3 6 1 16,10 15-1-16,33 9 1 16,28 9-8-16,14-3 1 15,20 3 3-15,33-6 1 16,30 0-5-16,-21 9 0 15,-3-6-1-15,-21 9 1 16,-19 3 0-16,-42 3 0 16,-31 3-2-16,-7 21 0 15,-14 3 2-15,-10 21 0 16,-9 15 2-16,-18 15 1 16,-13 17-2-16,1-2 0 15,-7 6-2-15,7-10 0 16,6-8 1-16,5-12 0 15,4-9 0-15,12-9 0 16,6-6-1-16,7-13 1 16,8-8 2-16,16-21 0 15,12-12-2-15,-6-12 0 0,0-11-6 16,3-16 0-16,3-12 6 16,12-15 0-16,6-12 0 15,7-6 0-15,8-5-1 16,19-10 1-16,19-9-1 15,-26 34 1-15,-11 14-2 16,-31 24 1-16,-27 24 2 16,-10 9 0-16,-12 12 0 15,-12 30 0-15,-9 24 0 0,-7 12 0 16,-5 14-3-16,2 7 1 16,-2 6 1-16,5-6 0 15,1-4-1-15,6-11 0 16,6-6-7-16,-4-6 1 15,1-6-113-15</inkml:trace>
  <inkml:trace contextRef="#ctx0" brushRef="#br0" timeOffset="6216.8364">4489 3797 169 0,'25'-12'0'16,"17"-9"0"-16,10 0 1 15,16 0 0-15,17-3 0 16,19-2-1-16,9-4 1 16,13 3 2-16,60 3 1 15,35 3-4-15,17 6 0 16,31 3 0-16,13 3 0 15,20 6 2-15,29 0 1 16,23 3 4-16,29-6 0 16,30-6-5-16,6 0 0 15,12-3-2-15,0 9 0 16,3 0 0-16,10 6 0 16,8 0 2-16,13 0 0 15,12 0 0-15,13-9 0 0,5-3 0 16,-9-6 0-16,-2-6-1 15,2 0 0-15,0-3 0 16,-21 9 1-16,-15 3-1 16,-41 18 1-16,-29 15-1 15,-26 6 0-15,-26 12-1 16,-35 6 0-16,-33 9 0 0,-40-9 0 16,-33 0-3-16,-31-18 0 15,-34-12-21-15,-30-15 1 16,0 0-97-16</inkml:trace>
  <inkml:trace contextRef="#ctx0" brushRef="#br0" timeOffset="55729.4317">6994 5733 141 0,'15'-3'0'0,"7"0"3"16,-7 0 1-16,0-3 4 16,-9 0 1-16,3 0-7 15,7 27 1-15,-1 15 6 16,-6 42 0-16,3 29-3 15,-2 40 1-15,-1 35-5 16,3 55 0-16,-6 44-2 16,3-36 0-16,-6-5 1 15,3-58 0-15,1-38-1 0,-7-49 0 16,0-44-2-16,-10-63 1 16,-5-57 0-16,12-38 0 15,6-49-5-15,15-8 1 16,10-25 2-16,21 4 0 15,21-4 3-15,25 40 0 16,24 23-2-16,1 45 0 16,8 39 3-16,-33 54 1 15,-22 45 6-15,-27 42 0 16,-21 41-11-16,-13-11 0 16,-18 9 3-16,15-22 0 15,3-14 3-15,16-15 1 16,11-12-3-16,1-25 0 15,0-17-1-15,9-9 0 16,-3-9 0-16,6 0 1 16,3-3-3-16,-3 0 0 15,6 0 2-15,0-6 1 16,12-6-3-16,4-9 1 0,5-9 1 16,4-15 0-16,2-12 2 15,-5-17 1-15,-7-16-5 16,1-36 0-16,-7-26-2 15,-24-4 1-15,-19-9 2 16,-30 22 1-16,-27 11 0 16,-35 45 1-16,-30 30 3 0,-33 72 1 15,-34 57-5-15,0 39 1 16,-13 47 0-16,38-17 1 16,23 5-2-16,56-35 0 15,40-21-4-15,51-45 1 16,50-36-30-16,18-24 0 15,-7 0-54-15</inkml:trace>
  <inkml:trace contextRef="#ctx0" brushRef="#br0" timeOffset="56120.4941">10691 4835 182 0,'0'27'0'0,"-3"15"0"16,9-21 1-16,7-9 2 16,11 30 0-16,13 15-1 15,-7 32 0-15,10 31-1 16,-3 66 1-16,6 50-2 0,-19 6 1 16,-6 25 2-16,-11-16 1 15,-14-3-4-15,-2-35 0 16,-9-28-2-16,6-47 0 15,0-43-32-15,-10-41 1 16,1 0-55-16</inkml:trace>
  <inkml:trace contextRef="#ctx0" brushRef="#br0" timeOffset="56406.1952">9266 5254 175 0,'31'-3'0'16,"9"-6"3"-16,12-12 1 0,9-9-2 16,21 3 0-16,16-3-1 15,28 4 0-15,23 2 2 16,62-6 1-16,59 0-4 15,14-3 0-15,31-6 1 16,-24 0 0-16,-1-3-4 16,-21 0 0-16,-18 0-3 15,-43 1 1-15,0-1-125 16</inkml:trace>
  <inkml:trace contextRef="#ctx0" brushRef="#br0" timeOffset="56871.3128">11939 5760 175 0,'6'-6'0'16,"3"-3"1"-16,1 36 0 16,2 21 1-16,-12 29 1 15,-6 31 5-15,-3 9 0 16,-16 17-5-16,7 37 0 0,2 32-3 16,16-29 0-16,10-10 1 15,23-29 1-15,19-27-2 16,22-31 0-16,24-29 1 15,-22-33 0-15,-6-33-1 16,13-35 0-16,9-34-2 16,-28-15 0-16,-12-21-5 15,-28 31 1-15,-18 8 7 16,-21 6 0-16,-22 6-1 16,-24 24 0-16,-27 21 0 0,-32 42 0 15,-26 33-1-15,35 15 1 16,20 18-5-16,42-36 0 15,37-15-33-15,27-27 0 16,0 0-29-16</inkml:trace>
  <inkml:trace contextRef="#ctx0" brushRef="#br0" timeOffset="57441.0669">13214 6379 207 0,'-33'3'0'16,"-22"0"-2"-16,70-9 1 15,40-3-3-15,-15 3 1 16,-3 0 3-16,-19 12 0 16,-12 6 0-16,-12 27 0 15,-12 18 0-15,-4 24 0 0,-8 20-2 16,2 7 1-16,-3 9 2 15,10-7 1-15,9 1-8 16,3-24 1-16,6-18 3 16,24-19 0-16,16-20 0 15,24-30 1-15,12-30 1 16,19-20 1-16,6-22-3 16,27-18 1-16,19-18 1 0,-31 34 0 15,-21 14 0-15,-28 51 0 16,-27 39 1-16,-7 12 0 15,-5 23 2-15,2 1 0 16,4 6 4-16,9-6 0 16,9-6-5-16,3-16 1 15,9-14-3-15,0-33 0 16,3-24 0-16,-6-23 0 16,1-22-1-16,-11-21 0 15,-5-18 2-15,-9-26 0 16,-10-22-1-16,-33 28 0 15,-24 8 0-15,-44 36 0 16,-33 27 1-16,-37 54 1 16,-33 48-2-16,15 24 0 15,-1 33-1-15,72-24 0 16,39-4-10-16,76-29 1 16,65-21-31-16,27-42 1 15,0 0-24-15</inkml:trace>
  <inkml:trace contextRef="#ctx0" brushRef="#br0" timeOffset="58387.0199">15416 5960 155 0,'-18'0'0'15,"-12"3"0"-15,17 9 1 16,13 6 3-16,0 24 1 15,3 18 0-15,-6 27 1 16,-6 20 3-16,-12 34 0 16,-10 29-9-16,-24 73 1 15,-15 59-1-15,6-6 0 16,-4 18 0-16,10-3 0 16,6 3 0-16,15-41 0 15,10-31 0-15,-4-53 1 16,4-46-2-16,8-44 0 15,7-42 4-15,-15-63 0 16,-7-57-2-16,25-57 1 16,18-59-3-16,22-34 0 15,18-44-7-15,3-33 1 16,6-36 6-16,9 3 0 16,12-9 0-16,4 53 0 15,6 37-1-15,6 51 1 0,5 47 5 16,-2 36 1-16,3 42-3 15,3 39 1-15,0 42-2 16,-3 21 0-16,0 27 3 16,-37 27 1-16,-27 27-4 15,-37 11 1-15,-34 19-2 16,-27-19 0-16,-31-2 0 16,1-21 0-16,-13-18 0 15,27-22 1-15,19-23-2 0,18-15 0 16,22-21 1-16,9-21 0 15,12-21 0-15,28-18 0 16,24-20-1-16,33-49 0 16,32-36-7-16,5-2 0 15,13-13 5-15,-4 10 1 16,4 2 1-16,-16 31 0 16,-6 23 0-16,-27 30 0 15,-22 24 0-15,-21 24 0 16,-24 24 7-16,-1 24 1 15,-6 27-2-15,-15 24 0 16,-15 24-5-16,-6 38 0 16,-10 37 2-16,10-15 0 15,2-1 0-15,16-29 0 16,12-21-1-16,4-34 0 16,8-26-1-16,19-18 0 15,12-18 0-15,6-24 0 0,12-24 0 16,-6-12 0-16,1-17 0 15,14-34 1-15,13-27-1 16,-13 7 0-16,-5-7 0 16,-13 18 0-16,-12 13 0 15,-19 44 0-15,-17 33 0 16,-7 39 0-16,-9 33 0 16,-9 29 1-16,-10 28 0 15,4 24 0-15,-1 26-1 0,19-29 0 16,13-15 0-16,-1-37 0 15,6-29-13-15,13-18 0 16,9-24-2-16,2-21 1 16,1 0-98-16</inkml:trace>
  <inkml:trace contextRef="#ctx0" brushRef="#br0" timeOffset="58626.8502">18331 5757 204 0,'3'36'0'16,"0"26"-2"-16,-3 16 0 16,-3 21 2-16,-6 18 0 15,-3 14 2-15,0 31 0 16,-4 26-1-16,-2-35 1 15,0-15-5-15,-4-40 1 0,-2-29-34 16,8-30 1-16,1 0-51 16</inkml:trace>
  <inkml:trace contextRef="#ctx0" brushRef="#br0" timeOffset="58958.1796">18059 6618 173 0,'27'6'0'0,"22"3"2"0,-9 0 0 15,0-3-2-15,9-3 1 16,3 0-1-16,9-18 0 16,9-12 2-16,4-9 1 15,8-11-3-15,-8-16 0 16,-1-15 0-16,0-6 0 16,1-12 1-16,-13 7 0 15,-6 2-2-15,-12 21 1 16,-9 12 8-16,-13 21 0 15,-9 21-8-15,-18 51 0 16,-12 39 0-16,-10 15 1 16,-12 24-1-16,4 29 0 15,-4 25 2-15,16-31 0 16,11-14-4-16,13-45 0 16,16-39-15-16,-1-7 1 15,9-20-51-15,4-33 1 16,-1 1 60-16</inkml:trace>
  <inkml:trace contextRef="#ctx0" brushRef="#br0" timeOffset="59770.0331">19371 6056 179 0,'-15'15'0'0,"-10"9"1"16,47-33 1-16,23-21 3 15,-5 6 0-15,3-6-2 0,-3 3 1 16,3 0-2-16,-4 6 0 16,-2 0-3-16,-9 6 1 15,-4 3-3-15,-9 9 1 16,-5 9 2-16,-20 27 0 16,-14 24 2-16,2 9 1 15,-5 15-3-15,12-9 0 16,9-1 0-16,6-2 0 15,9-3 1-15,3-15 0 16,9-12-1-16,4-15 0 16,8-15-1-16,13-21 1 15,9-18 1-15,7-18 0 16,8-15-1-16,3-15 0 16,7-11-5-16,-10 5 0 15,-3 3 4-15,-18 21 1 16,-12 12 1-16,-22 39 1 15,-21 30 0-15,-12 24 1 0,-16 24-3 16,10 0 0-16,-1 6 0 16,16-7 1-16,12-5-1 15,3-15 0-15,7-12-1 0,14-18 1 16,10-15 1 0,9-21 1-16,6-18-2 15,6-15 0-15,9-18 1 16,3-8 0-16,7-16-2 0,-4 3 0 15,4 0 0-15,-10 22 1 16,-6 14 1-16,-9 24 0 16,-6 18-1-16,-25 63 0 15,-21 47 0-15,-24 91 0 16,-25 77 1-16,3 9 1 16,-3 33-1-16,16-14 0 15,5 2-1-15,1-15 1 16,5-12 2-16,-21-38 0 15,-12-31-2-15,-37-26 0 16,-27-31 1-16,-28-29 0 16,-27-33-1-16,-6-42 1 15,-10-36-1-15,16-39 1 16,9-36-1-16,45-24 0 16,35-27-1-16,45-14 0 15,40-19 0-15,67 10 0 16,62-4-1-16,36-2 1 15,49-4-6-15,15-6 0 0,25-8 0 16,6-7 0-16,15-8-30 16,-45 14 1-16,-1 1-55 15</inkml:trace>
  <inkml:trace contextRef="#ctx0" brushRef="#br0" timeOffset="60428.0726">6085 8629 217 0,'114'0'0'0,"66"3"0"16,98-15 0-16,83-6 0 15,86-18 0-15,88-18 0 16,64-21 1-16,80-17 1 15,49-19 0-15,61-15-2 16,-3 7 1-16,19-1 0 0,-62 27 0 16,-34 21 0-16,-8 10 0 15,-19 11 0-15,33 0 0 16,19 6 0-16,-45-9 1 16,-23-3-1-16,-39 6 0 15,-33 4-1-15,-38 14 0 16,-36 12 0-16,-52 24 1 15,-49 21-1-15,-76-6 0 16,-68 5-1-16,-49-11 1 16,-52-6-6-16,-33-15 0 15,-43-14-5-15,-19-1 1 16,-27-3-16-16,-3-15 0 16,0 0-76-16</inkml:trace>
  <inkml:trace contextRef="#ctx0" brushRef="#br0" timeOffset="60985.5307">22081 5407 168 0,'-6'15'0'16,"-4"12"0"-16,4-9 0 15,3-3 3-15,-9 29 1 16,-6 22 8-16,-7 9 0 0,-9 12-11 0,4 0 1 16,2-1-2-1,7-17 0 1,3-12 0-16,2-15 0 15,7-12 0-15,9-21 0 16,6-21 0-16,-6-15 0 16,0-15-1-16,0 0 1 0,0-6-1 15,0 3 1-15,3-3 0 16,0 13 1-16,0 5-1 16,-3 6 0-16,0 6-2 15,-3 3 0-15,0 3-7 16,-3 3 1-16,-3 3-63 15,0 3 0-15,0 0 64 16</inkml:trace>
  <inkml:trace contextRef="#ctx0" brushRef="#br0" timeOffset="61301.1087">21738 6822 169 0,'0'-3'0'15,"0"0"0"-15,3 24 1 16,6 12 0-16,-3-9 0 15,1 0 0-15,2-13 1 16,0-11-2-16,12-17 0 16,10-19 0-16,3 0 0 15,2-9-1-15,-8 9 1 16,-7 3 0-16,-6 9 0 16,-5 9 2-16,-16 9 0 15,-10 6 1-15,-14 9 0 16,-13 9-3-16,9-3 1 15,7 0 6-15,5 0 1 16,7-3-10-16,6-3 1 16,6-3 1-16,0-3 1 15,3 0-6-15,-3-3 0 16,0 0-45-16,-16-3 1 0,1 0-2 16</inkml:trace>
  <inkml:trace contextRef="#ctx0" brushRef="#br0" timeOffset="70471.9787">24436 6998 126 0,'0'-33'0'16,"0"-20"1"-16,12 41 1 15,9 21 6-15,7-24 0 0,8-6-7 16,4-12 1-16,3-12-1 16,12-15 1-16,6-18 0 15,3-12 0-15,7-11-2 16,24-43 1-16,15-29-1 16,0-4 1-16,9-8-1 15,-21-1 1-15,-12-5-1 0,-4 11 1 16,-2 4-1-16,-28 23 1 15,-19 18-1-15,-24 10 1 16,-21 14-1-16,-6 21 0 16,-10 16 2-16,10 29 0 15,6 27-1-15,-4 6 0 16,1 9 0-16,0 18 0 16,3 18-1-16,-1 15 0 15,4 17 0-15,-6 16 0 16,-6 15 1-16,-4 47 0 15,-6 40 1-15,-20 8 1 16,-20 16-3-16,38-7 1 16,20-2 1-16,7-16 1 15,15-8 0-15,4-28 1 16,5-23-3-16,-3-9 1 16,-3-13-1-16,7-11 1 15,5-12-2-15,-21-12 0 16,-15-12-3-16,24-4 0 0,10-2 7 15,-4-9 0-15,3-6-4 16,16-9 0-16,12-9 3 16,6-12 0-16,12-15-3 15,-2-12 0-15,5-15-1 16,-9-12 1-16,-6-11 0 16,-6-7 0-16,-6-6 0 15,-15 0 0-15,-16 0 1 0,0-2 0 16,-6-1-2-1,-30 3 1-15,-19 0 0 0,-18 9 0 16,-19 10-4-16,-36-10 1 16,-31-3 1-16,3 18 1 15,-9 9-1-15,10 18 1 16,-1 15-1-16,12 15 0 16,10 12 2-16,12 12 1 15,9 15-1-15,-3 21 0 16,3 15-2-16,25-1 1 15,18 7 2-15,42-18 1 16,38-9-2-16,21-3 0 16,24-7 1-16,52-11 1 15,40-12 1-15,3-24 1 16,16-24-4-16,-1-15 0 16,10-17-5-16,-10-4 0 15,-3-9-2-15,-9-3 0 16,-6-9-35-16,-12 10 0 0,0-1-11 15</inkml:trace>
  <inkml:trace contextRef="#ctx0" brushRef="#br0" timeOffset="71808.3061">27090 5748 109 0,'12'-3'0'16,"7"-6"3"-16,-13 12 0 15,-6 3-2-15,0 0 1 16,-3 0 1-16,6 0 1 16,0 3-2-16,12-3 1 15,10 0 4-15,11-3 0 16,10-6-3-16,12 0 1 15,13-3-3-15,-4-3 0 16,3-6-1-16,4-3 0 0,2-3 5 16,4-6 1-16,5-3-2 15,1 0 1-15,0-3-6 16,-4 0 0-16,1-3 1 16,-10-3 0-16,-9-2 2 15,-5 2 0-15,-11-3-1 16,-2 9 0-16,-3 3-7 15,-9 9 0-15,-7 3 3 16,-5 3 1-16,-4 3 1 0,-3 0 1 16,-2 3-1-16,-4 0 0 15,-3 0-3-15,-3-3 0 16,-3 0-55-16,-3-3 0 16,0 0 30-16</inkml:trace>
  <inkml:trace contextRef="#ctx0" brushRef="#br0" timeOffset="72920.9013">27157 5673 65 0,'7'0'0'16,"2"0"2"-16,3 0 0 16,0 3 8-16,13 3 1 15,8 3 6-15,10 0 0 16,9 0-11-16,6 3 1 15,6 0-1-15,4 0 0 16,5 0-3-16,4 0 0 16,5 3 2-16,7 0 0 15,9 0-3-15,-3 6 1 0,-1-1-2 16,1 1 1-16,-3 3 7 16,-6-6 0-16,-4 0-9 15,-12-3 1-15,-5-3 1 16,-16-3 1-16,-13-3-4 15,-8 0 0-15,-10 0 0 16,-9 0 0-16,-6 0-4 16,-6 6 0-16,-6 6-4 15,-12 6 1-15,-13 9-32 0,-3-9 0 16,1 0-11-16</inkml:trace>
  <inkml:trace contextRef="#ctx0" brushRef="#br0" timeOffset="73639.9149">27176 6116 51 0,'12'-12'0'16,"13"-12"13"-16,-19 12 0 16,-6 6-10-16,3 3 0 15,-3 6 5-15,6-3 1 16,3 0-5-16,25-6 0 15,21-3 1-15,0 0 1 16,9-3 7-16,9 6 0 16,7 3-9-16,9 3 0 15,8 0 6-15,-2 15 0 16,3 6-7-16,-6 6 1 16,-7 3-4-16,-5 12 0 15,-4 6 0-15,-11-7 0 0,-7 1 1 16,3-9 1-16,-3-9-3 15,-15-3 0-15,-9-9-7 16,-10-3 0-16,-6-9-30 16,-2-3 0-16,-1 0-16 15</inkml:trace>
  <inkml:trace contextRef="#ctx0" brushRef="#br0" timeOffset="74960.7847">29892 4608 88 0,'-6'0'0'16,"-4"3"18"-16,7 3 0 15,0 0-8-15,3 6 1 16,3 0-8-16,-3 3 1 16,3 3 0-16,-3 0 1 15,0 3-5-15,0-3 1 16,0-3 8-16,0-1 0 16,3-2-7-16,0-3 0 15,1 0-2-15,-1-3 0 16,0-3-1-16,0 0 1 15,-3 0 1-15,0 0 1 16,3-3-3-16,-3 3 0 16,3-3 3-16,-3 3 0 15,3-3-5-15,-3 0 0 16,3 0 3-16,-3 0 1 16,3-3-1-16,-3 0 0 15,3 0-2-15,0 0 1 0,0-3 1 16,0 0 0-16,0 0 2 15,0 0 0-15,0 0-3 16,0-3 0-16,-3 0 1 16,0 1 0-16,3-4 0 15,-3-6 0-15,0-9-2 16,0-3 1-16,4-3 1 16,-1 3 0-16,0 3 1 0,0 3 1 15,3 3-4-15,0 0 1 16,3 0 2-16,3 0 0 15,1 0-2-15,2 3 1 16,0 3 0-16,7 1 0 16,2 2 0-16,-6 3 0 15,-2 3 0-15,-4 0 0 16,-3 3 0-16,0 0 0 16,0 3 0-16,1 0 1 15,-4 0 2-15,3 0 0 16,0 0-5-16,0 0 1 15,4 0 3-15,-4 0 1 16,3 3-3-16,-3 0 0 16,3 0 0-16,-2 0 0 15,-1-3 0-15,-3 0 1 16,-3 0-1-16,0 0 1 16,0 3 2-16,0 0 0 0,-3 0-4 15,0 0 0-15,3-3 1 16,-3 3 0-16,-3-3-3 15,0 6 0-15,3 0 5 16,-3-1 1-16,-3 4-3 16,0 0 1-16,-3 0-5 15,-1 3 1-15,4 3 3 16,-3 9 0-16,3 9 2 16,-12 24 0-16,-10 15-4 15,1 24 0-15,-7 20 4 0,-3 61 0 16,0 47-2-16,10 6 0 15,9 19 0-15,11-19 0 16,17-2-2-16,-1-25 1 16,6-21 2-16,-3-14 1 15,-2-21-7-15,-7-40 0 16,-6-32-3-16,-7-15 1 16,-2-18-10-16,6-12 0 15,6-15-29-15,-3 0 0 16,0 0 30-16</inkml:trace>
  <inkml:trace contextRef="#ctx0" brushRef="#br0" timeOffset="75787.6646">29794 5709 131 0,'-19'-15'0'0,"-11"-12"-2"15,5-9 0-15,-2-12 2 16,-1-9 0-16,4-11 1 16,-1 2 0-16,4-6 0 0,6 0 0 15,9-6 6-15,9 4 1 16,6-4-3-16,9 0 0 15,13 0-4-15,12 3 0 16,9 1 0 0,12 5 1-16,12 0 2 0,10 9 1 15,9 3-1-15,27 9 1 16,25 7-5-16,0 23 1 16,9 18-1-16,-13 24 0 15,-5 17 2-15,-25 22 0 16,-21 18-2-16,-25 12 0 15,-21 14 5-15,-31-2 0 16,-24 6-9-16,-31-3 1 16,-30-4 8-16,-13-14 1 15,-17-15-4-15,-29-12 0 16,-24-15-1-16,3-13 1 16,-3-11-4-16,22-12 0 15,15-12 2-15,42-3 0 0,38-6-8 16,2 0 1-16,12-3 10 15,26-14 1-15,17-16-3 16,19 0 0-16,15-6-7 16,18 12 1-16,19 6 5 15,12 12 1-15,12 6 3 16,37 21 1-16,27 15-7 16,-14 21 0-16,2 21 5 15,-18 9 1-15,-13 11-6 0,-33 7 1 16,-27 9 1-16,-19-1 0 15,-24 7 0-15,-25-6 0 16,-22-6 0-16,1-22 0 16,-9-17 1-16,-28 6 0 15,-21-6 1-15,-41 18 0 16,-32 6-1-16,2-16 1 16,-9-8-2-16,-6-9 1 15,-3-12 0-15,3-9 1 16,0-12-2-16,19-3 0 15,14-9-1-15,35-12 0 16,23-9 0-16,13-21 1 16,19-15-10-16,2-15 0 15,13-14-14-15,-1-1 1 16,1 0-71-16</inkml:trace>
  <inkml:trace contextRef="#ctx0" brushRef="#br0" timeOffset="87211.4106">31292 7205 151 0,'16'15'0'16,"8"9"1"-16,7 15 1 15,8 11 1-15,-14 19 1 16,-4 18-4-16,-18 12 1 16,-9 11 6-16,-27 1 0 15,-19 6-8-15,-37 8 0 16,0 1-126-16</inkml:trace>
  <inkml:trace contextRef="#ctx0" brushRef="#br0" timeOffset="89315.261">9517 9718 107 0,'9'-3'0'0,"3"0"0"16,-21 0 1-16,-9 3-4 15,3 0 0-15,-1 0-9 16,4-3 0-16,6 0 7 16,-3 0 0-16,6 0 5 15,6 0 1-15,6 3 19 16,15-6 0-16,13-6-9 15,15 0 0-15,6-3-6 0,6 0 1 16,4-3-3-16,5 3 1 16,0-3-3-16,-2-3 1 15,-4-3 0-15,-6-9 0 16,-3-9-2-16,-6-5 1 16,0-7-1-16,-21-3 0 15,-7-6 0-15,-5 18 0 16,-10 6 0-16,-9 9 1 15,-9 6-1-15,-19 18 1 16,-12 12 2-16,-12 21 0 16,-12 21-3-16,-3 6 1 15,-3 12 0-15,8-3 0 16,7 3-1-16,13 8 0 16,14 10 0-16,4 3 0 15,17 6 0-15,11-4 0 16,17-2 0-16,22-9 0 15,15-6 0-15,3-9 1 16,6-13-1-16,13-14 0 0,9-18 1 16,36-24 0-16,25-24 0 15,-6-23 0-15,12-25-1 16,-28-6 0-16,-15-12-1 16,-9 6 1-16,-21 4 0 15,-16 11 0-15,-18 9 0 16,-19 24 0-16,-17 21 0 15,-7 3 0-15,-21 12 0 16,-19 12 0-16,-18 15 1 0,-3 15 0 16,-6 15 2-16,-4 3 1 15,7 3-5-15,16 6 0 16,5 5 1-16,22 1 0 16,18 0-1-16,15-12 1 15,13-6-1-15,8-15 1 16,16-12 0-16,10-16 0 15,11-11-1-15,13-11 1 16,9-16-1-16,-4-6 1 16,4-12 1-16,-6-3 0 15,0-9-1-15,6-12 0 16,6-8 0-16,-37 26 0 16,-21 15-1-16,-10 9 0 15,-14 12 1-15,-7 12 0 16,-9 12 1-16,-27 30 0 15,-19 21 0-15,-12 18 0 16,-18 14-2-16,-4-5 0 16,-8 3 0-16,-19 9 1 0,-18 8-1 15,42-38 1-15,25-24-2 16,12-9 1-16,19-15-3 16,15-21 0-16,18-21-2 15,19-15 0-15,21-21 6 16,12-6 0-16,18-11-1 15,1 5 1-15,3 3 0 16,-4 18 0-16,-2 9 2 0,-10 24 0 16,-9 15 3-16,-6 18 1 15,-3 15-6-15,-6 12 1 16,-3 12 3-16,-6-3 0 16,-4 3-1-16,-8-16 0 15,-7-5-3-15,1-6 0 16,-1-6-1-16,9-15 1 15,4-9-5-15,6-12 0 16,9-15-2-16,-1-9 0 16,-5-8 7-16,-6 11 0 15,-7 3 0-15,-2 9 0 16,-1 9 1-16,-5 15 1 16,2 9-1-16,-3 6 1 15,1 6-2-15,14-6 1 16,13-3-1-16,15-9 1 15,13-9-1-15,-7-9 0 16,0-6 0-16,-2-3 0 0,-1-6-1 16,-9 18 0-16,-3 9 1 15,-9 18 0 1,-7 18 0-16,-5 0 0 0,-10 3 0 16,10 3 0-16,0-1-118 15</inkml:trace>
  <inkml:trace contextRef="#ctx0" brushRef="#br0" timeOffset="91490.2375">16007 9407 142 0,'-3'9'0'16,"-3"6"-1"-16,6-6 1 16,0-6 0-16,0 3 0 15,3-3 1-15,-6 26 1 16,0 16 1-16,3 24 0 0,0 24 1 16,9-3 1-16,6 5-4 15,9-8 0-15,7-3-1 16,9-18 1-16,12-15-1 15,3-28 0-15,9-23-2 16,-3-32 0-16,0-31 1 16,4-15 0-16,2-18 0 15,-3 6 0-15,-3-2 1 16,-12 17 1-16,-6 9 2 0,-12 18 0 16,-10 12 0-16,-12 36 1 15,-9 27 1-15,-3 18 0 16,-3 18-6-16,3-9 1 15,3 3-1-15,6-6 1 16,6-7-2-16,4-11 1 16,5-9-8-16,7-12 0 15,5-12 8-15,7-12 0 16,3-12 0-16,0-6 1 16,-1-11 0-16,1-4 0 15,-3-6-2-15,-9 15 1 16,-10 6 1-16,-6 9 0 15,-3 6 1-15,-2 15 1 16,-7 12-1-16,-3 12 1 16,0 15-2-16,9-3 1 15,3 3-1-15,19-6 1 16,12-4-1-16,2-5 0 16,10-9 0-16,-9 0 0 0,0-6 0 15,0-3 0-15,-3-3 0 16,-3-3 0-16,-4-6 0 15,10-6 1-15,3-3 0 16,-3-6 0-16,-3-3-1 16,0-17 1-16,3-13-1 15,-7-3 0-15,1-6 0 16,-9-6 0-16,-4-6-1 0,-8 1 0 16,-10-4 1-16,-6 18 0 15,-3 9 2-15,-6 15 0 16,-7 15-1-16,-23 33 0 15,-16 24 1-15,-3 18 1 16,-10 18 0-16,10 0 1 16,0 5-4-16,19 4 0 15,8 3 2-15,10 0 1 16,12-3-3-16,6-1 1 16,12 1 0-16,6-3 0 15,7-6-1-15,5-3 0 16,7-4-2-16,6-8 0 15,9-9 3-15,-3-12 0 16,0-15-2-16,12-18 1 16,12-15 0-16,1-12 0 15,2-15-1-15,-12 9 0 16,-9 3 2-16,-6 6 0 0,-6 6-1 16,6 6 1-16,0 3-1 15,-3 6 1-15,-3 3 0 16,-10 3 0-16,-5 0-1 15,2 0 1-15,4-3-1 16,-6-3 1-16,-1 0-4 16,-2-3 0-16,-4-6 3 15,-3 0 0-15,1 0 0 16,2-15 0-16,4-11 3 16,-1-13 1-16,1-15-4 0,-4-18 0 15,-3-21-2-15,1 1 0 16,-4-10 2-16,-6 6 0 15,-6 1-2-15,-9 17 1 16,-6 12 1-16,-7 21 1 16,-8 18 1-16,-7 30 0 15,-9 27 0-15,7 18 0 16,2 24-2-16,13 6 0 16,12 9 0-16,24 2 0 15,18 4-2-15,23-3 1 16,20-3-2-16,25-4 0 15,24-2-38-15,-5-18 0 16,-1 0-20-16</inkml:trace>
  <inkml:trace contextRef="#ctx0" brushRef="#br0" timeOffset="93058.8676">21790 9024 14 0,'-21'6'0'15,"-16"3"13"-15,19-9 1 16,8-3-12-16,1-3 0 16,0 0-33-16</inkml:trace>
  <inkml:trace contextRef="#ctx0" brushRef="#br0" timeOffset="96594.5244">21374 10053 145 0,'22'24'0'15,"14"12"0"-15,7-6 0 16,12 0 0-16,19-10 0 15,14-8 0-15,1-9 0 16,6-6 0-16,-10-24 0 16,1-14-1-16,-22-22 1 15,-15-21-13-15,-18-12 0 16,-19-17 13-16,-24-34 1 16,-22-30 9-16,-24 25 1 15,-25 2-3-15,-24 13 1 16,-21 5-8-16,3 18 1 15,-4 16 8-15,34 2 1 16,19 9-7-16,27 24 0 16,24 15-5-16,28 1 0 15,25 5 2-15,21-6 1 0,24 0-3 16,50-6 1-16,39-6-1 16,0 12 1-16,12 10 0 15,-27 17 0-15,-12 18-38 16,-25 36 1-16,0-1-35 15</inkml:trace>
  <inkml:trace contextRef="#ctx0" brushRef="#br0" timeOffset="97420.5344">22411 9431 183 0,'-3'-9'0'16,"-3"-6"0"-16,3 33 0 15,0 20 0-15,9 4 0 16,9 6 1-16,13 3 0 16,8 0-2-16,13 0 0 15,12-3 1-15,-3-6 0 16,1-7 0-16,-7-5 0 15,-7-9 2-15,10-12 1 16,4-15-3-16,-4-18 0 16,3-15-4-16,-3-11 1 15,3-16 1-15,-12 3 1 16,-3-6 0-16,-13 15 0 16,-5 6 0-16,-10 13 1 15,-6 5 0-15,-15 27 0 0,-15 21 0 16,-1 20 0-16,-2 25 3 15,8 3 1-15,4 9-4 16,15 0 1-16,9 2 0 16,4-14 0-16,8-9-3 15,13-12 0-15,15-15 1 16,3-9 0-16,9-12-1 16,0-9 1-16,1-12 0 0,-4-6 1 15,0-12-2-15,-3-12 1 16,-3-12-2-16,-3-2 0 15,-6-4-4-15,-12 15 1 16,-7 6 5-16,-12 12 1 16,-8 9 0-16,-7 21 0 15,-10 18 2-15,4 6 1 16,0 9-1-16,12 3 0 16,10 6 0-16,5-6 0 15,10-3 1-15,8-16 1 16,10-11-4-16,-3-15 1 15,3-14 5-15,-12-19 0 16,-7-21-7-16,-20-15 0 16,-20-21 1-16,-20-8 0 15,-22-13 1-15,-37-27 0 16,-27-23 4-16,6 17 0 16,-3 4-2-16,42 17 0 0,25 12-3 15,40-5 1-15,37-4-3 16,39 12 1-1,40 7 1-15,34 2 0 0,37 6 0 16,8 10 1-16,22 8-5 16,-6 15 1-16,6 15-2 15,-52 21 0-15,-33 21 2 16,-35 39 1-16,1 0-128 0</inkml:trace>
  <inkml:trace contextRef="#ctx0" brushRef="#br0" timeOffset="97870.5543">24971 9069 182 0,'0'-15'0'15,"3"-12"0"-15,-15 33 0 16,-13 15-3-16,-5 6 1 16,-10 8 1-16,-6 13 1 15,-6 9 0-15,3 0 0 16,3 3 0-16,9-9 0 16,7-6 3-16,8-10 0 0,10-5-4 15,15-15 1-15,13-15 0 16,14-18 0-16,13-21-2 15,6-14 0-15,9-16 1 16,12-6 0-16,16-6 1 16,-10 6 0-16,1 1 0 15,-1 17 0-15,-2 9 3 16,-1 27 0-16,1 18 6 0,-22 30 1 16,-13 24-10-1,-8 15 1-15,-7 20-1 16,-11-8 1-16,-7 3-1 0,-6-15 0 15,-6-6-39-15,2-16 0 16,1 1-41-16</inkml:trace>
  <inkml:trace contextRef="#ctx0" brushRef="#br0" timeOffset="97992.0477">26108 9586 168 0,'-3'18'0'15,"0"9"-2"-15,9-6 1 16,1 0-119-16</inkml:trace>
  <inkml:trace contextRef="#ctx0" brushRef="#br0" timeOffset="98876.9035">27182 8868 128 0,'-12'6'0'16,"-7"3"1"-16,-8 3 1 15,-7 0 10-15,-12 18 0 16,-12 9-11-16,-3 24 1 16,-3 17-1-16,15 1 1 15,6 3 7-15,12-6 1 16,13-3-4-16,6-13 0 15,6-8-6-15,6-12 0 16,6-15 0-16,24-21 0 16,16-21 0-16,6-18 0 15,6-21-1-15,-9-15 1 16,-3-20-2-16,-6 2 1 16,-6-6-1-16,-10 18 1 15,-6 7-1-15,-8 14 0 16,-7 15 2-16,-9 15 0 0,-7 12 0 15,-5 42 0-15,-3 30 3 16,5 26 0-16,4 25 1 16,12 51 0-16,12 41-4 15,10 4 0-15,11 17 1 16,4 3 0-16,6 7-1 16,-28-16 0-16,-12-11 0 15,-21-13 1-15,-19-9 2 16,-3-35 0-16,-9-24-3 0,16-48 0 15,8-40-2-15,-14-68 0 16,-4-56-6-16,15-34 1 16,13-39 7-16,9-23 1 15,9-27-2-15,3-4 1 16,3-14-3-16,7-1 0 16,2-2 1-16,6 24 0 15,7 14 1-15,15 34 1 16,12 26-1-16,6 33 1 15,13 27 5-15,2 31 0 16,10 26-6-16,-16 27 0 16,-2 29 7-16,-10 16 1 15,-3 21-7-15,-21-6 1 16,-13 0 2-16,-15 11 1 16,-15 10-4-16,-15 24 0 15,-19 15-1-15,-34-22 1 16,-30-11-1-16,7-42 1 15,-10-33-21-15,42-9 0 0,26-15 1 16,14-30 0-16,1 0-60 16</inkml:trace>
  <inkml:trace contextRef="#ctx0" brushRef="#br0" timeOffset="99042.8256">27843 9335 193 0,'18'27'0'16,"9"15"1"-16,10-3 1 16,12 5 0-16,3-14 1 15,3-6-6-15,-9-15 1 16,0 0-141-16</inkml:trace>
  <inkml:trace contextRef="#ctx0" brushRef="#br0" timeOffset="100290.307">28601 9072 197 0,'-18'29'0'15,"-10"22"-1"-15,-9 6 1 16,-5 9-3-16,8-6 1 15,6 0 2-15,10-9 1 0,6-7-6 16,21-8 1-16,19-6 3 16,8-15 1-16,13-12 0 15,3-12 1-15,9-15 1 16,1-9 1-16,2-12-5 16,3-14 1-16,6-19-1 15,-11 3 1-15,-4-3-1 16,-12 15 1-16,-13 13 1 0,-8 11 1 15,-7 12 2-15,-6 30 0 16,-3 21-4-16,-12 24 0 16,-6 23-1-16,3 10 1 15,0 15 3-15,9 3 1 16,3 2-1-16,-6 1 0 16,-6 3 0-16,-6-10 1 15,-10-2-3-15,-8-9 0 16,-13-9 0-16,3-21 0 15,0-15-1-15,1-13 0 16,-4-11 1-16,9-21 0 16,10-20 0-16,15-13 0 15,12-18-3-15,12-9 1 16,9-12 2-16,16-3 0 16,15-5 6-16,9 2 0 15,10 0-6-15,24-21 0 16,21-14-1-16,-9 11 1 15,3 6 0-15,-18 13 0 16,-12 11 0-16,-31 27 0 0,-25 24-1 16,-5 6 1-16,-16 12-3 15,-22 33 0-15,-14 27 4 16,-10 18 0-16,-9 20-1 16,0 1 0-16,-3 6 2 15,6-6 1-15,7-7-1 16,8-8 1-16,13-12-4 15,2-15 1-15,7-15 0 0,12-15 0 16,13-12 0-16,14-24 0 16,19-18 1-16,3-9 1 15,6-12-4-15,6 0 1 16,4-5 1-16,-7 8 1 16,-6 0-6-16,-12 15 0 15,-13 9 8-15,-5 6 1 16,-10 9-2-16,-9 27 0 15,-6 21-3-15,-9 6 0 16,-9 9 2-16,8 0 0 16,1 5-1-16,3-5 0 15,3-3 1-15,3 0 0 16,0-3-1-16,12-9 0 16,7-6 1-16,8-9 0 15,7-6-1-15,9-18 0 16,12-18-3-16,0-9 0 15,6-12 2-15,-6-3 0 16,0-6 1-16,-12 12 0 0,-10 7-3 16,-8 8 1-16,-7 9 5 15,-15 18 0-15,-9 15-3 16,-12 18 1-16,-10 14-2 16,4-5 0-16,2-3 0 15,7-6 1-15,6-3 0 16,24-6 0-16,19-3 0 15,9-3 0-15,9-6 0 16,6 3 0-16,6-3 1 0,6 3 1 16,10 0-1-16,6-6 1 15,8-6-1-15,4-15 0 16,9-15-2-16,-9-12 1 16,-3-15 0-16,-3-36 0 15,-4-26 0-15,-39-1 0 16,-27-6-1-16,-34 9 0 15,-34 7-1-15,-43 50 1 16,-39 33 2-16,-10 54 0 16,-18 48 0-16,15 11 1 15,4 25-3-15,30-24 0 16,0 0-149-16</inkml:trace>
  <inkml:trace contextRef="#ctx0" brushRef="#br0" timeOffset="100469.8722">32412 10364 230 0,'-13'51'0'0,"-8"33"-2"15,-62 5 0-15,-42 16-42 16,-28-60 0-16,0 0-45 15</inkml:trace>
  <inkml:trace contextRef="#ctx0" brushRef="#br0" timeOffset="102166.342">10551 11079 181 0,'55'12'-1'16,"-34"-6"1"-16,-15-3-1 16,6 39 0-16,4 27 1 15,2 44 0-15,7 37 0 16,-4 71 0-16,-3 61-1 15,7-16 1-15,-1 12 0 16,-5-39 0-16,-4-20 0 16,-6-46 1-16,-15-35-2 0,-3-42 0 15,-3-43-1-15,-19-44 1 16,-9-41-33-16,-9-34 1 16,-6-33 31-16,9-18 0 15,-6-20 2-15,13-1 1 16,2-9 5-16,0-14 0 15,1-13 4-15,23 4 1 16,16-4 0-16,19 25 0 16,18 11-6-16,27 18 0 15,34 16 0-15,6 23 1 16,15 18-6-16,-18 27 1 16,-3 21-1-16,-40 12 0 15,-30 15-1-15,-13 33 0 16,-27 27 3-16,-3 12 1 15,-13 14-2-15,13-5 0 16,3 3-2-16,12-12 0 16,9-7 1-16,3-14 0 15,4-15-2-15,2-12 1 0,7-12 3 16,8-18 0-16,13-15-4 16,9-18 1-16,16-18 1 15,-1-12 1-15,19-11 0 16,12-43 1-16,24-30-1 15,-24 7 0-15,-6-7-3 16,-24 24 1-16,-19 13 0 16,-25 38 0-16,-24 27 0 15,-15 12 1-15,-18 15 0 0,-13 21 0 16,-15 15 2-16,3 21 1 16,-6 18 0-16,15-1 1 15,0 7-4-15,13 9 0 16,8 6 0-16,10 0 0 15,9 2 2-15,9-11 0 16,9-6 0-16,-2-15 1 16,2-9-4-16,9-3 0 15,7-10-3-15,9-11 0 16,9-12 4-16,3-12 0 16,3-12 0-16,3-11 0 15,-6-13-1-15,6-6 0 16,6-9 2-16,-6-6 1 15,-12-9-4-15,-6 12 0 16,-7 4 1-16,-8 14 0 16,-4 9 1-16,-12 18 1 15,1 18-4-15,-4 30 1 0,0 24 3 16,0-10 0-16,-3 4 2 16,15-9 1-16,7-3-4 15,9-12 0-15,8-6 0 16,1-12 0-16,3-12 0 15,-3-6 0-15,9-12 0 16,-3-9 0-16,-3-9 1 16,-4-3 1-16,-2-9-7 15,-9 12 0-15,-10 3 10 16,-5 4 0-16,-7 5-4 0,-6 15 1 16,-9 9-3-16,-4 9 1 15,-2 9 1-15,3 6 1 16,0 2-2-16,3-5 1 15,6-6-8-15,0 0 0 16,3-6 6-16,0 0 1 16,6-3-5-16,9 6 1 15,19 3-28-15,-3 0 0 16,-1 0-41-16</inkml:trace>
  <inkml:trace contextRef="#ctx0" brushRef="#br0" timeOffset="102286.1574">13615 11872 124 0,'6'9'0'15,"3"9"15"-15,13 6 0 16,11 9-3-16,1-1 1 16,6 4-10-16,-10-9 1 15,-5-3-25-15,2-15 0 16,1 0-78-16</inkml:trace>
  <inkml:trace contextRef="#ctx0" brushRef="#br0" timeOffset="102467.5104">14306 11893 215 0,'9'21'0'16,"7"12"-8"-16,-4-15 1 15,0-4-80-15,4-19 0 16,-1-1 93-16</inkml:trace>
  <inkml:trace contextRef="#ctx0" brushRef="#br0" timeOffset="103036.2627">15930 11010 124 0,'3'6'0'16,"3"3"1"-16,-2-18 0 15,-4-9 9-15,0 6 0 16,0-3-1-16,-4 6 0 16,-2 6-3-16,-9 30 1 15,-3 18-2-15,-4 51 0 16,-2 41-2-16,-10 73 1 15,-3 62 1-15,10-3 0 16,3 19-4-16,-7-25 1 16,-3-12-3-16,4-38 0 15,2-31-47-15,-12-23 1 16,1-1-20-16</inkml:trace>
  <inkml:trace contextRef="#ctx0" brushRef="#br0" timeOffset="105093.3144">15554 10660 137 0,'-18'-3'0'16,"-16"-6"0"-16,16 3 0 15,6 0 0-15,2-3 1 16,7 0-1-16,6-6 1 15,10-3 5-15,11 0 0 0,16-3 3 16,6 10 1-16,12 5-5 16,12 12 0-16,13 8-6 15,12 10 1-15,12 9 1 16,-3 15 0-16,3 15-1 16,-19 6 0-16,-8 6 4 15,-7 23 0-15,-9 16-3 16,-33-30 0-16,-28-15 1 0,-18-4 0 15,-22-5-4-15,-30-3 1 16,-31-3 5-16,-31 3 0 16,-33-3-5-16,28-9 1 15,8-7 2-15,16-17 0 16,16-15-3-16,38-3 1 16,32-6-1-16,21-18 1 15,21-15-5-15,19 4 1 16,18-1 5-16,18 9 0 15,22 3-2-15,15 21 1 16,19 12-2-16,27 18 1 16,27 12 4-16,-27 8 0 15,-6 7-3-15,-24 3 0 16,-19 0 0-16,-16 6 0 16,-17 0 3-16,-28-10 0 15,-22-5-2-15,-18 3 1 16,-21 3-2-16,-28 3 0 15,-27 3 1-15,-47 20 0 16,-38 19-1-16,-17-3 0 0,-23 0 1 16,17-13 0-16,7-11-1 15,15-18 0-15,9-18-3 16,13-18 1-16,8-18-4 16,34-30 1-16,25-27-3 15,27-18 0-15,31-21-51 16,28-2 1-16,-1-1 31 15</inkml:trace>
  <inkml:trace contextRef="#ctx0" brushRef="#br0" timeOffset="105917.488">18747 11549 157 0,'-15'0'0'0,"-7"3"0"16,10 0 0-16,3 0 0 15,3 0 0-15,3-3 1 0,3 0 0 16,3 0 0-16,9-9 1 16,6-9-1-16,10-6 0 15,9-6-1-15,8 3 1 16,7-3 4-16,-3 6 0 16,3 3-2-16,-12 9 0 15,-3 3-3-15,-13 12 0 16,-8 9 0-16,-16 18 0 15,-10 15-1-15,-8 12 1 16,-6 15 4-16,-7-4 0 16,-6 4-6-16,1-9 1 15,-1-3 1-15,9-3 1 16,10 0 0-16,9-10 0 16,9-2 2-16,12 3 0 15,13 0-2-15,14 0 1 16,13 3-3-16,3 3 1 15,10 2-3-15,-10 1 0 16,0-3 3-16,-16 9 1 0,-5 6 0 16,-22 3 1-16,-18-1 1 15,-18 1 1-15,-19 3-4 16,-6 0 0-16,-9-3 1 16,-19-7 1-16,-14-2 0 15,-13 3 0-15,-16 0-1 16,35-18 0-16,21-12-2 15,12-9 1-15,18-12-1 16,0-15 1-16,10-12-13 16,2-21 1-16,4-18 8 0,15-9 0 15,15-12-13-15,22-21 0 16,0 1-81-16</inkml:trace>
  <inkml:trace contextRef="#ctx0" brushRef="#br0" timeOffset="106354.0626">19906 11570 149 0,'-15'33'0'16,"-13"23"0"-16,7-53 1 16,3-30 0-16,-13 24 1 15,-9 6 1-15,-12 15 0 16,-9 9 6-16,3 9 0 15,3 6-9-15,12-6 0 16,6-6 1-16,10 0 0 16,9-3-2-16,11-6 1 15,10-3 0-15,22-12 1 0,15-12-2 16,6-12 1-16,12-9 0 16,-6-9 0-16,0-12 0 15,3-3 0-15,3-6 0 16,-9 6 1-16,-3 1-2 15,-13 14 1-15,-8 9-1 0,-7 6 1 16,-6 9 4-16,-9 33 1 16,-9 21-3-16,-6 12 0 15,-6 17-2-15,2-2 0 16,-2 3 5-16,15 0 0 16,12 0-5-16,9-10 0 15,13-8-7-15,15-6 1 16,18-9-29-16,7-18 0 15,-1 0-41-15</inkml:trace>
  <inkml:trace contextRef="#ctx0" brushRef="#br0" timeOffset="107088.4162">22019 11474 181 0,'10'-30'0'16,"5"-21"0"-16,6-12 0 16,10-17-1-16,3-1 0 15,2-6 1-15,1-3 1 16,0-3-1-16,-7 7 1 15,1 5-1-15,-10 12 0 16,-2 6 0-16,-4 18 1 16,-6 13-2-16,-3 8 0 15,-3 9 2-15,-3 27 1 16,-6 21-1-16,-6 35 0 16,-3 31-1-16,-13 18 0 15,-9 23 3-15,10 46 1 16,-1 38-6-16,7-23 1 15,6-7 0-15,24-23 1 16,15-16-1-16,4-32 1 16,8-30-3-16,-11-31 0 15,-7-26 0-15,-5-15 0 0,-10-18-2 16,3-3 0-16,-3-12 4 16,-12-6 1-16,-13-12 0 15,-15 4 0-15,-15-1 1 16,-12 9 1-16,-15 9 4 15,-7 9 1-15,-6 9-7 16,7 9 1-16,5 12-1 16,19-7 0-16,18-2 0 0,13-3 0 15,14 0 2-15,38 3 0 16,33 0-2-16,21-9 0 16,28-3-2-16,3-15 0 15,16-12-39-15,14-27 1 16,1 0-22-16</inkml:trace>
  <inkml:trace contextRef="#ctx0" brushRef="#br0" timeOffset="107465.4768">23426 11570 147 0,'3'3'0'0,"3"3"1"15,7-9 0-15,2-6 3 16,-3 3 0-16,4 0-3 16,-4 21 0-16,-3 12 0 15,-3 23 0-15,0 19 0 0,-6 15 1 16,-6 12-2-16,-3-1 1 16,-6 1-2-16,2-15 0 15,-2-12-22-15,3-12 1 16,0-1-58-16</inkml:trace>
  <inkml:trace contextRef="#ctx0" brushRef="#br0" timeOffset="108667.2664">23124 11582 185 0,'9'30'0'15,"9"17"0"-15,7-35 0 16,5-15-4-16,16-12 1 16,9-12-1-16,9-2 1 15,10-4 1-15,-1 3 0 16,7 0-3-16,-4 9 1 16,-3 3 4-16,-14 9 0 0,-11 3 0 15,-8 12 0-15,-12 6 0 16,-16 18 0-16,-12 15 1 15,-15 6 0-15,-13 11 2 16,-5-2 1-16,-10 3-4 16,9 6 1-16,7 3 0 15,11-7 1-15,13-2 5 0,0-6 1 16,3-6-9-16,6-9 1 16,6-6-1-16,4-12 1 15,2-9 1-15,13-24 0 16,8-18-1-16,4-27 0 15,6-21-5-15,0-9 1 16,0-14-1-16,6-1 0 16,3-6 3-16,-24 15 1 15,-19 7 1-15,-3 20 0 16,-5 18 0-16,-17 30 0 16,-11 27 1-16,0 24 1 15,-7 24 2-15,7 3 1 16,5 5 2-16,4 4 1 15,6 0-6-15,9-3 1 16,6 0-3-16,6-16 0 16,4-8-1-16,18-12 0 15,15-9 1-15,-7-12 0 0,4-15-5 16,6-15 1 0,10-18 3-16,-1-3 0 0,6-11 1 15,-12 5 0-15,-3 3-1 16,-15 12 0-16,-12 9 1 15,-10 9 0-15,-9 6-1 16,-15 27 1-16,-15 21 0 16,-4 6 1-16,-5 11-1 15,8-14 1-15,4-3-2 16,6-12 0-16,2-6 0 0,7-6 0 16,6-3 1-16,7-12 1 15,8-12-1-15,3-15 0 16,7-18 0-16,-4 3 0 15,1-3 0-15,-4 7 0 16,1 2-1-16,-7 9 1 16,-3 6 1-16,-3 6 0 15,-3 3-2-15,-3 9 1 16,1 3-1-16,-1 12 1 16,0 12 0-16,6 0 1 15,6 0-1-15,0-7 0 16,7-2-1-16,8-3 1 15,10-6 1-15,-9 0 0 16,-4-6-2-16,16-6 1 16,6-6 0-16,-12 3 0 15,-4 0 3-15,10 6 0 16,6 3-3-16,-9 12 0 16,-6 9 1-16,-16 15 0 0,-12 9-1 15,-3-6 1-15,-6 0-1 16,-6-9 0-16,-3-6 0 15,-1-6 0-15,1-9-1 16,-12-18 1-16,-10-18-1 16,10-12 0-16,-1-15 0 15,1-9 1-15,-4-12 0 16,19 6 0-16,12-2-2 16,-3 11 1-16,0 6 1 0,3 15 0 15,3 9 7-15,-3 9 0 16,0 9-7-16,6-3 1 15,4 3 0-15,26-6 0 16,23-3-5-16,11-3 1 16,16 0-2-16,18 6 1 15,21 0-9-15,-18-2 1 16,0-1-99-16</inkml:trace>
  <inkml:trace contextRef="#ctx0" brushRef="#br0" timeOffset="109776.3985">24677 11588 100 0,'0'0'0'15,"0"3"15"-15,0-6 1 16,0-6-10-16,0 0 0 15,0-6-3-15,0 3 1 16,0 0-1-16,0 3 0 16,0 3-2-16,-9 15 0 15,-6 9 2-15,-7 18 0 16,-8 17-3-16,2 10 0 16,1 15 3-16,-1 3 0 15,4 6-1-15,-4-1 0 0,-2 1-2 16,8-9 0-1,10-3 4-15,3-21 1 0,3-16-6 16,3-11 0-16,6-15 3 16,3-24 0-16,3-18-4 15,18-11 1-15,16-13 0 16,3-9 0-16,9-9 1 16,0-6 0-16,0-8 0 15,-3 5 0-15,-3 3 0 0,-12 21 0 16,-10 12-2-16,-5 9 1 15,-7 9 1-15,-3 7 0 16,1 5-2-16,-4 3 1 16,-3 3-14-16,-3 3 1 15,0 0-88-15</inkml:trace>
  <inkml:trace contextRef="#ctx0" brushRef="#br0" timeOffset="109926.759">24650 12114 96 0,'21'-36'0'15,"16"-21"3"-15,-28 60 1 16,-15 33-4-16,6-12 1 16,0 0-76-16</inkml:trace>
  <inkml:trace contextRef="#ctx0" brushRef="#br0" timeOffset="110767.7058">27014 11438 121 0,'-9'24'0'15,"-10"15"3"-15,4 21 1 16,-3 14 4-16,-4 25 0 16,-5 21 0-16,21 65 1 15,15 49-8-15,12-1 1 16,13 18 7-16,-1-29 0 16,7-13-8-16,-6-26 1 15,-4-22-4-15,-11-38 0 16,-10-36 2-16,-3-28 0 15,-3-32-5-15,-3-42 1 0,-3-38-9 16,6-22 1-16,0-27-3 16,6-24 0-16,0 1-66 15</inkml:trace>
  <inkml:trace contextRef="#ctx0" brushRef="#br0" timeOffset="111925.3421">26631 12470 205 0,'28'-12'0'15,"18"-9"0"-15,-34 9 1 16,-15 3-9-16,15-12 0 16,10-6 9-16,5-29 1 15,10-22-2-15,15-27 0 16,12-24-1-16,19-53 1 16,15-48-3-16,-16 5 1 15,-2-8 1-15,-19 35 1 16,-9 25-2-16,-12 41 0 15,-13 40 0-15,-12 32 1 16,-9 33 1-16,-45 93 0 16,-38 71 1-16,-18 58 1 0,-21 62 1 15,3 21 0-15,-6 36 3 16,12-18 0-16,9 1-3 16,61-46 1-16,43-30-3 15,22-47 1-15,30-43-2 16,21-41 0-16,22-42 0 15,3-45 0-15,13-42-5 0,-10-27 0 16,-3-32 5-16,-28-7 0 16,-21-12 0-16,-30 4 0 15,-28-1 1-15,-34 15 0 16,-27 9-3-16,-25 34 0 16,-27 20 3-16,27 18 1 15,6 18-1-15,34-3 0 16,22 6-1-16,6-3 0 15,11 3-4-15,26-15 1 16,17-9 3-16,22-18 0 16,19-15 0-16,18-6 0 15,18-6-5-15,12-14 0 16,19-16 4-16,-43 42 1 16,-25 24 0-16,-15 45 0 15,-18 39 1-15,-16 75 1 16,-12 59 2-16,-21 16 0 0,-15 29-6 15,-4-6 1 1,-2 10 1-16,-7-19 0 0,-6-12 1 16,-12-38 1-16,-12-27-2 15,12-37 0-15,6-35-2 16,0-51 1-16,3-48 1 16,19-48 1-16,11-50-3 15,25-19 0-15,22-26-2 16,12-22 1-16,12-20 2 15,15 14 1-15,19 4-2 16,-10 38 0-16,4 25 1 16,-13 50 0-16,-5 42 0 0,-10 39 1 15,-6 36 4-15,-7 9 1 16,-5 18-1-16,12 2 0 16,3 7-3-16,6-15 1 15,6-9-1-15,1-15 0 16,-1-12-7-16,-9-12 1 15,-3-15 5-15,-3-18 0 16,-6-15-1-16,-4-24 0 16,-5-21-2-16,-3-5 0 15,-4-10 1-15,-9 6 1 16,-8-2-3-16,-13 14 1 16,-13 12-2-16,-11 21 0 15,-10 21 5-15,-18 36 1 16,-15 33 4-16,12 21 0 15,6 27 0-15,18 5 0 16,16 10-2-16,11-12 1 16,14-3-4-16,23-16 0 15,19-14-4-15,18-18 0 0,19-15-12 16,36-21 1-16,1 0-88 16</inkml:trace>
  <inkml:trace contextRef="#ctx0" brushRef="#br0" timeOffset="113217.0371">29497 12339 152 0,'-27'11'0'0,"-16"7"1"0,46-18 1 16,27-12 0-16,-5 0 1 15,2-2-3-15,7-16 1 16,3-9 4-16,-4 0 1 16,1 0-6-16,0-3 0 15,-4-6 0-15,-8 9 1 16,-4 0 5-16,-6 9 0 15,-3 4-5-15,-15 5 0 16,-12 6-1-16,-22 30 0 16,-18 18-2-16,0 17 0 15,-3 19 2-15,15 6 1 16,9 12 0-16,13-15 0 16,8-4 6-16,16-8 0 15,16-9-9-15,17-18 0 16,22-12 2-16,10-24 0 15,11-24 0-15,4-15 0 16,2-18-3-16,-14-6 1 0,-7-11 2 16,-6 5 0-16,-9 0 0 15,-13 21 0-15,-11 12 0 16,-13 15 1-16,-12 12-1 16,-16 24 0-16,-11 21 1 15,8 9 0-15,7 9 3 16,0-6 1-16,6 0-6 15,6-3 1-15,3-6 0 16,30-7 0-16,22-2 0 16,3-15 1-16,13-9-3 15,-4-18 0-15,6-12-5 0,-12-14 1 16,-6-16 5-16,-6-12 1 16,-3-15 0-16,-9-3 0 15,-4-5-2-15,-8 2 0 16,-10 0 1-16,-3 24 1 15,-3 18 0-15,-3 13 0 16,-6 11 0-16,-21 30 0 16,-19 27-1-16,0 14 1 15,-6 19 3-15,12 6 1 16,7 9 4-16,14 0 0 16,13-1-8-16,19-8 0 15,14-6 0-15,19-12 1 16,18-12-2-16,-5-9 0 15,2-12 2-15,6-12 1 16,4-15-1-16,-4-18 0 16,3-18-1-16,4-12 0 15,-1-15-1-15,-5 3 0 0,-7-6 1 16,-12 19 0-16,-12 8 0 16,-10 9 0-16,-5 12-1 15,-22 18 1-15,-16 12-2 16,-11 27 0-16,-10 18 2 15,-5 8 0-15,-4 10 1 16,6-12 1-16,6-9-2 16,7-9 0-16,9-6-2 15,2-9 0-15,7-6-4 0,12-12 0 16,10-9 12-16,11-12 1 0,16-9-7 16,3-9 0-1,6-6-2-15,-3-9 1 16,0-6-2-16,-6 9 0 15,-7 1 3-15,-8 14 0 16,-10 6 0-16,-9 12 0 16,-6 12 0-16,-9 21 0 15,-9 21 0-15,-3 2 0 16,-4 7 0-16,7-3 0 16,3 0 0-16,9-3 1 15,6-6-1-15,15-9 0 16,10-9 0-16,11-18 0 15,13-12-2-15,0-12 1 16,3-12 2-16,-9 0 1 16,-3-3-4-16,-12 9 1 0,-10 6 0 15,-9 9 0-15,-9 9 0 16,-18 24 0-16,-12 15 1 16,5-3 0-16,1 6 0 15,6-3 1-15,2 0-3 16,13-6 0-16,6-4 2 15,10-11 1-15,8-12-3 16,7-15 1-16,5-17 1 16,1-4 0-16,6-9-1 15,-3 3 0-15,-4 0 1 0,-2 6 0 16,0 6 0-16,-10 6 0 16,-5 6 0-16,-4 6 0 15,-3 6-1-15,-6 6 1 16,0 0-129-16</inkml:trace>
  <inkml:trace contextRef="#ctx0" brushRef="#br0" timeOffset="113411.3318">32418 13143 212 0,'-12'30'0'16,"-7"21"-9"-16,-8 0 1 15,-10 9-33-15,-21-27 0 16,0 0-30-16</inkml:trace>
  <inkml:trace contextRef="#ctx0" brushRef="#br0" timeOffset="117645.1376">10642 14741 122 0,'0'-24'0'15,"0"-18"4"-15,10 30 1 16,2 12-1-16,15-9 0 15,16-6 1-15,0-12 0 16,9-12-4-16,0-12 0 16,6-14-1-16,-3-7 0 15,3-9-1-15,-6 0 1 16,0 1-2-16,-12 11 1 16,-3 6 0-16,-13 15 1 15,-2 12 1-15,-7 12 0 16,-9 12 0-16,-9 39 0 15,-9 30 2-15,-1 18 0 0,-5 20-1 16,6-8 0-16,3 0-1 16,3-15 0-16,6-12 1 15,21-12 0-15,10-10-2 16,11-11 0-16,16-15 0 16,1-15 0-16,5-15 0 15,-9-15 0-15,0-11 0 16,6-13 0-16,3-15-1 15,-6 0 1-15,1-3-3 16,-11 10 0-16,-5 5-1 0,-12 15 0 16,-7 12 4-16,-5 12 0 15,-10 12 1-15,-9 30 0 16,-9 21 0-16,0 3 1 16,-7 12-1-16,10-10 0 15,3-2-1-15,9-3 1 16,6-6-1-16,1-6 1 15,2-6-1-15,12-6 0 16,1-3 0-16,12-12 0 16,-4-12 0-16,10-12 0 15,-3-12 0-15,3-6 0 16,3-12-2-16,-9 3 1 16,-7-2 0-16,-8 5 0 15,-10 3 1-15,-6 12 0 16,-9 6 0-16,-3 12 0 15,-3 6 0-15,-9 27 0 16,-7 21 0-16,-5 15 1 16,-7 14 0-16,-2 7 0 0,-4 12-1 15,6-15 1-15,7-6 0 16,2-13 0-16,10-11-1 16,9-9 0-16,9-9 0 15,18-15 0-15,16-12 0 16,3-15 0-16,6-12 0 15,-7-6 0-15,1-12-1 0,-12 7 0 16,-10 2 0 0,-3 3 1-16,-6 6 0 0,-12 12 0 15,-9 6 0-15,-15 15 1 16,-13 12 0-16,9-6 0 16,7 3-1-16,5-3 0 15,7-3 0-15,9-6 0 16,12-3-1-16,13-12 1 15,8-6-3-15,1-3 0 16,-1-6 3-16,4-6 0 16,6-3 0-16,0-3 1 15,5-6-1-15,-2 9 1 16,3 0-1-16,-12 13 1 16,-4 8 1-16,-8 6 0 15,-4 6 1-15,-9 15 1 16,-3 14 1-16,-6 7 0 15,-6 6-5-15,3 3 0 16,0 0-1-16,0-3 1 16,3 0-5-16,6-6 0 0,0 0-116 15</inkml:trace>
  <inkml:trace contextRef="#ctx0" brushRef="#br0" timeOffset="118544.8442">13786 14561 125 0,'13'-27'0'16,"5"-20"2"-16,-6 35 0 0,0 15 2 15,7-12 1-15,2 0-5 16,7-18 0-16,8-15 0 16,-5-12 1-16,0-12-1 15,-7 3 0-15,1 0-2 0,-4 10 0 16,-3 8 2-1,-9 12 0-15,-2 12 3 16,-14 18 0-16,-11 18-1 16,-6 24 1-16,-7 21 0 15,4 2 0-15,2 10 0 0,4-6 0 16,5 0-2-16,7-12 1 16,3-9-2-16,12-7 0 15,6-8 0-15,7-9 0 16,8-12 0-16,7-15 0 15,9-12-1-15,0-6 0 16,-1-11-1-16,-2 2 1 16,-3 0 1-16,-7 6 0 15,-2 3 0-15,-7 6 0 16,-2 6 0-16,2 12 1 16,4 6 0-16,5 9 0 15,10 6-1-15,-9 3 0 16,-1 0 0-16,7 0 1 15,3 3-1-15,2-3 1 16,4-4 0-16,6-2 0 16,9-3-1-16,4-9 1 15,2-9 1-15,3-12 0 0,1-12-2 16,-13-11 0-16,-9-13-1 16,-10-6 1-16,-8-12-5 15,-13 6 1-15,-12 0 3 16,-9 16 1-16,-12 8 0 15,-19 12 0-15,-14 9 0 16,-4 18 0-16,-10 12 0 16,13 18 0-16,4 18-1 15,8-10 0-15,9 4-48 0,10-6 0 16,0 0 22-16</inkml:trace>
  <inkml:trace contextRef="#ctx0" brushRef="#br0" timeOffset="119489.8592">14955 14385 120 0,'15'-12'0'15,"9"-6"6"-15,13-12 0 16,12-12-4-16,6-6 0 16,6-9-1-16,7 7 0 15,2-1-1-15,-6 12 0 16,-6 6 0-16,-9 12 1 16,-9 9 2-16,-19 33 1 15,-15 21-3-15,-12 12 0 16,-15 17 4-16,-4-2 0 15,-8 0-4-15,8-15 0 16,4-12 1-16,6-9 0 16,2-12-1-16,13-9 0 15,7-9-1-15,17-18 0 16,16-12 0-16,3-12 0 0,9-9 0 16,-7 9 0-16,1 0 0 15,-6 9 0-15,-3 9 0 16,-7 9 1-16,-2 6-1 15,-4 15 0-15,-5 15 1 16,-1 0 1-16,0 6-2 16,7 0 0-16,2 0 3 15,-2-3 0-15,2-3-3 0,-2-3 0 16,2-6 1-16,-2 0 1 16,-4-3-3-16,-2 0 1 15,-1-3 0-15,0-3 0 16,1-3-1-16,8-9 1 15,7-9-1-15,6-18 1 16,2-15-2-16,-5-9 1 16,-6-12-1-16,-7 6 0 15,-2-2 1-15,-10 11 0 16,-3 9 1-16,-3 9 0 16,-3 12 0-16,-15 12 1 15,-13 9 0-15,-2 15 0 16,-10 15-1-16,10 3 1 15,5 9-1-15,7 0 0 16,6 3 0-16,15 2 0 16,9 7 3-16,1-6 0 15,5-6-3-15,6-9 0 16,4-9-1-16,9-9 1 16,9-9 0-16,6-9 0 0,9-9 0 15,0-9 0-15,4-9 1 16,-1-9 0-16,0-9-2 15,-3-3 1-15,1-5 0 16,-20 11 1-16,-14 3-2 16,-13 12 1-16,-12 9 1 15,-12 15 0-15,-12 12-2 16,-6 24 1-16,-7 18 5 0,3 6 0 16,4 9-8-16,6-13 1 15,5-5 2-15,10-3 1 16,6-6-3-16,10-9 1 15,5-12 1-15,19-15 1 16,15-18-3-16,-3-9 1 16,0-12 1-16,3 0 0 15,6-5 0-15,-13 8 0 16,-8 6 0-16,-9 12 0 16,-7 9 2-16,-6 27 1 15,-8 24 1-15,-7 3 1 16,-10 11-10-16,4-8 1 15,-3-6-45-15,3-9 1 16,0 0-2-16</inkml:trace>
  <inkml:trace contextRef="#ctx0" brushRef="#br0" timeOffset="121413.3156">18655 13819 152 0,'-6'6'0'16,"-3"3"0"-16,6 18 0 15,0 9 0-15,3 30 1 16,0 24 2-16,-6 26 0 15,0 25-3-15,-10 68 1 16,-8 52 1-16,-1-16 0 16,-5 6-1-16,-4-47 0 15,1-34 0-15,5-50 0 16,7-48-6-16,-4-60 0 16,4-57-12-16,5-45 1 0,10-50 8 15,19-22 1-15,14-29 3 16,16 5 1-16,15-5 1 15,6 11 0-15,10 4 2 16,-7 29 0-16,0 18 4 16,-18 46 1-16,-15 32 16 15,2 33 0-15,-2 33-18 16,-9 21 1-16,-7 20 12 0,16 10 1 16,5 9-19-16,4-6 1 15,6 0 0-15,0-18 1 16,6-13 0-16,-3-11 0 15,0-9-1-15,-6-12 1 16,-6-15-2-16,-7-6 0 16,-2-12 2-16,-10-11 0 15,-8-10-1-15,-4-6 0 16,-6-6 0-16,-3 6 1 16,-3 3-1-16,-10 6 1 15,-5 6-1-15,-3 10 1 16,-4 8 0-16,-11 18 0 15,-10 12 3-15,3 15 0 16,0 11-3-16,9 7 1 16,4 6 0-16,11 3 1 15,13 0-1-15,12-3 0 16,10 0 0-16,11-6 0 0,16-4-1 16,9-11 1-16,15-6-5 15,1-15 1-15,2-15 3 16,-3-15 0-16,1-15-3 15,-7-11 0-15,-3-13 1 16,-6-3 1-16,-6-6-1 16,-10 12 1-16,-5 6 1 15,-7 13 0-15,-8 11 0 16,-4 6 0-16,-6 9 3 16,-6 18 1-16,-9 18-1 15,-3 15 1-15,-7 11-5 0,4 7 1 16,3 9-2-16,6-9 1 15,6-6 1-15,6-6 1 16,6-6-3-16,0-9 1 16,1-9 1-16,17-15 0 15,16-12-2-15,0-15 1 16,6-18 0-16,-3-3 0 16,0-12-1-16,-6 9 1 15,-4 3 0-15,-8 12 1 16,-10 6 0-16,-5 9 0 15,-7 10 3-15,-3 22 1 16,-3 22-1-16,0 9 0 16,-3 9-4-16,0-9 0 15,0-6 1-15,0-3 0 16,-3-6-1-16,9-6 0 16,3-3 0-16,7-6 1 0,5-6-1 15,10-9 1-15,8-12-1 16,-5 3 0-16,0-6 1 15,-7 6 0-15,1 0 1 16,-7 6 0-16,-3 6-2 16,-2 12 1-16,-7 9 1 15,0-4 0-15,-3 4-1 16,0 3 0-16,0 3 0 16,0-9 0-16,-2-3-2 15,5-3 0-15,0-6 0 0,0-3 1 16,3-6 0-16,10-15 1 15,5-9-1-15,10-6 1 16,9-6-1-16,3-6 1 16,6-8-4-16,-9-4 1 15,0-3 3-15,-4 3 0 16,1-3 0-16,-9 18 0 16,-10 9 1-16,-5 6 1 15,-7 10-2-15,-9 23 1 16,-6 14 4-16,0 10 0 15,-3 9-5-15,3 0 0 16,0 0 0-16,0 0 1 16,-1-3-1-16,-2-3 0 15,0-6 0-15,0-6 0 16,0-7-1-16,-3 1 0 16,0-6-3-16,-13-15 1 15,-8-9 2-15,-1-11 0 16,0-10 1-16,4-3 0 0,2-6 0 15,7 3 0-15,3-3 1 16,6 3 0-16,9-3-1 16,3 0 0-16,9-3 0 15,15-5 0-15,16-4-1 16,-3 0 1-16,3 0-1 16,6 6 1-16,3 0 0 15,-3 18 0-15,0 9 0 0,-3 24 0 16,-1 18 0-1,-11 24 0-15,-6 24 0 0,-4 3 1 16,-6 9 0-16,1-4 0 16,-4 1-1-16,-3-15 0 15,1-12 2-15,-4-9 0 16,0-9-2-16,0-6 0 16,-3-9 0-16,0-6 1 15,0-6 0-15,4-15 1 16,5-15-1-16,-3 3 0 15,-3-6 0-15,-3 6 0 16,0 3-1-16,-2 6 0 16,-1 3-2-16,-6 3 1 15,-1 3-12-15,-2-6 0 16,0 0-94-16</inkml:trace>
  <inkml:trace contextRef="#ctx0" brushRef="#br0" timeOffset="123107.8905">23016 15067 95 0,'13'-9'0'16,"8"-6"15"-16,10 0 1 16,8-6-10-16,7-6 1 15,9-6-2-15,-3-12 1 16,0-8-3-16,3-13 0 16,4-9 2-16,-4-9 0 15,0-12-5-15,-6-8 0 16,-1-13 0-16,4-33 1 15,4-29-1-15,-8 5 0 16,-2-5 0-16,-3 23 0 16,0 16 0-16,0 2 0 15,3 9-1-15,3 16 0 16,3 11 0-16,-22 39 1 16,-11 30-2-16,-10 3 0 15,-6 10 0-15,-6 8 0 16,-3 9 0-16,-16 18 1 15,-11 17 1-15,-1 10 0 0,-6 12 0 16,13 18 1-16,2 12 0 16,1 11 0-16,2 16 0 15,1 42 0-15,-1 29 0 16,-5-2 1-16,-1 5 3 16,4-8 0-16,3-4-5 15,-4-5 1-15,1-7 4 16,5-23 1-16,4-21-7 15,12-34 0-15,6-26 1 0,6-18 0 16,9-18 1-16,19-6 1 16,18-9-2-16,9-9 0 15,10-9 1-15,-1 0 0 16,7-6-3-16,-1 0 0 16,1-6 2-16,-22 3 0 15,-12 3-1-15,-13-6 0 16,-11-6 1-16,-10-11 1 15,-6-10-1-15,-21 3 0 16,-16-3 2-16,-15-3 0 16,-15-6-2-16,-18-5 0 15,-16-7-2-15,-37-15 1 16,-27-9-3-16,6 15 1 16,-2 7-1-16,23 20 1 15,19 18 3-15,12 18 0 16,12 21 0-16,19 9 0 15,18 12 2-15,9 9 0 16,16 9-2-16,27 6 0 16,21 8 0-16,22-2 0 0,24-3 5 15,28-9 0-15,24-6-2 16,37 0 0-16,37-3-2 16,3-9 1-16,11-9-2 15,-26-3 0-15,-16-6-3 16,-21-1 0-16,-22 1-20 15,-3-15 1-15,1 1-74 16</inkml:trace>
  <inkml:trace contextRef="#ctx0" brushRef="#br0" timeOffset="124896.2379">25500 14361 183 0,'6'-6'0'16,"3"-6"-2"-16,-6 0 1 16,-6-6 0-16,3-3 1 15,3-6 0-15,16-6 1 16,8-3-2-16,28 0 1 0,19-2 1 16,11-1 1-16,13-3-2 15,-12 15 0-15,-1 9-2 16,-8 9 1-16,-10 9 1 15,-12 12 0-15,-9 12-1 16,-19 15 1-16,-11 15-1 16,-13 2 1-16,-12 7-1 15,-1-9 1-15,-5-3 0 0,3-12 0 16,0-6-1-16,9 3 1 16,3 3 1-16,15 5 0 15,16 7-1-15,11 12 0 16,16 6 0-16,4 15 0 15,8 11 0-15,3 37 0 16,10 27 2-16,-25-13 0 16,-15-2 1-16,-31-13 0 15,-21-8-3-15,-22-18 1 16,-24-12 3-16,-12-13 1 16,-19-14-5-16,28-27 1 15,12-27-2-15,4-3 0 16,5-15 0-16,-3-15 0 15,3-15-2-15,13-21 0 16,6-17-9-16,21-22 0 16,15-18-15-16,25-38 0 15,0-1-45-15</inkml:trace>
  <inkml:trace contextRef="#ctx0" brushRef="#br0" timeOffset="125315.9172">27647 14337 130 0,'-46'12'0'0,"-34"9"8"16,74-24 0-16,40-15-2 16,-13 6 1-16,7-3-5 15,-28 3 0-15,-12-3 5 16,-28 6 1-16,-18 6-8 0,-6 15 0 16,-7 9 4-16,7 12 1 15,0 9-5-15,12 12 0 16,12 8 1-16,19-8 0 15,14-3-1-15,23-9 1 16,20-6-3-16,13-24 1 16,16-18-7-16,2-27 1 15,6-24-1-15,-5-15 1 16,-4-14-2-16,0-1 1 16,0-9 3-16,-6-12 1 15,0-8 4-15,-27 47 0 16,-19 30 8-16,-6 21 1 15,-6 27 3-15,-9 27 1 16,-9 27-6-16,12 15 1 16,3 14-8-16,9-5 1 15,6-3 0-15,13-3 0 16,11-4-4-16,13-14 0 16,12-12-3-16,7-21 1 0,-1 0-121 15</inkml:trace>
  <inkml:trace contextRef="#ctx0" brushRef="#br0" timeOffset="126262.0141">29139 14050 88 0,'-18'15'0'0,"-16"9"7"15,25-36 0-15,12-18 2 16,0 6 1-16,6 0-1 0,1 6 1 16,-1 6-7-16,-3 9 1 15,0 6-2-15,0 27 0 16,0 18 2-16,-12 15 0 15,-9 11 4-15,-4 7 0 16,-5 6-5-16,3-15 1 16,-4-12-5-16,7-13 1 15,2-8-5-15,13-21 0 16,13-21-4-16,14-18 0 16,16-21 7-16,-3-2 1 15,5-13-1-15,-8 12 1 16,-7 6 1-16,-2 9 0 15,-7 6 2-15,7 15 0 16,5 12 1-16,1 12 1 16,6 12-3-16,2 3 0 15,7 3-1-15,9-3 0 16,6-3 0-16,1-6 0 16,5-9 0-16,0 0 0 0,4 0 0 15,-13-3 1-15,-9-7 4 16,-7 1 0-16,-8 0-1 15,-3-6 1-15,-4-2-6 16,-5-7 1-16,-7-6 1 16,-6-15 0-16,-3-9-2 15,-3 0 1-15,-3-3 1 16,-12-3 0-16,-12-6-2 16,-1 15 1-16,-2 7 1 15,-19 11 0-15,-12 12 0 0,3 18 0 16,-4 15-3-16,10 2 1 15,10 10-2-15,11-6 0 16,10 0-15-16,18-12 0 16,0 0-79-16</inkml:trace>
  <inkml:trace contextRef="#ctx0" brushRef="#br0" timeOffset="127012.6025">30757 14014 144 0,'-37'3'0'16,"-27"3"1"-16,46 9 0 16,18 6 2-16,-15 9 0 15,-4 6 5-15,-8 11 0 0,-4 13-3 16,-3 0 0-16,-5 6-5 15,8-12 0-15,4-9 0 16,2-6 1-16,4-10-1 16,5-5 0-16,4-9-1 15,3-9 1-15,3-6-1 16,15-24 0-16,16-20 1 16,5-10 0-16,13-15-1 15,3 6 1-15,9-3-1 16,-15 15 0-16,-10 9 1 0,-2 13 0 15,-4 11 0-15,-2 12 0 16,-7 12 3-16,3 18 1 16,-2 14-3-16,-4-2 1 15,-6 6-2-15,0-6 0 16,0-6 3-16,0-6 1 16,0-3-4-16,-3-3 1 15,0-6-2-15,7-3 0 16,5-3 0-16,12-12 1 15,10-12 0-15,0-6 0 16,3-12-2-16,-4 3 1 16,-2-3-1-16,-10 9 1 15,-5 6 1-15,-7 12 1 16,-3 6-3-16,-12 27 1 16,-6 21 1-16,3-3 0 15,3 6 5-15,6 0 1 16,6 3-6-16,6-9 0 0,4-4 0 15,5-11 1 1,10-12-2-16,6-12 1 0,8-12 0 16,-2-3 0-16,0-9-4 15,-3 6 1-15,-3-2 3 16,-13 5 0-16,-5 3-1 16,-7 3 1-16,-6 0 1 15,3 9 1-15,1 9-3 16,-1 0 1-16,3 5-1 0,-3-5 1 15,-2 0-4-15,-4-3 1 16,-3-3-17-16,0-3 1 16,0 0-76-16</inkml:trace>
  <inkml:trace contextRef="#ctx0" brushRef="#br0" timeOffset="127181.3332">31788 14304 159 0,'3'15'0'15,"3"12"1"-15,25-9 0 16,17 0 2-16,11 0 1 16,11-3-4-16,3-3 0 15,7-3 0-15,2-6 0 16,4-3-31-16,0 0 0 16,-1 0-37-16</inkml:trace>
  <inkml:trace contextRef="#ctx0" brushRef="#br0" timeOffset="128003.8516">11465 15175 166 0,'3'9'0'16,"0"6"3"-16,0-3 0 16,-3 3-3-16,0 29 0 15,0 19 2-15,-3 15 0 16,0 18-2-16,-6 2 1 0,0 7-6 15,0-6 0 1,-1-6-42-16,1-16 1 0,0 1 5 16</inkml:trace>
  <inkml:trace contextRef="#ctx0" brushRef="#br0" timeOffset="128558.0331">11551 15917 134 0,'-3'9'0'0,"3"9"3"16,15-21 1-16,22-12-2 0,-1-6 1 16,4-9-1-16,3-3 0 15,6-9-2-15,-3-3 1 16,0-9-2-16,-10-3 1 16,-8-5-1-16,-4 11 1 15,-5 9-1-15,-7 12 1 16,-3 9 0-16,-6 12 0 15,-6 9 0-15,-9 21 1 16,-3 18 1-16,-4 6 1 16,1 11-1-16,6-5 1 15,-1 0-3-15,7-3 1 16,0-3 0-16,6 0 1 16,6 0-2-16,10-3 0 15,5-4 0-15,3-2 0 16,7-3 1-16,6-3 0 15,6-6-1-15,12-6 1 16,9-9-1-16,9-9 1 0,10-9-1 16,-4-6 0-16,4-9 3 15,-4-6 0-15,4-6-2 16,-7-8 1-16,-5-7-3 16,-13 3 1-16,-12-3 0 15,-13-3 1-15,-14 0-1 16,-22 6 0-16,-22 6-1 15,-15 7 1-15,-18 5-1 0,-18 15 1 16,-16 12 0-16,3 12 0 16,-2 9 0-1,20 18 0-15,16 11-1 0,25 13 1 16,21 9-4-16,18-6 1 16,0 0-117-16</inkml:trace>
  <inkml:trace contextRef="#ctx0" brushRef="#br0" timeOffset="129084.8667">13077 15845 105 0,'9'6'0'16,"0"6"3"-16,16-9 0 16,8-6 4-16,-2 6 1 15,3 0-2-15,-7 0 0 16,-6 3-3-16,-2 0 1 15,-1-3-3-15,-3 0 1 16,-5 0-1-16,5-15 1 0,3-12-1 16,1-18 0-16,2-15-1 15,-3-9 0-15,1-12-1 16,2 1 0-16,4-7 0 16,-13 18 0-16,3 6 1 15,-6 15 0-15,-3 12 2 16,-9 15 0-16,-6 15 0 15,-6 27 0-15,0 21 4 16,-4 9 1-16,7 9-6 16,3-6 1-16,6-3-2 0,6-6 1 15,9-7-1-15,0-5 0 16,7-9-1-16,5-3 1 16,4-6-1-16,2-3 1 15,1-6-1-15,12-9 1 16,12-12-1-16,0-12 0 15,6-9-5-15,0-18 0 16,0-14-15-16,-9 11 0 16,-9 6 20-16,-9 12 0 15,-7 6 6-15,-5 15 0 16,-7 12 6-16,-12 24 0 16,-6 18-8-16,-6-9 0 15,3 0-25-15,-4 3 0 16,1 0-49-16</inkml:trace>
  <inkml:trace contextRef="#ctx0" brushRef="#br0" timeOffset="129219.4818">14392 16024 195 0,'-15'-27'0'0,"-7"-20"-23"16,28 32 1-16,0 0-82 15</inkml:trace>
  <inkml:trace contextRef="#ctx0" brushRef="#br0" timeOffset="131651.0697">15147 15749 202 0,'6'-9'0'0,"4"-3"-1"16,20-15 1-16,16-9-8 16,6-21 0-16,9-17 8 15,-3-10 1-15,0-12-2 16,-6-3 0-16,-3-8-1 15,-3 8 1-15,-3 3-1 16,-15 12 1-16,-13 7 1 16,-3 17 1-16,-9 15 4 15,-15 6 0-15,-16 6-6 0,-11 30 1 16,-13 18 2-16,-9 33 0 16,-13 30-1-16,16 18 0 15,6 20 1-15,12 22 0 16,10 23-2-16,21-26 0 15,21-9 2-15,15-25 0 16,16-20-4-16,-9-27 0 16,-4-27-5-16,1-9 0 15,3-18 8-15,-1-15 0 16,1-15-1-16,-7-18 0 16,-2-21-3-16,-10-8 1 15,-9-16 0-15,0 9 0 16,0 3 1-16,1 18 0 15,-4 13 0-15,0 11 1 16,3 15-2-16,0 15 1 16,0 15 0-16,6 12 0 15,4 12 0-15,2 3 1 0,6 5-1 16,10-5 0-16,9-6 1 16,0-9 0-16,-1-6 0 15,-2-9 0-15,0-12-1 16,-6 3 0-16,-7-6 0 15,-2 9 1-15,-7 0 0 16,0 42 0-16,-2 30 0 16,-4 36 0-16,-3 35 1 15,-3 55 1-15,-3 47 1 0,-3 3 0 16,-6 19-2-16,-3-37 0 16,0-21 2-16,-13-32 1 15,-8-33-5-15,2-46 1 16,-2-44-1-16,-19-51 0 15,-9-57-1-15,24-50 0 16,13-52-3-16,17-8 0 16,17-28 4-16,11-8 1 15,16-19-1-15,6 13 0 16,12-1 0-16,-6 40 1 16,-3 23-2-16,-9 46 1 15,-7 35 1-15,-5 45 1 16,-10 45 0-16,-3 12 0 15,-2 21 0-15,8 8 0 16,7 10 3-16,8-3 0 16,13-3 5-16,-12-15 0 15,0-10-12-15,12-14 1 16,12-12 0-16,-9-18 1 0,0-15 1 16,-6-24 0-16,-7-17 0 15,1-10 0-15,0-15-2 16,-7-6 1-16,-2-8-1 15,-10-1 1-15,-8-3 0 16,-7 18 0-16,-6 12 1 16,-15 16 0-16,-13 11 0 15,-3 30 0-15,-5 21 3 16,2 30 0-16,0 23-2 0,4 7 0 16,5 9 0-16,7 0 0 15,3 3 0-15,15-7 0 16,15-5-1-16,10-9 0 15,8-6-1-15,13-12 1 16,9-9 0-16,6-12 0 16,7-12-2-16,-10-3 1 15,-3-6 0-15,-6 0 0 16,-7 0 0-16,1 0 1 16,0 0 0-16,-9 0 1 15,-4 0 2-15,4 0 0 16,3 3-4-16,-7 0 0 15,-5-3 2-15,-4-6 1 16,1-6-2-16,-1-12 0 16,-3-9 1-16,1-3 0 15,-4-9-1-15,0-3 0 16,0-3-2-16,-2 6 0 0,-4 7 2 16,-3 2 0-16,-6 6-1 15,-3 6 0-15,0 3 0 16,-6 0 1-16,0 3 1 15,-1 0 0-15,1 0 1 16,3 3 0-16,0 3-2 16,3 3 0-16,0 0-1 15,0 3 1-15,3 3 2 16,0 3 0-16,0 3-4 0,0 3 0 16,0 0 3-16,0 0 1 15,0 3-2-15,0 0 0 16,0-3 0-16,0 3 0 15,0 0-3-15,3 9 0 16,0 6 6-16,0 9 0 16,3 9-2-16,3 6 1 15,3 8-6-15,7-5 1 16,2 0 3-16,1-6 1 16,2-3 3-16,-2-12 1 15,2-6-5-15,7-18 0 16,5-12 1-16,1-15 1 15,0-18-2-15,6-9 0 16,5-15 0-16,1-6 1 16,3-5-1-16,-6-7 0 15,-3-3-5-15,-3 3 0 16,-7-2 5-16,-8 23 1 16,-7 12 2-16,-5 12 0 15,-7 12-4-15,-9 12 1 0,-7 9 1 16,-8 21 1-16,-9 15-2 15,5 6 1-15,1 12-1 16,8-6 0-16,4-4 0 16,3 4 0-16,6 3-1 15,3-6 1-15,6-3-6 16,1-6 1-16,5-3 5 0,9 0 0 16,7-3 3-16,0-9 0 15,5-9-3-15,4-15 0 16,3-12-4-16,-3-12 1 15,2-12 3-15,-5 3 1 16,-3 0-3-16,-10 9 0 16,-2 9 2-16,-7 6 0 15,-3 6 5-15,0 24 0 16,4 15-8-16,-4 3 1 16,-3 3 2-16,3 0 1 15,4 3-1-15,5-3 1 16,10-4 0-16,-4-2 0 15,4-3-3-15,2 3 0 16,1 0 3-16,3 0 1 16,5-3-1-16,1 3 0 15,3-3 2-15,-6-6 0 16,-6-3-4-16,5-21 1 16,4-18-3-16,-3-21 1 0,0-21 0 15,-7-15 1 1,1-20 0-16,-7-13 0 0,-5-12 1 15,-7-20 0-15,-6-22-2 16,-6 66 0-16,-6 37 2 16,-12 8 0-16,-9 18 1 15,-16 27 1-15,-12 27-1 16,-3 27 1-16,-3 29 2 16,9 13 1-16,3 18-3 15,18 30 0-15,16 23 0 0,24-20 0 16,22-10-1-16,27-14 1 15,28-15-2-15,0-18 0 16,5-19 0-16,-17-26 0 16,-10-27-33-16,0-6 1 15,1 0-65-15</inkml:trace>
  <inkml:trace contextRef="#ctx0" brushRef="#br0" timeOffset="136816.972">19616 479 20 0,'-19'0'0'16,"-11"-6"15"-16,36-9 0 15,21-12 21-15,-11 13 0 16,2-7-34-16,-9 9 0 16,-6 6 7-16,-24 15 1 15,-19 9-5-15,-15 35 1 16,-18 19-3-16,-4 36 0 15,-5 18 4-15,-7 71 1 16,-3 57-8-16,28-11 0 16,18 2 6-16,22-12 0 15,20-14-9-15,17-22 1 16,17-17 2-16,19-19 0 0,22-17-7 16,20-33 0-16,1-1-115 15</inkml:trace>
  <inkml:trace contextRef="#ctx0" brushRef="#br0" timeOffset="138212.989">18539 3387 20 0,'31'6'0'16,"24"3"25"-16,3-3 1 16,12-3-8-16,4-3 0 15,5 0-6-15,10 3 0 16,9 0-6-16,12 9 0 15,12 3 0-15,40 9 1 16,34 6-7-16,9 0 1 16,18 0 0-16,-9-9 0 15,3-3 3-15,3-18 0 16,4-12-4-16,23-15 0 16,16-18 2-16,10-3 0 15,8-12-2-15,40 6 0 0,28-2 3 16,9 11 0-16,18 3 3 15,-6 21 1-15,3 12-7 16,9 3 1-16,7-6-4 16,-19 6 0-16,-6 3 10 15,12-6 1-15,6 6-9 16,-42-24 0-16,-25-12 1 16,0 3 1-16,-10-3-1 15,-2 3 0-15,-6 10 0 0,-25 8 0 16,-21 6 1-16,-25 9 1 15,-24 9-1-15,15 12 0 16,6 11-1-16,-15-2 0 16,-6 0 0-16,-12 6 0 15,-10 3 1-15,-8-15 0 16,-7-6-4-16,-3-12 0 16,-6-12-1-16,-31-12 1 15,-18-12-33-15,-36-3 0 16,-1-6-42-16</inkml:trace>
  <inkml:trace contextRef="#ctx0" brushRef="#br0" timeOffset="140102.6689">20298 1520 38 0,'6'21'0'16,"3"21"3"-16,-9-45 1 15,-3-27 9-15,0 9 1 16,0 1 7-16,0 5 0 16,0 3-10-16,6 9 0 15,3 3-6-15,3 21 1 16,6 11-3-16,1 19 0 15,-1 12-2-15,0 12 1 16,-3 12 0-16,7 8 1 16,-1 10-3-16,0-3 1 15,1-6 0-15,-4-10 1 16,0-11-2-16,-5-15 1 16,-4-18-1-16,-3-9 1 15,0-9-1-15,-6-6 0 16,0-9 0-16,-3-3 0 15,-1-6 0-15,4-18 0 0,3-18-1 16,10-12 1 0,8-15-4-16,3-6 1 0,7-15 2 15,5-2 1-15,7-1-1 16,0 0 0-16,6 6-2 16,3 10 0-16,3 8 0 15,-12 18 0-15,-4 9 3 16,-8 18 0-16,-7 12 0 15,-9 33 0-15,-9 27 1 16,-6 21 1-16,-6 23-1 0,0-2 1 16,0 12-2-16,0-18 1 15,3-10 0-15,-1-17 0 16,4-12-1-16,0-12 0 16,0-12-2-16,6-15 0 15,7-12-3-15,20-18 0 16,16-15-8-16,12-12 0 15,0 0-65-15</inkml:trace>
  <inkml:trace contextRef="#ctx0" brushRef="#br0" timeOffset="140358.2097">21484 2104 18 0,'19'6'0'16,"11"-6"3"-16,4 21 1 15,6 0 35-15,-1 12 1 16,4 6-37-16,9-1 0 16,9 4-1-16,0-12 1 15,4-9 0-15,2-12 1 16,6-12 3-16,-8-12 0 15,-1-18-4-15,-6-18 0 16,-6-14-3-16,-9-7 1 16,-7-6-1-16,-20 3 0 0,-13 0 0 15,-22 13 0-15,-14 5-3 16,-31 21 0-16,-25 9 3 16,-6 24 0-16,-9 15 0 15,-18 30 0-15,-16 24 1 16,31 2 0-16,18 10-1 15,34-24 0-15,0 3-101 16</inkml:trace>
  <inkml:trace contextRef="#ctx0" brushRef="#br0" timeOffset="140569.0854">23197 1673 134 0,'-18'6'0'15,"-1"0"-97"-15</inkml:trace>
  <inkml:trace contextRef="#ctx0" brushRef="#br0" timeOffset="141185.5336">23139 1724 129 0,'-19'21'0'16,"-8"12"1"-16,-7 9 0 0,-2 6 1 15,-4 2 1 1,0 4-1-16,9-6 0 0,4-12-1 16,9 0 0-16,5-6 0 15,4-6 1-15,3-6-1 16,3-6 1-16,3-6-2 15,3-15 0-15,3-12-1 16,6-12 1-16,7-9 0 0,5 0 0 16,7-6-1-16,12-3 0 15,9-3 1-15,3 4 0 16,9 2-1-16,-15 12 0 16,-6 9 0-16,-10 9 1 15,-8 9 0-15,-10 18 0 16,-9 15 1-16,-15 21 0 15,-9 18 2-15,-1 5 1 16,-2 10-1-16,6-3 0 16,2 0-2-16,7-21 1 15,6-6-2-15,0-13 1 16,3-8 0-16,3-9 0 16,7-6 0-16,5-24 1 15,10-18-2-15,2-9 1 16,10-11-1-16,3-4 0 15,3-6 0-15,9 6 0 16,6 0 0-16,-15 18 0 16,-10 0 0-16,-5 12 0 0,-4 10 0 15,-8 5 1-15,-4 6-1 16,-3 21 1-16,-6 11-1 16,4 10 0-16,-4 3 1 15,3 0 1-15,0 0-1 16,-3 6 0-16,0 6 3 15,0-15 1-15,-2-7-6 16,2-5 1-16,3-3 1 16,6-6 0-16,10-9-1 0,-7-6 0 15,-3-9-4-15,7-12 0 16,-1-12-48-16,-3-2 1 16,1-1 12-16</inkml:trace>
  <inkml:trace contextRef="#ctx0" brushRef="#br0" timeOffset="142055.2363">24335 1583 76 0,'-7'21'0'0,"-2"15"-1"16,15-36 0-16,10-18-1 15,-10 6 1-15,0-3-3 16,-3 9 1-16,0-6 3 15,0 9 0-15,3 3 3 16,0 0 0-16,0 3-4 16,1 0 1-16,-1-3 1 15,-3 0 1-15,-3 0 1 0,0 9 0 16,-3-3 10-16,-3 24 1 16,-4 18-11-16,1 9 1 15,-3 18-1-15,-6 5 1 16,-4 16-1-16,7-6 1 15,3 3-1-15,3-22 1 16,-1-11-1-16,4-9 1 16,3-21-3-16,3-3 1 15,0-9-2-15,0-9 1 16,0-9-2-16,0-21 1 16,0-15 0-16,9-9 1 15,7-12-1-15,11-2 0 16,13-1 0-16,-13 6 0 15,1 6 0-15,3 9 0 16,-1 6-1-16,-5 12 1 16,-7 6 1-16,-6 9 0 0,-3 9 0 15,-2 15 1 1,-4 6-1-16,6 6 0 0,3 6-1 16,3-3 1-16,1 3 0 15,5 0 1-15,3-9-1 16,7 6 0-16,9-4 3 15,9-5 0-15,9-3-2 16,-9-12 0-16,-3-6-2 16,3-18 0-16,3-12 0 15,-7-2 0-15,-5-10 0 16,-15-6 0-16,-16-9 0 0,-3-3 0 16,-9-6 1-16,-22 9 0 15,-17 4-1-15,8 14 1 16,-3 12-1-16,-12 18 0 15,-6 18 0-15,-6 24 0 16,-6 11-1-16,9 4 1 16,6 6-1-16,6-6 1 15,9-6-4-15,10-9 0 16,5-9-4-16,16-12 1 16,0 3-97-16</inkml:trace>
  <inkml:trace contextRef="#ctx0" brushRef="#br0" timeOffset="143467.4628">25108 2221 162 0,'-36'-21'0'0,"-25"-6"-6"16,54 27 1-16,29 15 4 15,-1-6 1-15,13-3 1 16,-10-12 0-16,1-6 0 16,11-18 0-16,13-15 0 15,0-9 0-15,6-12-1 16,-9 0 1-16,-6-5-1 0,-3 14 0 16,-4 6 0-16,-8 15 1 15,-10 9 0-15,-6 9 0 16,-3 6-1-16,-15 21 1 15,-9 15 0-15,0 15 1 16,-4 12-1-16,-8 3 0 16,-4 5 0-16,19-2 1 15,15-3-2-15,0-12 0 16,6-6 3-16,3-3 0 16,6-12 2-16,1-6 0 15,-1-6-5-15,9-18 0 16,4-15-2-16,2-9 1 15,1-18 2-15,0-3 0 16,-4-6-3-16,-9 9 1 16,-2 4 1-16,-4 11 1 15,0 9-1-15,-3 0 0 16,-3 12 0-16,-2 6 0 0,-4 9 0 16,-10 21 1-16,-2 18-3 15,3 3 1-15,0 9 2 16,3-7 0-16,3-2-1 15,9-6 0-15,6-3 1 16,-3-6 0-16,0-12-3 16,16-9 0-16,11-12 3 15,4-9 1-15,9-18-2 16,3-3 0-16,6-12-2 16,-12 0 0-16,-3-2 1 0,-12 11 1 15,-13 3-1-15,-3 9 1 16,-6 9 0-16,-6 27 0 15,-3 15-1-15,-12 15 1 16,-6 9-1-16,-1-1 1 16,-2 1 0-16,12-6 0 15,6-3 1-15,0-9 0 16,3-9-2-16,-3-3 1 16,3-6 0-16,6-12 0 15,6-15 1-15,13-9 0 16,8-15-1-16,4-6 0 15,6-6 0-15,-7 9 1 16,1 7-2-16,-9 8 0 16,-10 6 1-16,0 9 0 15,-5 6 0-15,-1 21 1 16,0 12-1-16,-6 6 0 16,0-1-1-16,0 4 1 15,-3-6 0-15,4 3 0 0,2-12 0 16,0 0 0-16,3-15 1 15,6 0 0-15,10-6-2 16,0-9 0-16,2-6 2 16,7-6 0-16,9-6-2 15,-10 3 0-15,-2 3 1 16,-10 3 1-16,-5 6-1 16,-7 3 0-16,-3 6-1 0,0-2 0 15,1 10 1-15,-7 7 1 16,-3 9 0-16,0 0 0 15,0 3-2-15,9 3 1 16,6-3 1-16,7-6 0 16,5-6 0-16,16-12 0 15,9-12-3-15,3-9 1 16,6-15 1-16,0 0 1 16,3-6-1-16,-12 4 0 15,-9-4-1-15,-15 3 1 16,-10 0-1-16,-15 0 1 15,-12 3-1-15,-12 3 1 16,-13 12-2-16,6 6 1 16,1 6 0-16,6 6 0 15,2 3 1-15,7 3 0 16,3 0-1-16,0 0 1 16,-1 0 0-16,4 9 0 15,3 6 1-15,3 3 1 16,0 6-2-16,9 12 1 0,10 3 0 15,11 0 0-15,16 0-1 16,6-12 0-16,12-4 0 16,4-11 0-16,2-9-1 15,-12-9 1-15,-3-3-1 16,0-15 1-16,0-14-4 16,-6 5 1-16,0 0-9 15,-6 3 0-15,-6 0-34 0,-7 9 0 16,1 0 22-16</inkml:trace>
  <inkml:trace contextRef="#ctx0" brushRef="#br0" timeOffset="144501.283">28167 1446 97 0,'-19'24'0'16,"-11"18"7"-16,14-19 0 15,4-5 8-15,-12 18 0 16,-7 6-12-16,-12 12 1 15,-9 12-2-15,3 3 0 16,-3 8 0-16,4-8 0 16,2-6 1-16,6-9 0 15,3-6 0-15,7-18 0 16,8-12-3-16,4-12 0 16,6-12 0-16,12-21 0 15,12-21 0-15,18-6 0 0,19-15-1 16,9 3 1-16,10 1-1 15,-4 5 0-15,3 6 0 16,-15 18 1-16,-9 3 0 16,-6 18 0-16,-10 9 0 15,-8 27 0-15,-7 18 0 16,-3 9 1-16,-6 9-1 16,0-6 0-16,0 2 0 15,-3-11 1-15,0 0 1 16,0-9 0-16,0-9-2 0,3-3 0 15,0-9 1-15,10-6 1 16,8-6-2-16,10-12 1 16,8-9-1-16,1-9 1 15,0-12-2-15,3-6 1 16,0-6 0-16,-1 7 0 16,4-1 0-16,-12 12 0 15,-10 6-1-15,-5 9 1 16,-10 9 0-16,-9 12 0 15,-9 6 0-15,-10 24 0 16,-5 15 0-16,5 6 0 16,1 8 0-16,9-8 1 15,3-6-2-15,9 0 1 16,9-3 3-16,0-15 0 16,1-3-3-16,-1-6 0 0,-3-9 0 15,0-3 1 1,0-6-1-16,-6-15 0 0,-3-9 1 15,-3-6 0-15,-6-6-1 16,6 0 0-16,0-6-1 16,0 3 0-16,3 3 1 15,6 4 0-15,9 5-2 16,-5 6 0-16,2 3 1 16,-3 6 1-16,-3 0-1 15,0 3 1-15,-3 3-1 16,0 0 1-16,0 0-1 0,0 3 1 15,4-9-2-15,-1 3 1 16,3 0-3-16,0 0 0 16,3 0-1-16,1-3 0 15,-1 3 4-15,0-9 0 16,3 3-6-16,-2 0 0 16,-1 0 5-16,3 0 1 15,0-3 0-15,1 3 1 16,-4 3 0-16,0 0 0 15,-3 3 0-15,0 6 0 16,1-3 1-16,-1 6 1 16,0 0 3-16,0 21 1 15,3 9-4-15,-6 15 0 16,-6 12 0-16,-6 6 0 16,-3 6-1-16,0-6 0 15,-3-4 0-15,-4 1 0 16,-2 0 0-16,3-18 0 15,0-6-1-15,2-6 0 0,1-9-37 16,3-9 1-16,0 0-16 16</inkml:trace>
  <inkml:trace contextRef="#ctx0" brushRef="#br0" timeOffset="145644.517">28910 1999 45 0,'-9'9'0'15,"-7"9"37"-15,19-9 1 16,10-6-31-16,-1 0 1 16,3-6-5-16,7-6 1 15,2 0-1-15,7-12 0 16,2-12-3-16,1-6 1 16,0-6 0-16,-1-8 0 15,4-10-1-15,0 9 0 16,-1 0 0-16,-5 15 1 15,-7 9-1-15,-2 0 0 16,-7 12 0-16,-6 15 0 16,-6 12 0-16,-15 18 0 15,-12 12 0-15,5 3 1 16,4 9 0-16,0-3 0 16,2 3-1-16,7-9 1 15,3-7 0-15,3-2 1 16,3-12 1-16,7 0 0 0,5-9-1 15,12-12 0-15,13-12-2 16,3-9 1-16,9-15-1 16,-6 1 0-16,0-4 0 15,0-9 0-15,-4 0 0 16,-8 12 0-16,-10 3 0 16,-2 9 0-16,-7 9 0 15,-3 9 0-15,-2 6 0 16,-13 27 0-16,-13 18 1 0,-8 9 0 15,-7 12-1-15,7-1 0 16,5 1 0-16,7-12 0 16,9-9 0-16,6-9 0 15,9-6 0-15,-2-3 0 16,-1-15 2-16,3-9 0 16,3-12-2-16,1-12 1 15,2-12-2-15,-6-3 1 16,-3-6 0-16,-3 3 0 15,1-3-1-15,-7 6 1 16,-7 4-1-16,4 2 0 16,0 9 0-16,0 0 1 15,0 0-1-15,3-6 1 16,6 3-1-16,0 6 0 16,4-3 0-16,-1 0 1 15,3 3-1-15,-3 6 1 16,-3 3-1-16,0 6 0 15,-3 3 0-15,1 0 1 0,2 9-1 16,3 9 1-16,0 6 0 16,0 3 0-16,-3 6 1 15,-3 9 0-15,-3 9-1 16,0-6 0-16,3-4 1 16,4 1 1-16,5-3 2 15,0-6 1-15,3-6-4 16,16-9 1-16,12-6-1 15,3-6 0-15,9-9-3 16,-6-3 1-16,-4-15 4 0,1-3 0 16,3-9-3-16,-6 0 0 15,0-6-2-15,-3-3 0 16,-4-5 1-16,-5 5 1 16,-7 3 0-16,-2 6 0 15,-4 3 0-15,-6 9 1 16,-2 3-3-16,-7 6 1 15,-6 3 1-15,-22 15 0 16,-15 15 0-16,1 6 0 16,-7 15 0-16,6 6 0 15,3 9 0-15,7-10 0 16,8-5 0-16,10 6 1 16,9-3 0-16,12 0 0 15,16 0 0-15,17-9 0 16,16-9-2-16,16-12 0 15,12-12 0-15,5-9 1 0,10-9-1 16,-3-12 1 0,0-9-6-16,-6-9 0 0,-1 0-114 15</inkml:trace>
  <inkml:trace contextRef="#ctx0" brushRef="#br0" timeOffset="146034.3187">31090 853 125 0,'31'15'0'16,"21"3"13"-16,-6 21 1 16,0 15-12-16,0 15 0 15,-3 15 10-15,-10 26 0 16,-2 13-10-16,-4 44 0 15,1 31-3-15,-28-10 0 16,-16 4 2-16,-14-40 0 0,-19-20-3 16,-31-27 0-1,-24-30-56-15,-18-25 1 0,0 1 26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47:06.1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5887 1126 104 0,'-3'15'0'15,"3"5"4"-15,-22-8 1 16,-5-12 5-16,-1 6 1 16,-5-12-6-16,-7 12 1 15,-6 0-3-15,-6 15 1 16,0 9-1-16,-15 33 1 16,-16 27-3-16,-15 71 0 15,-21 58 2-15,30-7 1 16,22 19-4-16,49-34 1 15,33-17 6-15,37-37 1 0,40-29-8 16,12-24 0-16,24-28 0 16,7-41 0-16,5-42 0 15,19-41 1-15,16-49-2 16,-1-21 0-16,3-32 1 16,10-16 0-16,0-17 1 15,-7-16 0-15,-6-11-1 16,-2 3 0-16,-1-1-2 15,-43 28 0-15,-30 20 2 0,-34 43 0 16,-30 38-1-16,-55 54 1 16,-41 57 0-16,-42 90 0 15,-36 83 1-15,11 33 0 16,-5 55 1-16,42-13 0 16,19 9 1-16,48-44 1 15,40-28-6-15,7-44 0 16,24-31 1-16,-10-32 1 15,4-33-1-15,-3-24 1 16,-10-24-2-16,-2-51 1 16,-16-39-1-16,-3-15 1 15,-3-27 0-15,-6 28 1 16,-12 8-2-16,-16 15 1 16,-5 12 4-16,-16 21 1 15,-3 21-5-15,12 3 1 16,12 18-27-16,7-6 0 15,2 3-60-15</inkml:trace>
  <inkml:trace contextRef="#ctx0" brushRef="#br0" timeOffset="180.1566">7893 2227 202 0,'24'14'0'0,"13"10"0"0,12 0 0 16,21 3-11-16,1-15 1 16,5-6-48-16,-5-12 1 15,-1 3 25-15</inkml:trace>
  <inkml:trace contextRef="#ctx0" brushRef="#br0" timeOffset="342.9104">9101 2032 143 0,'-18'6'0'16,"-16"3"4"-16,65 3 1 16,30 6 4-16,-15 18 1 15,3 15-2-15,-25 12 0 16,-15 14-9-16,-12-8 0 16,-15 6-13-16,-19-12 1 15,3 0-99-15</inkml:trace>
  <inkml:trace contextRef="#ctx0" brushRef="#br0" timeOffset="718.1678">8651 2026 56 0,'31'-39'0'0,"24"-27"10"15,18 1 0-15,22-7 24 16,22-3 0-16,23-3-33 16,-2 18 0-16,2 15 0 15,-14 22 1-15,-7 14 0 16,-39 21 0-16,-22 17 1 15,-18 25 0-15,-13 24-2 0,-27 51 1 16,-15 38-1-16,-7-8 0 16,-8 2 17-16,14-8 0 15,4-6-18-15,12-25 0 16,12-14-4-16,-2-42 0 16,5-30 4-16,12-12 0 15,13-18 0-15,-3-21 1 16,6-21-2-16,-13-21 1 15,1-18-5-15,-22-3 1 16,-9-11 6-16,-21 8 1 16,-19 3-4-16,-3 18 0 15,-6 18 1-15,-3 21 0 16,-6 21-1-16,18 3 0 16,10 9-62-16,30 0 0 15,0 0 39-15</inkml:trace>
  <inkml:trace contextRef="#ctx0" brushRef="#br0" timeOffset="1349.9314">11893 1437 160 0,'6'0'0'0,"7"3"-2"0,5 6 1 16,3 3 0-16,-2 18 1 15,-1 11 0-15,-12 19 1 16,-6 12-1-16,-3 12 1 16,-3 9 0-16,0 2 0 15,-3-5 4-15,0-6 0 16,-1-15-2-16,4-13 1 15,0-8-5-15,3-15 1 16,6-3 2-16,19-18 0 16,17-12-1-16,4-12 0 15,12-24-3-15,-6 3 1 16,0-3 0-16,-12 7 1 16,-7 5 0-16,-2 9 0 15,-7 6 0-15,7 9 0 16,5 9-1-16,4 3 1 15,9 9 0-15,0 3 0 16,0-1 0-16,3 7 0 16,0-6-1-16,-3 3 1 0,-4-3 0 15,10-3 1-15,3-3-1 16,13-6 0-16,5-6 0 16,0-15 0-16,4-3 2 15,-1-15 0-15,4-9-4 16,-13-12 1-16,-6-14 1 15,-24-13 0-15,-19-9 0 16,-18 6 1-16,-21 0 0 16,-22 19 1-16,-24 2 3 0,-7 30 1 15,-11 15-3-15,15 15 0 16,5 18-3-16,32 9 0 16,23 12-26-16,41-16 0 15,0 4-74-15</inkml:trace>
  <inkml:trace contextRef="#ctx0" brushRef="#br0" timeOffset="1889.9116">15193 758 169 0,'6'21'0'0,"7"14"0"16,-7 25 0-16,0 9 7 15,-6 36 0-15,-3 26-8 0,-13 46 1 16,-11 47 5-16,12-11 0 16,2 8-6-16,-8-29 1 15,-3-16 3-15,11-26 0 16,7-22-1 0,9-26 0-16,6-33-3 0,4-24 1 15,5-30 1-15,16-24 1 16,8-27-1-16,20-39 0 15,14-30-1-15,28-68 0 16,28-58-8-16,2-8 1 16,13-21 3-16,-6 26 1 15,-1 16-1-15,-30 45 1 16,-21 35-9-16,-40 24 0 16,-37 27 9-16,-42 61 0 15,-44 49 1-15,-11 28 0 16,-25 24-3-16,21 9 1 15,9 3-21-15,28 5 1 16,0 1-30-16</inkml:trace>
  <inkml:trace contextRef="#ctx0" brushRef="#br0" timeOffset="2129.3064">15016 2167 138 0,'21'-24'0'0,"13"-15"1"15,-13 54 1-15,-2 27 1 16,8-6 1-16,10 8-2 15,12-11 0-15,9 3 5 16,18-9 0-16,16-6-6 16,12-6 0-16,12-6-1 15,40-3 0-15,28 0 0 0,-22-6 0 16,-3 3 0-16,-40 0 0 16,-24-3-1-16,-40 3 1 15,-30-3-9-15,-1 3 0 16,-6 6-8-16,-5-6 1 15,-1 3-64-15</inkml:trace>
  <inkml:trace contextRef="#ctx0" brushRef="#br0" timeOffset="2624.9831">16924 2116 175 0,'-12'6'0'16,"-9"3"0"-16,5-3 0 15,4 9 3-15,-12 9 1 16,-10 15-6-16,-12 8 1 0,-9 7 1 16,3 12 1-16,-3 9 4 15,18-12 0-15,13 0-9 16,15-10 1-16,12-5 3 15,21-15 1-15,19-12-1 16,6-24 0-16,12-21-2 16,3-24 1-16,10-26-1 15,-7-16 1-15,-3-24 0 0,-6-21 0 16,-3-23 0-16,-27 59 1 16,-16 30-1-16,-24 13 1 15,-19 20 0-15,-15 24 1 16,-12 21-1-16,3 21 0 15,-3 17 3-15,15 7 0 16,13 6 1-16,18 3 1 16,18 6-7-16,12-9 1 15,16-7 0-15,15-8 0 16,12-6 1-16,6-9 0 16,10-9-1-16,-10-6 1 15,-6-6-8-15,6-15 0 16,1-9-66-16,-1-27 1 15,0 0 79-15</inkml:trace>
  <inkml:trace contextRef="#ctx0" brushRef="#br0" timeOffset="3105.9089">18083 1664 139 0,'6'18'0'0,"4"15"0"16,2 6 1-16,0 6 4 15,-6 24 0-15,-6 20-3 16,-6 37 1-16,-9 26-1 16,-7 73 1-16,-2 53 4 15,9-3 0-15,9 16-7 16,6-28 0-16,9-12 0 0,-3-30 0 16,3-23 0-16,-12-36 1 15,-6-34-1-15,0-35 0 16,-4-39 0-16,-20-27 1 15,-13-30-2-15,-3-54 1 16,-3-48 0-16,-3-32 1 16,-6-43 0-16,12-14 1 15,3-28-2-15,24-8 1 16,22-16-2-16,25 4 0 16,27-6 1-16,18 14 0 15,19 7 3-15,3 45 1 16,9 23-5-16,6 45 0 15,6 40 1-15,-9 17 1 16,-3 30-1-16,-16 30 1 16,-11 27 2-16,-25 21 0 15,-22 20-2-15,-36 25 0 16,-28 21-3-16,-18-4 1 0,-21 4-2 16,-7-15 1-16,-8-9-15 15,2-28 0-15,0 1-89 16</inkml:trace>
  <inkml:trace contextRef="#ctx0" brushRef="#br0" timeOffset="4141.6025">19041 1799 82 0,'3'6'0'16,"6"6"9"-16,12-15 0 16,13-12 7-16,-4 6 1 15,1-3-9-15,3 9 0 16,2 3-5-16,1 18 1 16,3 15 9-16,-13 14 0 15,-5 16-14-15,-13 15 0 16,-9 12 5-16,-6-9 0 15,-3-4-3-15,-4-14 0 16,1-6-5-16,3-12 1 16,0-15 6-16,3-6 0 15,3-6-5-15,12-18 1 16,6-18 1-16,10-18 1 16,11-21-2-16,13-15 0 15,9-17-1-15,0 2 0 0,7-3 2 16,-4 18 1-16,0 3-1 15,-15 22 1-15,-9 14-3 16,-10 33 1-16,-5 30 2 16,-16 14 1-16,-12 19-4 15,-1 6 1-15,-5 6 3 16,6-3 0-16,3-4-2 0,3-11 0 16,6-6 0-16,0-9 1 15,3-12-2-15,1-3 0 16,2-12 2-16,12-9 1 15,7-21-2-15,6-21 0 16,8-24-1-16,7-9 0 16,10-17 1-16,-1-4 1 15,3-6-1-15,-9 15 0 16,-3 9 0-16,-15 19 0 16,-10 17 0-16,-11 18 1 15,-13 15 0-15,-13 33 1 16,-14 24-3-16,9 5 1 15,2 13 0-15,7-9 1 16,6-6-1-16,10 0 1 16,8-6-1-16,3-16 1 15,4-8-2-15,18-24 0 16,15-18 1-16,6-26 0 16,12-28-3-16,4-18 0 0,6-15 2 15,14-26 0-15,14-16-1 16,-44 33 1-16,-21 16 0 15,-22 56 1-15,-17 45-1 16,-13 54 1-16,-13 50 0 16,4 73 1-16,-3 65-1 15,9-6 0-15,6 25 3 16,18-19 0-16,13-15-1 16,-4-14 0-16,1-19-2 15,-19-17 0-15,-15-19 5 0,-25-29 0 16,-24-25-2-16,-40-14 1 15,-36-18-3-15,-7-21 0 16,-12-18 0-16,25-12 1 16,12-15 0-16,12-24 0 15,15-27-2-15,25-30 1 16,24-33-1-16,37-14 0 16,31-25-2-16,42-3 1 15,43-8-1-15,37-1 0 16,43-2-7-16,12-16 0 15,21-8-51-15,-27 5 0 16,0 1 27-16</inkml:trace>
  <inkml:trace contextRef="#ctx0" brushRef="#br0" timeOffset="4951.9718">5278 3531 183 0,'31'3'0'0,"27"0"-1"15,-28-3 1-15,-2 0-2 16,39-12 1-16,25-9 0 16,36-3 0-16,31 0 2 15,89-9 0-15,73 0-1 16,3 0 0-16,28 0 3 16,9 7 1-16,12 11-1 15,31 6 0-15,15 3-3 16,33 9 0-16,29 3 2 0,14-15 0 15,22-6-1-15,9-9 1 16,15-6 0-16,22-27 0 16,21-21 0-16,22-3 0 15,24-11-1-15,-3 17 1 16,3 6-1-16,6 21 1 16,3 12-1-16,-36 9 0 15,-22 9 0-15,-68 24 0 16,-54 15 0-16,-21 6 1 15,-35 0-2-15,-36-9 1 16,-36-6-1-16,-35-9 0 16,-33-6-5-16,-52-6 0 15,-46-6 1-15,-33 3 1 16,-34-3-20-16,-10 0 1 16,1 3-88-16</inkml:trace>
  <inkml:trace contextRef="#ctx0" brushRef="#br0" timeOffset="11903.8079">12789 4775 75 0,'10'27'0'0,"2"21"13"16,-9-42 1-16,-3-24-12 15,-3 6 1-15,0-3-3 16,0 6 0-16,0 0 5 16,3 3 0-16,0 3-2 15,0 0 1-15,0 0 1 16,0 0 0-16,0 3-4 0,0-3 1 15,0 0-1-15,0 0 1 16,0 3 0 0,0 0 0-16,0-3 0 0,0 3 1 15,0-3-1-15,0 3 0 16,0 0 1-16,0 6 0 16,-3 3-2-16,-4 12 1 15,-5 6-2-15,3 15 1 16,-6 15 1-16,-4 6 0 15,1 9 0-15,9 11 1 16,6 10-2-16,3 18 0 16,3 12-1-16,12 62 0 15,10 48 0-15,-4 16 0 16,-3 23 1-16,-8 0 0 16,-7 9 4-16,0-26 0 15,-3-13-5-15,0-24 0 16,-3-23-2-16,-4-16 1 15,1-17-1-15,3-51 1 16,0-40-35-16,0-14 1 0,0 0-35 16</inkml:trace>
  <inkml:trace contextRef="#ctx0" brushRef="#br0" timeOffset="12624.8851">12869 4560 41 0,'3'21'0'16,"0"15"-1"-16,-3-27 0 15,0 0-25-15</inkml:trace>
  <inkml:trace contextRef="#ctx0" brushRef="#br0" timeOffset="13887.4567">12961 4581 63 0,'-6'0'0'0,"-1"3"12"16,26 0 0-16,17 3 6 15,10 3 1-15,19 0-15 16,5 0 1-16,9 3-1 15,1 0 1-15,6-3-4 16,5 0 0-16,7 0 2 16,6 6 0-16,6 0-2 0,10-6 0 15,8-6 0-15,28 6 0 16,18 0 1-16,-5-3 0 16,5-6-1-16,-3 0 0 15,-3 0 0-15,-6 0 0 16,-3-3 4-16,0-3 0 15,-3-6-3-15,-9-6 0 16,-9-3-3-16,9 0 1 16,3-3-1-16,-1-6 1 15,4-6 0-15,-12 9 0 16,-6 0 0-16,-13 6 0 16,-6 6 1-16,-12 9 1 15,-9 9-1-15,-22 0 0 16,-15 0 0-16,16 0 1 15,5-3-1-15,4 0 0 16,6-3-1-16,-7 0 1 16,-2 0 0-16,-19 0 0 0,-9 3-2 15,0 0 0-15,0 0-1 16,-9 0 1-16,-10 3 3 16,-2 0 0-16,-4-3-2 15,-5 0 1-15,-4 0 0 16,-3 0 1-16,-2-3-2 15,-4 3 0-15,0-3 2 16,-3 3 0-16,-3-3-2 16,3 3 0-16,0-3 1 15,1 3 1-15,-1-3-2 0,-3 3 0 16,0 0 0-16,0 0 0 16,3 3-1-16,3-3 0 15,0 0 3-15,0 0 0 16,-2 0-7-16,-1 3 0 15,3 3 5-15,0 9 1 16,0 3 2-16,3 24 1 16,4 18-7-16,-4 21 0 15,3 17 7-15,-6 25 0 16,-5 21-6-16,-1 44 1 16,-3 37 2-16,-7-13 1 15,-2 6-7-15,0-20 0 16,0-10 6-16,6-8 1 15,3-13-5-15,6-5 0 16,6-7 3-16,-3-5 1 16,4-6 2-16,-7-1 1 0,-6-5-4 15,6-4 0 1,0-5-2-16,0-12 1 0,-3-10 1 16,-3-11 0-16,-3-12-3 15,3-27 1-15,3-21 1 16,-3-6 0-16,3-9 1 15,-3-6 0-15,0-6 1 16,3 0 0-16,0-4-1 16,0 1 0-16,-3-3 1 0,0-3 0 15,-3-6-1-15,-9-2 1 16,-6-4-2-16,-4 0 1 16,1-3 1-16,-10-3 0 15,-5-3-1-15,-4 3 1 16,-6-3 0-16,-9 3 0 15,-6 3-1-15,-10 3 0 16,-8 0-4-16,-16 3 1 16,-15 0 3-16,-3 6 1 15,-3 0 0-15,-43 6 0 16,-28 0-3-16,10 6 1 16,-4 3 3-16,7 0 1 15,6-3-1-15,-4 0 1 16,-2-3-3-16,0 0 0 15,3 0-5-15,-16 0 1 16,-6 0 6-16,4 0 0 16,2 0-2-16,-6 3 1 15,1 0-1-15,8 0 0 0,10-3-3 16,3 3 0-16,9 0 7 16,3 6 0-16,6 6-4 15,15-1 0-15,16 4-1 16,9 3 1-16,12 3-26 15,21-9 0-15,4 0-70 16</inkml:trace>
  <inkml:trace contextRef="#ctx0" brushRef="#br0" timeOffset="27891.7646">24775 2589 135 0,'3'-21'0'15,"6"-12"-9"-15,-3 33 0 16,4 15 9-16,2-6 0 16,3 0 0-16,16-18 0 15,15-6 0-15,-4-9 0 16,1-12 4-16,12-12 1 0,12-15-4 15,-2-6 0-15,-1-14 2 16,6-7 0-16,4-15-2 16,20-24 0-16,20-23 2 15,-16 2 1-15,-7-8-2 16,-8 11 0-16,-7 4 0 16,-21 2 0-16,-18 3-1 15,-9 4 1-15,-10-1-2 0,3 9 1 16,1 7-1-16,-19 17 0 15,-15 12 0-15,5 33 0 16,1 27 0-16,-3 7 0 16,-3 8 0-16,-9 15 1 15,-4 12 0-15,1 29 1 16,-1 16-1-16,1 30 1 16,-1 27-2-16,-5 38 1 15,-1 34 0-15,-15 2 1 16,-12 7-2-16,24-10 1 15,10-2 1-15,-10-10 0 16,-2-11-2-16,17-19 0 16,16-11 1-16,15-27 0 15,16-16-1-15,-13-32 0 16,-3-30-1-16,-2-3 1 16,-1-15-1-16,0 0 1 15,0-3 0-15,0 0 0 0,1-3 0 16,-1-3 0-16,-3 0 0 15,27-18 0-15,19-15-1 16,-15-12 1-16,-3-14-1 16,-13 5 0-16,-9-9-3 15,-12 0 1-15,-12 0 1 16,-12 9 0-16,-13 3 2 16,-15 13 0-16,-12 5 0 15,-13 9 0-15,-8 6 0 16,-19 6 0-16,-16 3-1 0,-14-3 1 15,-19 0-1-15,46 6 0 16,24 12 1-16,16 0 0 16,18 9 0-16,0 15 1 15,6 15-1-15,22 11 1 16,18 7 2-16,18 3 0 16,19 6-3-16,24-9 1 15,25-6-1-15,51-7 1 16,47-2-1-16,-7-51 0 15,15-39-38-15,-11-23 1 16,-1-1-17-16</inkml:trace>
  <inkml:trace contextRef="#ctx0" brushRef="#br0" timeOffset="28522.6759">27053 1631 59 0,'-12'-6'0'16,"-9"3"0"-16,6 0 0 15,-1 3 11-15,1 0 0 16,3-3-2-16,-1-3 1 16,4-15-7-16,15 0 1 15,16-15 2-15,2 7 1 16,7-1 0-16,15 3 1 15,12 0-3-15,15 3 0 0,19 3-1 16,9-6 1-16,15-3-4 16,-3 0 1-16,0-3 1 15,-9 3 0-15,-9 0-3 16,-18 3 0-16,-16 12-5 16,-15-2 1-16,-13 8 3 15,-8 3 0-15,-10 0-3 16,-6 3 1-16,-9 3-5 15,-21 3 1-15,-19 3-51 16,-9 6 1-16,0-6 63 0</inkml:trace>
  <inkml:trace contextRef="#ctx0" brushRef="#br0" timeOffset="28807.6122">26882 1556 61 0,'25'12'0'15,"14"0"15"-15,-8 0 0 16,3 0-3-16,12 0 1 16,6 3-10-16,12 0 1 15,12 3 0-15,10 3 0 16,12 3 0-16,6-6 0 15,12-3-1-15,3-3 0 16,10-3-2-16,11-9 1 16,16 0-3-16,-55 0 1 0,-27 0-18 15,-16 0 0-15,0 0-57 16</inkml:trace>
  <inkml:trace contextRef="#ctx0" brushRef="#br0" timeOffset="29213.9069">27063 1966 51 0,'21'-9'0'16,"19"-9"15"-16,3 0 0 15,9 0 1-15,3 9 1 16,9-6-9-16,-3 12 0 15,3 3 0-15,-12 3 0 0,-3 0-6 16,9 9 0-16,4 0-1 16,2 6 1-16,0 0-2 15,3 0 0-15,1 3-1 16,-13 0 1-16,-6 0-10 16,-16 3 1-16,1-3-85 15</inkml:trace>
  <inkml:trace contextRef="#ctx0" brushRef="#br0" timeOffset="29979.7087">29782 506 115 0,'0'27'0'15,"0"24"5"-15,9 24 0 16,3 12 15-16,3 35 0 16,1 25-20-16,-1 47 1 15,0 40 1-15,-9-19 0 16,-9 0-2-16,-9-38 1 0,-13-21-6 16,4-31 0-16,0-29-40 15,-10-18 1-15,0 0 4 16</inkml:trace>
  <inkml:trace contextRef="#ctx0" brushRef="#br0" timeOffset="30730.0711">29476 805 15 0,'6'-20'0'15,"3"-13"0"-15,3-9 0 16,0-9 43-16,-2 12 0 15,-1 9-38-15,9-6 0 16,10 9 3-16,14 0 0 16,14 6 0-16,11 6 1 15,15 9-8-15,7 6 0 0,6 15 2 16,-3 18 1-16,-4 9-2 16,-11 9 0-16,-7 9 0 15,-24 3 0-15,-15 5 7 16,-28 4 1-16,-25 6-10 15,-21-6 0-15,-21-3 1 16,0-15 1-16,-3-10-2 16,18-8 0-16,9-9-1 0,9-6 0 15,13-12 0-15,3 3 1 16,6-12 0 0,2 0 0-16,7 0-1 0,10 0 1 15,8-6 0-15,16 12 0 16,12-3-1-16,-4 6 0 15,1 6 2-15,3 6 1 16,0 6-2-16,6 9 0 16,3 6 0-16,6 12 0 15,9 5 0-15,1 4 0 16,2 6-1-16,-9 0 1 16,-2 0 1-16,-13-7 1 15,-13-2-2-15,-20-3 0 16,-23 0 0-16,-17-3 1 15,-16 0 2-15,-24-9 1 16,-19-10-7-16,-8-8 1 16,-13-6 3-16,-37 6 1 15,-30 0-1-15,2-9 0 16,-5-6-1-16,21-6 0 0,13-3-1 16,23 0 0-16,19-3-15 15,31-18 1-15,0 0-96 16</inkml:trace>
  <inkml:trace contextRef="#ctx0" brushRef="#br0" timeOffset="39573.032">14955 5574 58 0,'15'6'0'16,"9"0"27"-16,-14 6 0 16,-10 0-24-16,-10 24 0 15,-5 12 3-15,3 21 1 16,0 14 0-16,3 22 1 15,2 15-7-15,4 6 1 16,6 11-1-16,7 28 1 0,2 23-1 16,-6-29 0-16,0-16-4 15,-6-26 0-15,-6-24-41 16,0-30 1-16,0-1 11 16</inkml:trace>
  <inkml:trace contextRef="#ctx0" brushRef="#br0" timeOffset="40488.9051">15065 5733 47 0,'9'3'0'16,"9"3"1"-1,1-21 1-15,-1-12 31 16,-3 6 1-16,-2-3-33 16,2 0 0-16,3 0-1 15,7-3 0-15,5-6 3 16,16 6 1-16,12 3-4 15,0 4 1-15,7 2 0 16,5 3 0-16,6 6 0 16,-5 9 0-16,-1 6 1 0,-6 6 1 15,0 9-1-15,-15 2 1 16,-12 7 0-16,-19 12 1 16,-14 12-1-16,-23 12 0 15,-21 9-2-15,-9 3 0 16,-15 5 2-16,-6-8 1 15,-7-6-3-15,-2-6 1 16,-1-9-2-16,7-10 1 16,3-5-1-16,9-9 0 15,5-9 0-15,8-9 0 16,5-6 0-16,3 0 0 16,6-3 0-16,7 0 0 15,8-3-1-15,10 0 1 16,9 0-2-16,22 0 1 15,20 0 0-15,20 0 1 16,17 0-1-16,10 0 1 16,15-3 0-16,-3 3 0 0,0 3 0 15,-6 6 0-15,-4 3 0 16,-14 3 0-16,-10 6 0 16,-18 9 0-16,-15 6 1 15,-22 12 0-15,-15 5 0 16,-16 4 0-16,-14 3 2 15,-16 0 1-15,-15-3-4 16,-10 3 0-16,-8-3 5 16,-7-13 1-16,-6-5-6 0,-30 0 0 15,-19 0 0-15,19-18 0 16,2-9 0-16,4-6 0 16,3-9-2-16,30-3 1 15,22-3-13-15,15 3 1 16,0 0-95-16</inkml:trace>
  <inkml:trace contextRef="#ctx0" brushRef="#br0" timeOffset="64719.763">7174 4473 99 0,'3'15'0'15,"10"9"1"-15,-20-27 1 16,-2-15-1-16,9 6 0 16,0-3 0-16,0 6 0 15,0 0 0-15,0 6 1 0,0 0-1 16,0 0 0-16,0 3 1 16,0 0 1-16,0 3 0 15,0 6 0-15,0 6 4 16,0 6 0-16,0 9-5 15,0 15 0-15,0 12 1 16,6 12 1-16,4 11-3 16,-1 28 1-16,6 21 0 15,-3 53 0-15,4 46-1 0,-7-1 0 16,-3 12 0-16,-18-17 1 16,-7-7 1-16,7-14 0 15,3-13 2-15,-13-17 0 16,-2-19-5-16,9-8 0 15,-1-10 1-15,16-2 1 16,7-6-2-16,-4-7 1 16,-3-2 1-16,-7-6 0 15,-2-7-2-15,-12-14 0 16,-4-12 0-16,10-21 0 16,3-21-19-16,3-6 1 0,0 0-84 15</inkml:trace>
  <inkml:trace contextRef="#ctx0" brushRef="#br0" timeOffset="66672.1114">7162 4234 35 0,'18'15'0'15,"13"12"0"-15,-25-24 0 16,-6-12 15-16,0 3 1 15,-3-3-15-15,3 3 1 16,0 0 16-16,6 3 1 16,3 3-5-16,19 3 1 15,12 6-10-15,18-3 0 16,9 0-2-16,6 3 0 0,13 0-2 16,3 0 1-16,-7 0-1 15,10-3 0-15,6 0 0 16,6 0 0-16,6-3-1 15,-3-3 1-15,3-6-1 16,25-3 1-16,15-6 0 16,-4 0 0-16,10-3 2 15,-27 6 0-15,-10 3-3 16,-6-3 0-16,-9-3 2 0,-18 3 0 16,-19 0-2-1,7 3 0-15,-1 3 0 0,-15 6 1 16,0-6-1-16,-3 6 0 15,-3 0 0-15,-12 0 0 16,-13 0 2-16,-2 0 1 16,-10 0-4-16,1 0 1 15,-7 6 0-15,-3-6 1 16,0 0-2-16,0 3 1 16,-3 0 1-16,3 0 1 15,-3-3-2-15,0 3 0 16,7-3-1-16,-10 3 1 15,3-3 1-15,0 3 1 16,0 0-3-16,3 0 0 16,-6 3 1-16,0 3 0 15,0 0 0-15,6 9 0 16,3 3 0-16,-3 12 0 0,9 12 1 16,1 9 0-16,-1 8-3 15,0 4 1-15,1 6 0 16,-10 9 0-16,3 6 1 15,0 11 0-15,3 10 0 16,4 42 0-16,-1 32 1 16,-6-5 0-16,0 8-2 15,4-2 1-15,2-4 0 16,-6-11 1-16,-3-10-2 16,6-8 1-16,1-10-1 0,2-2 1 15,3-9 3-15,-2-10 1 16,-1-8-4-16,-6 3 1 15,6-4 0-15,-6-2 1 16,1-6-4-16,-1-1 1 16,-3-5 2-16,3-21 0 15,-6-15-4-15,0-6 0 16,-3-9 4-16,0-1 0 16,3-5-2-16,-3-6 1 15,0-3 0-15,0-6 0 16,-3-3-1-16,0-3 0 15,0-3 3-15,-6 0 1 16,3-3-3-16,0 3 0 16,3 0 0-16,0-3 0 15,3-6-1-15,-3 3 1 16,3-3 0-16,-4 0 1 16,-2 0-2-16,0 0 1 0,3 0 0 15,-6 3 1-15,0 0-1 16,0 0 1-16,3-3-3 15,-10 2 1-15,4 4 1 16,0-3 1-16,0 0-1 16,-10 0 0-16,-8 0 0 15,5 0 1-15,4-3-2 16,-7-3 0-16,4-3 0 16,-7 0 1-16,-12 0-2 0,-3-3 1 15,-6-3 0-15,-12-3 1 16,-6-6 1-16,-7 0 1 15,-2-6-3-15,-7-2 0 16,-2-7 0-16,-13 6 1 16,-13 0 0-16,-35 6 0 15,-29 6 0-15,4 12 0 16,-7 9 9-16,4 9 1 16,-3 6-13-16,-1 6 0 15,1 6 5-15,2-7 0 16,10 1-3-16,12-9 1 15,15-6-6-15,4-15 0 16,2-12 1-16,22 6 0 16,15 3-21-16,10-6 0 15,2 0-54-15</inkml:trace>
  <inkml:trace contextRef="#ctx0" brushRef="#br0" timeOffset="69404.5154">1645 6235 87 0,'15'-12'0'16,"16"-6"7"-16,-22 10 1 16,-9 2-2-16,0 6 1 15,-3 3-5-15,3 3 0 16,0 2 0-16,3 1 0 15,9 0 3-15,25 3 0 16,12 0 0-16,15 3 0 0,12 0-3 16,7-6 0-16,6-3-1 15,-4 0 1-15,10-3-1 16,3-3 1-16,-6 0-2 16,21 3 1-16,12 3 0 15,16 3 1-15,24 0-1 16,-12-3 1-16,3-6 1 15,-3 0 0-15,3-6-3 16,-12-6 0-16,-10-9 2 16,-5 9 0-16,-4 3 5 0,-6 9 1 15,4 6-8-15,2-6 1 16,10-6 1-16,-13 6 1 16,3 3-4-16,-5-3 1 15,-1 0 0-15,-9-9 1 16,-9-6-5-16,-9 9 1 15,-19 0 3-15,10 0 0 16,2 0 0-16,13 0 0 16,6-3-1-16,28 0 1 15,17-2 0-15,-17 2 0 16,-7 0 1-16,-11 3 0 16,-10 0-1-16,-22 6 0 15,-21 0 7-15,-18 0 0 16,-9 3-10-16,-7 0 0 15,-11-3-5-15,-10-3 0 16,-3 0-37-16,-28-9 0 16,4 0-6-16</inkml:trace>
  <inkml:trace contextRef="#ctx0" brushRef="#br0" timeOffset="69763.9657">6281 5649 120 0,'31'3'0'16,"12"3"0"-16,3 0 1 16,5 0 3-16,5 6 0 15,5 6 4-15,6 6 1 16,6 3-2-16,-11 6 0 15,2 6-3-15,-3 2 0 16,-6 7-3-16,-12 6 0 16,-10 3 2-16,-11 0 0 15,-10-3 0-15,-27 12 1 16,-19 5-5-16,-36 4 1 16,-37 0 3-16,-28 12 1 15,-30 5-5-15,9-8 0 16,-9-6-6-16,15-15 0 15,6-9-48-15,10-12 1 16,-1-1 23-16</inkml:trace>
  <inkml:trace contextRef="#ctx0" brushRef="#br0" timeOffset="70754.8622">770 4464 144 0,'0'0'0'0,"18"0"1"16,7-3-1-16,-10 0 0 16,1 0 0-16,-1-3 0 15,12-3 1-15,4-6 1 16,6-3-1-16,2-5 0 15,7-10-1-15,6-6 1 0,-6-6 0 0,3-3 0 32,6-6-1-32,-18 0 1 15,-7 0 0-15,-5 1 0 16,-4-4 0-16,-9 15 0 16,-2 12-1-16,-10 9 1 15,-6 12-1-15,-25 9 0 16,-15 18 0-16,-6 15 0 15,-9 18-1-15,3 15 1 16,3 17 0-16,3 13 0 16,0 12 0-16,9 20 0 15,9 22 0-15,19-15 0 0,9-1 0 16,6-38 0-16,15-24 0 16,0-12 0-16,1-15 0 15,11-7 0-15,-2-8 0 16,5-12 0-16,7-9-1 15,9-18 1-15,-3-15-1 16,12-12 1-16,-3-11 0 16,-9-7 0-16,-4-9 0 15,-17 15 0-15,-1 9 0 0,-12 6 1 16,-3 6-1-16,-21 3 0 16,-6 6 0-16,-22 12 0 15,-9 12-1-15,3 3 0 16,-3 6-58-16,3-3 1 15,3 0 47-15</inkml:trace>
  <inkml:trace contextRef="#ctx0" brushRef="#br0" timeOffset="71011.5696">1700 4811 149 0,'21'0'0'16,"7"-3"0"-16,-4 0 0 16,7 0-9-16,-10 0 0 15,-5 3 6-15,-16 12 0 16,-10 12 3-16,-17 18 0 0,-19 12 0 16,-6 3 1-16,-6 6-1 15,-3 0 0-15,0 2 0 16,-1-5 0-16,-2-3-5 15,15-18 0-15,-3 0-77 16</inkml:trace>
  <inkml:trace contextRef="#ctx0" brushRef="#br0" timeOffset="72105.6007">1195 5308 27 0,'0'-3'13'0,"25"-30"0"16,11-21 15-16,-8 18 0 16,-4 6-21-16,4 9 1 15,2 7 0-15,4 2 0 16,15 3-5-16,-3 0 0 15,0 3-2-15,-3 0 0 16,6 0 0-16,-7 6 1 16,4 3-2-16,-9 9 1 15,-6 6 0-15,-4 11 0 16,4 10-1-16,-13 0 1 16,3 0-1-16,-5 0 1 15,5-3-1-15,4 0 1 16,8 0 0-16,1-9 0 15,9-9-1-15,3-6 1 16,6-9 0-16,3-9 1 16,3-6-2-16,-6-12 1 15,0-12-1-15,-6-3 0 16,-10-6 0-16,-11 9 0 16,-4 0 3-16,-6 9 1 0,-5 3-4 15,-4 3 0-15,-6 3 1 16,-3 4 1-16,-3 2-2 15,-22 6 1-15,-6 6 1 16,13 3 0-16,-7 0-2 16,13 3 0-16,6 3 0 15,3 2 0-15,12 7-1 16,0 0 1-16,9 0-1 0,4-3 0 16,8 0 1-16,4-9 0 15,6-3-1-15,2-12 1 16,4-6-1-16,-6-15 1 15,-13-9-1-15,-2-8 0 16,-13-13 0-16,-3 12 1 16,0 0 0-16,-12 6 0 15,-3 3 0-15,-13 15 0 16,-5 9 0-16,-13 21 1 16,-12 15-1-16,0 15 1 15,-6 12-1-15,12-9 1 16,9 0-3-16,13-9 1 15,3-6-3-15,11-6 1 16,17-6-2-16,2-6 0 16,6-3 0-16,6-6 0 15,1-6 4-15,2 0 1 16,7-6 0-16,-10 6 0 16,1 0 1-16,-4 9 0 0,3 9 2 15,7 15 0-15,3 12-2 16,-1-1 1-16,1 1-1 15,15-3 1-15,-1-6-2 16,1-6 1-16,-3-9-1 16,9-18 0-16,-6-12 0 15,0-15 0-15,0-12-1 16,-10-5 0-16,-8-13 1 16,-13 6 0-16,-9 0 0 0,-18 6 0 15,-12 3 0-15,2 15 0 16,1 9 0-16,6 9 1 15,-7 9-1-15,7 21 1 16,6 18 0-16,3 24 0 16,12 18 0-16,15 30 0 15,16 26 0-15,9 43 1 16,6 32 0-16,-6-5 1 16,-1 8-3-16,-14-32 0 15,-22-19 3-15,-12-35 0 16,-24-33-3-16,-19-25 1 15,-28-29 5-15,-27-30 1 16,-33-30-6-16,-16-20 0 16,-24-22 4-16,39-15 0 15,10-21-6-15,48-2 1 16,31-13 0-16,40 0 1 16,37-3-9-16,30 10 0 0,43 2-18 15,18 0 0-15,4 1-65 16</inkml:trace>
  <inkml:trace contextRef="#ctx0" brushRef="#br0" timeOffset="73489.1766">3844 5365 143 0,'-16'0'0'16,"-5"-3"-9"-16,12 12 1 15,9 3 7-15,0 0 0 16,3-3 4-16,3-3 0 16,6-6 2-16,19-15 0 15,2-9-1-15,16-15 1 0,3-12-4 16,10-12 1-16,5-12-1 15,0-5 0-15,0-7-1 16,1-15 1-16,-13-9-1 16,-3-17 0-16,-6-13 0 15,-10 22 1-15,-14 5-1 16,-16 30 0-16,-12 24 0 16,-10-6 0-16,-5 7-1 15,-3 11 1-15,2 9-2 16,1 9 1-16,5 6 0 15,7 9 1-15,3 9-1 0,-9 24 0 16,0 21 1-16,2 21 0 16,4 18 0-16,0 8 1 15,3 13 0-15,6 6 1 16,-6 8-1-16,18 16 0 16,3 15-1-16,4-16 1 15,-1-8-1-15,13-33 1 16,-1-24 0-16,-5-4 0 15,2-8-1-15,-5 0 1 16,2-3-1-16,-9-12 1 16,1-6-1-16,-10-6 0 15,3-9 0-15,-3-3 0 16,0-6 0-16,-3 0 0 16,3-3 0-16,0-15 0 15,10-12-1-15,2-9 1 16,3-12-1-16,1-6 1 0,-7-9-5 15,0-3 0-15,-5-8 3 16,-4 14 0-16,-6 3-3 16,-16 6 0-16,-20 6 0 15,-19 6 0-15,-19 9 5 16,-14 9 0-16,-13 9 3 16,6 6 0-16,3 9 0 15,10 3 1-15,2 6-2 0,19 0 1 16,6 0-1-16,3 0 1 15,6-3-2-15,12-3 1 16,10-3-1-16,9 0 0 16,5 0 0-16,26 6 1 15,23 0-1-15,23 0 0 16,32 3 4-16,20-9 1 16,29-3-6-16,29-9 0 15,33-9-2-15,-19-9 0 16,-5 0-118-16</inkml:trace>
  <inkml:trace contextRef="#ctx0" brushRef="#br0" timeOffset="75004.7853">10416 6280 87 0,'9'-21'0'15,"4"-12"0"-15,-7 24 0 16,3 12 4-16,-9 0 1 15,0 0-5-15,-6 3 1 16,0 0 5-16,-4 0 1 16,1 3-2-16,-3 0 1 15,-3-3 0-15,6 0 1 16,-7 0-3-16,7-3 0 16,3 0-2-16,0 0 0 15,3-3-1-15,3 3 1 16,3 0-1-16,9 6 1 15,13 0 4-15,17 6 0 16,23 0-4-16,17 0 0 16,19 3-1-16,6-6 1 15,6-3 1-15,7 0 0 0,-4-3-3 16,28 3 0-16,21 3 3 16,-28-9 0-16,-14-9-5 15,-29 3 1-15,-26-3 2 16,-7 3 1-16,-9 0-3 0,6 3 0 15,0 3 1-15,-3 0 1 16,0 0-3-16,3 6 1 16,0 0 1-16,-12 0 1 15,-9 0-1-15,6 0 0 16,0 0 0-16,-1-3 0 16,4-6-3-16,-15 0 0 15,-7 0 1-15,-8-3 0 16,-7 0-9-16,-6-3 1 15,0 0-96-15</inkml:trace>
  <inkml:trace contextRef="#ctx0" brushRef="#br0" timeOffset="75439.4911">12294 5969 141 0,'9'12'0'0,"9"6"-1"15,13-3 0-15,12-3-3 16,-3 6 1-16,5 6 3 16,1 9 1-16,6 9 1 15,3-3 0-15,7 2 3 0,-1 1 1 16,-9 3 1-16,-3-6 1 16,-3 0-6-16,-4-3 1 15,-5 0 0-15,-9-6 0 16,-7-3-3-16,-21 6 0 15,-18 5 2-15,-25 4 1 16,-21 0-4-16,-25 0 0 16,-21 3-1-16,-40 9 1 15,-30 9-8-15,11-4 1 16,4 1-104-16</inkml:trace>
  <inkml:trace contextRef="#ctx0" brushRef="#br0" timeOffset="80152.9592">7654 4820 102 0,'-9'21'0'16,"3"12"8"-16,0 15 0 15,-3 15 1-15,0 9 0 16,3 11-6-16,-1 7 1 16,7 6-4-16,7-3 0 15,-4-4 1-15,3-14 1 16,3-12-1-16,-3-12 0 15,0-12 0-15,-6-9 1 0,0-9-2 16,0-6 1-16,0-6 0 16,6-18 0-16,3-15-1 15,13-12 1-15,11-12-1 16,13-15 0-16,19-12 0 16,-7-5 0-16,6-10-2 15,-3 6 0-15,3 3 1 16,-24 18 0-16,-6 16-1 15,-10 11 0-15,-18 9-4 16,-12 18 1-16,-24 18 2 0,-1 15 0 16,-6 12 3-16,-6 2 0 15,-2 7-1-15,8 0 1 16,6 0-1-16,1 0 1 16,5 0 0-16,4-3 1 15,6-6 0-15,-1 5 1 16,1 1-1-16,6 0 1 15,3 0-2-15,0 6 1 16,-4 0-1-16,7-9 0 16,3-3 0-16,3-3 0 15,7-1 1-15,5-8 1 16,9-3-2-16,4-9 0 16,9-6 3-16,8-9 1 15,1-12-1-15,3-6 0 16,6-9-2-16,-9 1 0 15,0-1 0-15,-3 3 0 16,-3 0 0-16,-10 9 1 0,-2 6-1 16,-7 3 0-16,-6 3-1 15,1 3 1-15,-10 0-1 16,3 0 1-16,-6 3-1 16,0 0 1-16,-3 3-1 15,-3 3 0-15,0 3 0 16,-9 3 1-16,-7 3-1 15,4 0 0-15,0 0 0 0,3 0 0 16,2 0 0-16,1 0 0 16,9 0 0-16,3 0 0 15,7 2 0-15,17 4 0 16,10 3 0-16,-7-9 0 16,10-3 0-16,-6-6 1 15,-4-6-1-15,7-15 0 16,6-9 0-16,-10-15 0 15,1-11 0-15,-6-7 0 16,-7-12 0-16,-6 9 0 16,-12 3 3-16,-12 3 0 15,-12 4 1-15,-4 23 1 16,-11 18-5-16,2 9 0 16,-3 12-1-16,-15 18 0 15,-12 17 1-15,9 4 0 16,6 6-1-16,6-9 0 15,10-6-2-15,8-6 0 16,10-9-19-16,3-6 0 0,2 0-63 16</inkml:trace>
  <inkml:trace contextRef="#ctx0" brushRef="#br0" timeOffset="80349.7688">8817 5371 102 0,'6'15'0'0,"6"12"9"15,6-27 0-15,10-12-9 16,-10 3 1-16,1-3 1 16,-7 12 0-16,-6 3-2 0,-6 18 1 15,-6 15 1-15,-6 3 1 16,-1 5-3-16,-8 7 0 16,-1 3-9-16,-5-3 1 15,2 0-72-15</inkml:trace>
  <inkml:trace contextRef="#ctx0" brushRef="#br0" timeOffset="80709.7053">8789 5733 131 0,'-3'12'0'16,"0"6"0"-16,9-12 1 15,6-9 4-15,4 0 0 16,-1-3-4-16,15-6 0 15,1-9-1-15,6 0 0 16,-1-6-1-16,13-6 0 0,6-3 1 16,-9 3 0-16,0 0 1 15,-12 6 0-15,-1 3 1 16,-2 1 0-16,-13-1-1 16,1 3 0-16,-10 3 1 15,0 3 0-15,-6 0 1 16,0 3 1-16,-3 3-4 15,-6 6 1-15,-3 3 0 16,-9 24 1-16,-7 15-2 16,7 3 0-16,-4 2 4 0,10 4 0 15,9 6-5-15,0-9 0 16,0-6-56-16,3-6 1 16,0 0 30-16</inkml:trace>
  <inkml:trace contextRef="#ctx0" brushRef="#br0" timeOffset="80873.9397">9596 5541 165 0,'34'3'0'16,"21"3"1"-16,3 0 0 16,10 0 4-16,2 0 0 15,9-3-4-15,-8-3 0 16,-1-3-8-16,0-18 1 15,1 0-114-15</inkml:trace>
  <inkml:trace contextRef="#ctx0" brushRef="#br0" timeOffset="82630.2907">7575 6747 117 0,'12'-9'0'15,"13"-6"2"-15,-7 12 0 16,0 6 7-16,4 3 0 16,-7 3-4-16,13-6 0 15,2 0-2-15,16-18 0 0,3-9-2 16,0-15 0-16,-3-15-1 16,0-5 0-16,3-10 0 15,-10 0 0-15,-11-3 0 16,-4 12 0-16,-8 9 0 15,-16 4 1-15,-16 2-1 16,-11 24 0-16,-13 15 0 16,-12 33 1-16,-9 27 0 0,-3 14 0 15,-1 16-1-15,10 3 0 16,6 6 0-16,19-4 1 16,11 4-1-16,4-18 0 15,6-12 0-15,3 0 0 16,3-7 0-16,3-14 0 15,0-12 0-15,6-9 0 16,12-9 0-16,4-15 0 16,8-12 0-16,-2-15 0 15,2-15 0-15,-11 6 0 16,-4-2 0-16,-9 8 0 16,0 3 0-16,-6 9 1 15,0 3 0-15,0 9 0 16,0 3-1-16,3 9 0 15,0 9 0-15,10 6 0 16,2 9 0-16,9 0 0 16,10 0 0-16,0-6 0 0,5-7 2 15,7 1 1-15,6 0-3 16,3-15 1-16,10-12-1 16,-4-11 0-16,-3-13 0 15,-6-9 0-15,-6-9-1 16,-13 3 1-16,-11 0-1 15,-7 9 1-15,-9 9 0 16,-6 3 0-16,-6 4 0 16,-25 17 1-16,-14 9-1 15,-1 18 0-15,-15 14 0 16,12 10 1-16,9 9-1 0,9-3 0 16,10 3 0-16,21-3 0 15,9 0 0-15,12-12 0 16,10-7 0-16,12-11 0 15,12-12-1-15,-3-15 1 16,6-15-1-16,-12-14 1 16,6-13 0-16,-12-12 0 15,2-9 0-15,-2 0 0 16,3-3-1-16,-9 19 1 16,-7 11 0-16,-5 12 0 15,-7 15 0-15,-21 48 1 16,-13 39-1-16,-2 29 0 15,-7 37 0-15,-5 33 1 16,-4 35-1-16,7-27 0 16,2-5 1-16,-12-33 0 15,-3-22-1-15,-2-32 0 16,-7-27 0-16,12-24 0 0,18-24-1 16,-8-24 1-16,8-24-1 15,7-24 0-15,15-21 0 16,6-20 1-16,19-19-1 15,18-42 0-15,15-32 0 16,6 26 1-16,12 10-1 16,-8 38 0-16,-1 30 1 15,-15 31 0-15,-12 29 0 0,-10 18 0 16,-5 21 0-16,-1 18 0 16,-9 21 0-16,-15 2 0 15,0 13 0-15,-12 0 0 16,-6 0 0-16,-7 0 0 15,-2 3 0-15,-1-19 0 16,10-8-1-16,0-9 1 0,5-12-3 16,7-3 1-1,-3-9 2-15,18-18 0 16,10-15-1-16,2-3 1 16,7-5-2-16,11-4 1 15,10-6-2-15,6 0 0 16,7 0 2-16,5 9 1 15,6 6-1-15,-18 12 0 16,-6 9 2-16,-3 24 1 16,-6 15 0-16,-13 15 1 15,-11 15 0-15,-13 3 0 16,-6 9-3-16,-7-13 1 0,4-8-1 16,-6-12 0-16,-6-9-7 15,-13-12 1-15,-12-12 4 16,-3-3 1-16,-6-6-5 15,7-21 1-15,-7-18-2 16,6-9 1-16,3-8 6 16,6 2 0-16,7 0 1 15,8 12 1-15,10 9 1 16,6 9 0-16,0 6 2 16,21 3 1-16,16 0-5 0,15 7 1 15,12 2-3-15,12-6 1 16,16-3-5-16,5-3 1 15,1 0-91-15</inkml:trace>
  <inkml:trace contextRef="#ctx0" brushRef="#br0" timeOffset="82932.0744">9566 6570 64 0,'12'-20'0'16,"13"-19"4"-16,-28 42 1 16,-16 21 5-16,4-6 0 0,0 2-3 15,2 4 1-15,7 6-4 16,6 6 1-16,3 3-5 15,6-6 0-15,7 0 1 16,-1-9 1-16,3-6-2 16,1-6 0-16,-1-6-1 15,-3-6 1-15,1 0-86 16</inkml:trace>
  <inkml:trace contextRef="#ctx0" brushRef="#br0" timeOffset="83215.9458">9780 6678 100 0,'-15'12'0'15,"-10"9"2"-15,16-9 1 16,9-3 4-16,0-3 0 16,0 0-7-16,3-3 0 15,3 0 0-15,-6 0 0 16,3-3-1-16,0 3 1 15,-3-3 0-15,3 3 0 16,4 0-1-16,-4 0 1 16,3-3 1-16,0 0 0 15,3 0-1-15,3 0 0 16,-6-3 1-16,3 3 0 16,1-3-10-16,-1 3 0 0,3 0-63 15</inkml:trace>
  <inkml:trace contextRef="#ctx0" brushRef="#br0" timeOffset="84253.7029">9205 6678 47 0,'31'0'0'16,"24"3"2"-16,-25 6 0 15,-8 3 30-15,-7 9 1 0,-6 6-34 16,3-3 0-16,-2 3-1 15,11 0 1-15,0-3 2 16,10 0 0-16,3 0-1 16,-4-9 0-16,4-9 2 15,-10-3 1-15,1-9-2 16,8-9 1-16,1-12-2 16,0 3 0-16,-4-3 0 15,-5-9 1-15,2-6 3 0,-12 3 1 16,1 0-4-16,-13 3 0 15,0 3 3-15,-3 3 1 16,-3 7-3-16,0 5 1 16,-9 3-3-16,-1 6 0 15,-5 6-3-15,-6 15 1 16,-7 9 0-16,0 0 1 16,4 2-1-16,5-2 1 15,7 0-6-15,6-3 0 16,3-6 1-16,3 0 0 15,3-3 5-15,18-9 1 16,13-9-1-16,5-12 0 16,13-9 0-16,-3-3 1 15,6-8-6-15,-6 8 1 16,-9 3 5-16,-4 12 0 16,-5 6 16-16,3 30 1 15,-4 21-12-15,-2 21 1 16,-13 20-3-16,-9 13 0 0,-6 12-3 15,-9-1 0-15,-10 4 1 16,4-9 1-16,-4-9-2 16,1-16 0-16,0-11 0 15,-1-15 1-15,4-12-2 16,-1-12 1-16,4-9 0 16,-9-21 0-16,-4-18 0 0,10-21 0 15,6-18 0-15,12-12 1 16,12-11-2-16,12-13 1 15,13-15-2-15,15-23 1 16,18-19-1-16,1 39 1 16,5 22 0-16,-18 35 1 15,-6 33 0-15,6 18 1 16,0 21 0-16,1 9 0 16,-1 9 1-16,-16 9 0 15,-8 12-1-15,-19 8 0 16,-15 7-2-16,-18-6 0 15,0 0-106-15</inkml:trace>
  <inkml:trace contextRef="#ctx0" brushRef="#br0" timeOffset="111862.3215">18622 6511 91 0,'21'0'0'15,"19"3"0"-15,-7-3 1 16,7-3 3-16,-12 0 1 16,-7 0-3-16,-6 0 0 15,-5 0 11-15,-1 0 1 16,-3 3-10-16,0 0 0 16,-3-3 0-16,12 6 0 0,7 0-3 0,14 3 1 15,10 0 0-15,9 0 0 16,10 3 0-1,5 0 1-15,9 0 0 16,10 6 0-16,9 2 6 16,6 4 0-16,6 3-10 15,55 3 1-15,40 0 1 16,-3-9 0-16,15-9 6 16,3-3 0-16,7-6-9 0,-4 0 0 15,0-6 1-15,-9 3 1 16,-3 0 0-16,-24 0 0 15,-19 3 3-15,-18-9 0 16,-22-3-3-16,-21-3 0 16,-18 0 0-16,-28 0 0 15,-24 3-4-15,-16-6 0 16,-18-3 3-16,-9-5 0 16,-12-7-6-16,-19 0 1 15,-15 0-14-15,0 0 1 16,0 0-76-16</inkml:trace>
  <inkml:trace contextRef="#ctx0" brushRef="#br0" timeOffset="112206.5746">21983 6125 38 0,'18'15'0'16,"16"6"45"-16,-31-33 1 16,-18-18-45-16,5 12 1 0,-2 0 6 15,-3 9 0-15,-7 9-5 16,7 6 0-16,6 3-2 15,15 9 1-15,12 9 3 16,16-3 0-16,12 3-5 16,12-1 0-16,15-2 2 15,7 0 0-15,9 0-2 16,2 0 1-16,7 0 0 16,-15 0 1-16,-10 0-2 0,-18 0 0 15,-18-3 2-15,-28 12 0 16,-24 6 7-16,-28 9 0 15,-24 5-8-15,-7 7 0 16,-14 3-1-16,5 0 0 16,-3-3-1-16,-27 0 1 15,-15-4-4-15,12-14 0 16,2-9-31-16,32-12 1 16,-1 0-45-16</inkml:trace>
  <inkml:trace contextRef="#ctx0" brushRef="#br0" timeOffset="114444.1905">23234 6232 159 0,'-3'6'0'16,"-4"0"0"-16,1 6 0 15,0 3 0-15,3 12 0 16,0 12 0-16,9 15 0 16,9 12 0-16,7 3 0 15,5 2 0-15,13-5 0 16,9-3 1-16,3-15 0 0,6-9 0 15,0-18 1-15,3-18-2 16,-2-30 0 0,-1-24 0-16,-6-15 0 0,-3-21 0 15,-13-5 0-15,-8-16 0 16,-22 9 0-16,-15-3 0 16,-13 22 1-16,-8 14-1 15,-13 33 0-15,-9 24 5 16,3 36 0-16,0 30-5 0,19 3 0 15,14 8 1-15,19-5 1 16,16 0-2-16,14-18 0 16,16-15-2-16,6-12 1 15,13-12 0-15,2-6 0 16,3-12 0-16,-5-3 0 16,-1-3 1-16,-12 6 0 15,-9 3 0-15,0 18 0 16,-3 12 4-16,-13 15 1 15,-12 12-4-15,1 3 1 16,-7 2-3-16,-3-11 1 16,-6-9-5-16,-3-9 0 15,-3-9-20-15,-18-24 1 16,-10-18-22-16,-5-21 0 16,-4-18 63-16,3-2 0 15,3-10 17-15,7 6 0 16,9 3-29-16,2 18 0 15,4 10-2-15,3 8 1 0,6 9-3 16,0 6 0 0,6 6-1-16,33-3 1 0,23 3-1 15,5-3 1-15,9-3-2 16,19 3 0-16,12 0 0 16,-3 3 0-16,6 3 0 15,-21-6 1-15,-13 0 0 16,10-9 0-16,2-6 0 0,-15-12 0 15,-5-11 0-15,-1-10 1 16,-3-12 0-16,-12-3 0 16,-9-3 0-16,-7 4 1 15,-8 2 1-15,-7 18 0 16,-6 9 9-16,-12 12 1 16,-12 12-14-16,-12 39 1 15,-10 33 0-15,-39 33 1 16,-28 36 6-16,-15 59 1 15,-22 48-8-15,43-23 0 16,19-1 2-16,21-23 0 16,18-16-3-16,28-26 1 15,27-24-2-15,-15-36 1 16,3-31 1-16,-6-14 0 16,0-24-8-16,-6-18 0 15,0-18 8-15,21-26 1 16,16-22-1-16,24-9 0 15,21-12-1-15,19-2 1 0,18-10 0 16,-51 42 0-16,-26 21 0 16,-17 21 1-16,-22 24-1 15,-4 18 0-15,-8 18 0 16,-9 6 0-16,-7 12 2 16,46 0 0-16,28 0-2 15,12-4 1-15,19-2 0 16,14-9 0-16,19-6-2 15,0-9 0-15,4-12 1 0,-7-12 0 16,-7-12-3 0,-29-15 0-16,-19-18 3 0,-7-11 0 15,-5-13 0-15,-15-9 0 16,-16-9-3-16,-12 9 1 16,-13 7 2-16,4 17 0 15,0 12 0-15,-22 45 1 16,-12 36-1-16,-9 18 0 15,-9 26-1-15,-4 34 1 16,-2 27 0-16,27-16 1 16,15-2 1-16,19-45 0 15,15-30-2-15,31-12 0 16,27-15 0-16,15-27 0 16,19-27-1-16,43-15 0 15,33-21 0-15,-15 15 1 16,0 0 3-16,-46 24 0 15,-33 18-2-15,-16 18 1 16,-24 21 1-16,-7-6 1 0,-15 3-4 16,-11 0 1-16,-11 0-1 15,1-6 1-15,0-6-4 16,-18-33 1-16,-16-21 0 16,12-15 0-16,7-20 2 15,-13 8 0-15,-5 0 0 16,14 15 1-16,7 6-2 15,6 15 1-15,8 9 0 0,29 15 1 16,24 15 4-16,24-3 0 16,28 3-10-16,22-9 0 15,23-3 0-15,32-24 0 16,-1 1-127-16</inkml:trace>
  <inkml:trace contextRef="#ctx0" brushRef="#br0" timeOffset="114895.3899">23237 7205 181 0,'6'9'0'0,"6"3"-1"0,-3 9 0 16,0 6 0-16,1 11 0 15,-1 13 3-15,-6 18 0 16,-6 15-1-16,-3 12 0 16,-4 14-1-16,-8 7 0 15,-3 6 0-15,-4-16 1 16,1-8-3-16,-1-18 1 15,4-15-9-15,6-21 1 16,-1-1-107-16</inkml:trace>
  <inkml:trace contextRef="#ctx0" brushRef="#br0" timeOffset="115434.283">23151 7911 127 0,'-6'36'0'15,"-3"21"5"-15,27-57 1 16,16-30-2-16,9 0 1 15,9-9-3-15,12-3 0 16,15-3-2-16,-18-6 0 0,-2-3 0 16,-14 9 0-16,-11 4 0 15,-13 11 1 1,-8 6 0-16,-26 27 1 0,-14 21 2 16,-1 6 1-16,-5 8 2 15,2 7 1-15,-2 9-7 16,14-9 1-16,13-3 0 15,3-3 0-15,3-6-5 16,15 6 1-16,16 3 2 16,0-4 0-16,2 1 0 0,1-6 0 15,2-3-1-15,4-6 0 16,3-6 1-16,3-3 1 16,3-6-1-16,3-9 1 15,0-9-2-15,3-12 0 16,3-15 1-16,3-6 0 15,3-12-2-15,-9-5 1 16,-3-10-2-16,-12 0 0 16,-9-6 0-16,-19 15 0 15,-15 9 3-15,-31 25 0 16,-24 14 1-16,3 21 1 16,-3 14 3-16,15 1 0 15,7 3-6-15,11 6 1 16,10 6 1-16,18 6 1 15,12 3-1-15,13 3 0 16,14 3-1-16,14-1 0 16,14 1 1-16,3-3 0 15,7-6-4-15,-4-18 0 0,1 0-126 16</inkml:trace>
  <inkml:trace contextRef="#ctx0" brushRef="#br0" timeOffset="117821.3192">25142 7803 121 0,'-24'-9'0'16,"-13"-6"2"-16,12 3 0 16,7 0 11-16,0 0 0 15,5 3-13-15,4-6 1 16,3 0-1-16,3-3 1 16,0 0-1-16,3-2 0 15,3-7 0-15,3 6 0 16,3 3 0-16,-2 3 1 15,-1 6-1-15,0 3 0 16,-3 0 1-16,3 3 1 16,0 0 1-16,0 3 1 15,-3 0-4-15,0 0 1 0,0 0 0 16,0 0 1-16,-3 0-2 16,0 0 0-16,3 0 2 15,-3 0 1-15,4 0-3 16,-1 0 1-16,0-3-1 15,0 0 1-15,0 0 1 16,0 0 0-16,-3 0-1 16,0 3 0-16,3 0-2 15,-3 0 1-15,3 0 0 0,-3 0 0 16,3 0-1-16,-3 0 1 16,0 0 0-16,0 0 0 15,0 0 0-15,0 0 0 16,0 0-1-16,3 0 0 15,3 0 1-15,6-3 1 16,10-6-1-16,8-9 1 16,13-6-2-16,0-9 1 15,3-6 0-15,6-6 0 16,3-6-1-16,-6 1 1 16,0-1 0-16,-6 9 0 15,-4 3-1-15,-11 9 1 16,-7 9 0-16,-8 0 0 15,-7 0 0-15,-40 15 0 16,-24 6 3-16,-3 30 0 16,-7 21-2-16,-8 24 1 15,-7 24-4-15,1 35 1 0,-1 31 0 16,22-13 1-16,18 1 1 16,31-19 1-16,24-14-2 15,34-24 0-15,28-21-1 16,-44-33 1-16,-18-33-1 15,16-21 0-15,6-24-1 16,-4-24 1-16,-2-27 0 16,14-15 0-16,10-20 0 15,-9-7 0-15,0-15 1 0,-22 58 1 16,-14 35 0-16,-7 15 1 16,-13 24 6-16,-11 33 0 15,-16 27-8-15,7 9 0 16,-4 14 0-16,15-11 0 15,7-6-2-15,24-9 0 16,22-12-1-16,6-15 1 16,8-12 0-16,10-9 0 15,7-12 1-15,-1 12 0 16,3 3 0-16,-3 9 1 16,3 6 0-16,1 9 1 15,2 6-2-15,-12-6 0 16,-9-3 6-16,3-4 1 15,-3-2-8-15,-10-12 1 16,-2-6 1-16,-6-20 1 16,-7-16-1-16,-9-12 0 15,-6-12 0-15,-3 6 1 16,-3 3-1-16,-12 3 0 0,-6 4-2 16,-10 8 0-16,-8 9 3 15,2 15 1-15,-3 12-2 16,-21 18 0-16,-12 18 1 15,-10 3 1-15,-8 8-2 16,23-8 0-16,16-6-5 16,22 0 0-16,21-6-3 15,36-12 1-15,35-9 4 16,-1-9 1-16,12-6 2 0,13-3 0 16,9-6 0-16,-9-6 0 15,-4-6 1-15,-2 3 0 16,-1-2-1-16,-14 5 1 15,-10 0 2-15,3 6 0 16,-3 3 2-16,-15 6 0 16,-10 6 2-16,-17 21 0 15,-13 18-4-15,-12 21 0 16,-16 20-4-16,-9 4 0 16,-8 9 2-16,2-6 1 15,0-4-1-15,7-17 0 16,5-12-3-16,7-12 1 15,8-12-5-15,4-6 1 16,3-6 6-16,15-21 0 16,13-18-2-16,20-6 1 15,17-12 0-15,-1 0 1 16,6-3-2-16,-3 7 1 16,0 5-1-16,-9 21 1 0,-6 18 0 15,-15 24 0-15,-16 21 4 16,-3 11 1-16,-9 13-5 15,-3-6 0-15,-3 0 2 16,6-15 0-16,6-12-3 16,7-7 0-16,5-11 1 15,-3-9 0-15,4-9-2 16,5-21 1-16,4-18 0 16,6-14 1-16,9-19 0 0,6-6 0 15,6-12-1-15,0 6 1 16,3 1 0-16,-18 20 0 15,-10 15 0-15,-11 27 0 16,-10 24 1-16,-30 42 1 16,-22 39-3-16,-21 56 1 15,-19 52-1-15,13-7 0 16,3 13 1-16,9-4 0 16,9 1 1-16,3-31 1 15,3-23-4-15,13-46 0 16,8-35 2-16,1-33 0 15,6-36-1-15,9-54 1 16,9-50-3-16,21-64 1 16,16-62-2-16,18 2 0 15,16-20-6-15,-1 60 1 16,10 32 9-16,-19 57 0 16,-6 49 5-16,-3 41 1 15,1 45-4-15,-17 23 0 0,-8 31-1 16,3-15 1-16,2 3-2 15,7-9 0-15,9-4 5 16,0-20 0-16,4-12-5 16,-10-6 0-16,-4-12-2 15,-5-15 1-15,-3-15 1 16,0-9 0-16,-4-12 0 0,-5-11 1 16,-4-10-1-16,-2 0 0 15,-4-6 1-15,-12 15 0 16,-12 6-1-16,-22 21 1 15,-21 16 5-15,-3 16 1 16,-12 16-8-16,6 6 0 16,-3 12 1-16,15-6 0 15,12-3 0-15,13 0 0 16,15-3-8-16,12-3 1 16,12 0 8-16,19-6 0 15,15-3 0-15,15-3 0 16,16-6-3-16,-4-9 0 15,4-9 2-15,6-6 1 16,2-9 1-16,-5-9 0 16,0-9-2-16,-16-3 0 15,-12-9-2-15,-15 9 0 16,-12 4 0-16,-19 2 1 16,-18 6-1-16,-10 9 1 0,-14 6 1 15,-10 24 0-15,-9 21 0 16,-3 18 1-16,-3 15 1 15,18 5 1-15,13 13 5 16,39 3 1-16,28 9-9 16,37-18 0-16,33-7-1 15,37-14 1-15,36-12-19 16,-27-42 1-16,0 0-97 16</inkml:trace>
  <inkml:trace contextRef="#ctx0" brushRef="#br0" timeOffset="120360.7641">22646 8904 152 0,'22'-3'0'0,"15"-6"0"15,-22 6 1-15,-9 0 1 0,0 3 0 16,-6 0 0-16,12-3 1 15,10 0-3-15,21-12 1 16,21-12 1-16,-3 3 0 16,6 0-1-16,-15 6 0 15,-9 6-1-15,-22 24 0 16,-14 21 0-16,-23 15 1 16,-17 15 0-16,-4 3 0 15,-9 3 1-15,12 8 0 16,10 7-2-16,6-12 0 15,8-6 3-15,23 6 0 16,14-1-3-16,10 16 0 16,12 6 2-16,-9 6 0 15,-1 2-3-15,-14 28 0 16,-10 21 2-16,-30-7 0 16,-22 4 0-16,-24-16 0 15,-25-8-1-15,-21-15 1 16,-24-16 0-16,11-26 0 0,4-24 0 15,34-18 1 1,20-18-2-16,7-21 1 0,10-24-7 16,8-27 0-16,12-23-7 15,28-40 1-15,22-32 3 16,33 11 1-16,31-3-1 16,24 13 1-16,28 2-3 15,-4 6 1-15,10 7 7 16,-9 14 1-16,-4 9 4 0,-15 13 0 15,-12 8 3-15,-30 15 0 16,-25 15 10-16,-21 21 1 16,-19 15-8-16,0 0 0 15,-9 3-7-15,0 6 1 16,0 3-2-16,-9 0 1 16,-3 3 0-16,-16 9 1 15,-11 9-1-15,-1 12 1 16,0 12-2-16,4 0 1 15,-1 0-1-15,16 0 0 16,8 3 0-16,23-6 0 16,17-1 0-16,13-11 0 15,12-12 0-15,12-21 1 16,10-18-3-16,-1-26 0 16,1-28-7-16,-1-12 0 15,1-15 1-15,-4-14 0 16,1-19 5-16,-32 60 1 0,-20 30 5 15,-13 12 0-15,-12 16 3 16,-22 26 0-16,-17 20 3 16,2 19 0-16,-6 15-3 15,12-9 1-15,4-3-8 16,11 3 1-16,13-3 0 16,3-12 0-16,9-10 0 15,7-2 0-15,5-9-1 16,13-9 0-16,8-9 0 0,-5 0 1 15,-4-3 0-15,-2 3 0 16,-4 0 0-16,7 6 0 16,6 3 0-16,6 6 0 15,6 3 1-15,-1-6 1 16,7 0-2-16,13-9 0 16,8-3-1-16,1-15 1 15,2-12 0-15,7-12 0 16,3-11-1-16,-16-10 1 15,-9-12-1-15,-18 0 0 16,-15-3-4-16,-13 4 1 16,-9-1 3-16,-27 24 0 15,-25 12 1-15,-3 24 0 16,-9 21 1-16,9 30 0 16,6 27 2-16,19 27 1 15,12 26-1-15,21 46 1 16,16 35-5-16,2 10 1 15,7 20 0-15,-3 0 0 0,2 7 0 16,-42 2 0-16,-31 3 2 16,-18-17 0-16,-24-16-1 15,-16-35 0-15,-15-34 7 16,0-35 0-16,-3-39-8 16,-4-48 0-16,-5-45-4 15,27-51 1-15,19-47 3 16,36-46 0-16,31-44-4 15,30-7 0-15,28-20 1 0,34 21 1 16,30 2 0-16,15 25 1 16,22 17-1-16,-6 16 1 15,6 14 0-15,-16 22 1 16,-8 20-1-16,-41 30 1 16,-26 30 0-16,-29 12 0 15,-24 15 1-15,-9 15 1 16,-15 12 0-16,-4 18 0 15,-2 15-2-15,0 12 0 16,-1 12 2-16,10 3 0 16,3 2-3-16,12 1 0 15,12 0 1-15,3-12 1 16,3-6-1-16,25-18 0 16,18-15 0-16,1-18 0 15,2-18-2-15,3-24 1 16,3-24-3-16,-15-12 1 15,-9-15-2-15,-15 10 0 0,-16-1 5 16,-12 18 0 0,-12 12 3-16,-3 18 0 0,-10 12-3 15,-8 21 0-15,-10 18 8 16,16 9 1-16,5 9-9 16,10 3 0-16,6 3-2 15,0 0 1-15,6 0 2 16,15 0 0-16,13 0-1 15,3-7 0-15,2-2 1 0,7-15 0 16,9-12-2-16,6-15 0 16,10-12 1-16,2-14 0 15,6-16-2-15,-11-9 0 16,-7-12 0-16,3 6 1 16,-3-3 1-16,-15 22 0 15,-10 11 0-15,-8 9 0 16,-13 6 0-16,-24 27 0 15,-19 21 0-15,4 15 1 16,-7 18 4-16,-6-1 1 16,-5 7-6-16,23-12 0 15,13-6-2-15,9-9 1 16,9-9 2-16,3-6 0 16,4-9-2-16,11-12 1 15,10-9 0-15,3-12 1 16,2-15-1-16,-5 9 0 15,-6 0 0-15,-7 6 1 16,-5 3-2-16,-7 6 1 0,-6 6 0 16,-9 27 1-16,-9 21 3 15,5 6 1-15,1 12-5 16,3-9 0-16,6-1 2 16,10-8 1-16,5-9-3 15,6-3 0-15,4-6 0 16,15-15 0-16,15-15-1 15,-6-9 1-15,3-15-2 16,-9 3 0-16,-3-6 1 0,-13 9 0 16,-5 3 0-16,-7 10 1 15,-6 5 0-15,-6 6 0 16,-3 3 3-16,0 11 0 16,1 13-3-16,11-6 0 15,6-3 0-15,-2-3 0 16,-1-3 0-16,6-6 0 15,4-3-4-15,6-6 1 16,8-9 2-16,-8-3 0 16,-3-3 1-16,-10 6 0 15,-6 0-1-15,-2 9 1 16,-7 3-5-16,-3 12 0 16,-6 6-5-16,3 6 1 15,-3 9-36-15,6-3 0 16,0 0 7-16</inkml:trace>
  <inkml:trace contextRef="#ctx0" brushRef="#br0" timeOffset="121545.7819">27910 9837 111 0,'0'21'0'0,"0"15"6"16,0-6 1-16,0 3 0 15,3 6 1-15,3 6 2 16,0-12 1-16,0-3-11 15,3-12 1-15,4-9 1 0,17-21 0 16,13-18 0-16,3-21 0 16,6-24-2-16,9-6 0 15,9-14 0 1,25-43 0-16,18-33 0 0,4-2 1 16,5-16 2-16,-9 19 0 15,-6 2-4-15,-12 10 1 16,-9 2 1-16,-16 22 0 15,-9 17 0-15,-18 27 0 16,-13 21-1-16,-11 27 0 16,-13 25 6-16,0 2 1 15,-3 6-8-15,-9 18 1 16,-3 12 0-16,-19 35 1 16,-11 28-1-16,-17 27 1 15,-14 26-1-15,-19 58 1 16,-18 47-3-16,13-11 1 15,-1 8 2-15,21-39 1 16,16-20-3-16,9-25 1 16,10-20 0-16,17-39 0 0,16-33-2 15,3-21 1-15,6-25 0 16,3-8 0-16,3-15 1 16,22-8 0-16,15-10 0 15,12-9 0-15,12-12-1 16,16-6 1-16,15-12 1 15,-3 3 1-15,6 0-2 16,12-8 0-16,9-10-3 16,-48 27 1-16,-31 18 0 0,-13 0 1 15,-17 9 2-15,-16-3 1 16,-16-3-4-16,-17 0 1 16,-16-2 1-16,-9-4 0 15,-10-3-2-15,-17-9 1 16,-19-6 0-16,-43-6 1 15,-30-9 0-15,8 28 0 16,-5 17 3-16,6 27 0 16,0 21 1-16,27 11 0 15,19 16-5-15,36 6 1 16,31 12 1-16,24-24 1 16,31-9-3-16,31 9 0 15,27 2 3-15,21 1 0 16,29-3-4-16,44 6 0 15,44 0 2-15,9-18 1 16,18-15-7-16,-15-9 1 16,0-9-33-16,6-18 0 15,0 0-29-15</inkml:trace>
  <inkml:trace contextRef="#ctx0" brushRef="#br0" timeOffset="123105.698">13386 4907 88 0,'18'6'0'16,"13"3"13"-16,-22-6 1 15,-6 0-11-15,-3 0 1 16,-3-3 8-16,3 9 1 16,3 3-12-16,3 36 1 15,6 24-1-15,-6 14 0 16,1 19 0-16,-7 3 0 16,-7 5-1-16,4 1 1 15,0 0-4-15,0-15 0 0,0-1-105 16</inkml:trace>
  <inkml:trace contextRef="#ctx0" brushRef="#br0" timeOffset="123916.3039">13640 5111 88 0,'0'23'0'16,"0"16"14"-16,-7-42 1 15,1-24-15-15,3 9 0 16,3 1 1-16,3-1 0 15,7 0-1-15,11 0 0 16,10-3 0-16,-4 3 0 16,1 0 0-16,-1 3 0 15,1 0 0-15,-13 3 0 16,0 3 1-16,-3 3 0 16,1 0 4-16,-7 3 0 0,0 0-3 15,-3 0 1-15,0 3-3 16,-3 3 0-16,-3 6 2 15,0 6 0-15,-3 9-2 16,-3 6 1-16,-7 3 0 16,1 0 0-16,0-3-1 15,-1-1 1-15,1 1 0 16,3-9 1-16,3-3-2 16,3-3 0-16,3-6 0 15,3 0 1-15,6-3-1 0,18-3 1 16,19-3-1-16,6-3 0 15,12-6 0-15,0-3 0 16,7-3 0-16,-1 0 0 16,3 0 0-16,1-9 1 15,2-3-1-15,-6-5 0 16,-3-7 0-16,-12 3 0 16,-12-3 0-16,-9 9 0 15,-13 6-2-15,-6 3 1 16,-6 0 1-16,-9 6 0 15,-6 0 1-15,-15 12 0 16,-16 6-1-16,-3 9 1 16,-6 9 0-16,3 3 0 15,0 3 0-15,4 3 1 16,5 6-1-16,3-3 0 0,7 0-1 0,8-3 1 31,10-1-1-31,12 4 1 16,13 0-1-16,8-3 1 0,10 0-1 15,-7-9 0-15,4-9-7 16,12-12 1-16,12-15-5 16,-3-6 0-16,0 0-77 15</inkml:trace>
  <inkml:trace contextRef="#ctx0" brushRef="#br0" timeOffset="125647.0083">14906 4799 91 0,'-9'27'0'15,"-4"21"10"-15,19-45 1 16,10-21-7-16,-4 3 0 16,0-6 0-16,-6 9 0 15,0 0-2-15,-2 6 1 16,-1 0 3-16,-3 6 0 16,0 3-5-16,0 12 0 15,0 9 0-15,0 9 1 0,-3 9-1 16,3-3 1-16,3 3-2 15,0-6 1-15,3-3-1 16,0-9 1-16,3-6-1 16,0-6 0-16,3-6 0 15,4-12 1-15,5-9-1 16,-3-6 0-16,4-6 0 16,-4-3 0-16,1-6-2 15,-7 9 1-15,0 0 1 16,-6 9 1-16,0 6-1 0,-3 3 0 15,0 3 0-15,-6 9 0 16,-3 3 0-16,0 3 0 16,0 3 0-16,3 3 0 15,0 3 0-15,3-3 0 16,6 0 0-16,0-3 0 16,3-6-1-16,4-3 1 15,5-6-1-15,6-3 1 16,10-6-3-16,6-9 1 15,6-6-1-15,-4 3 0 16,1 3 3-16,-6 6 0 16,-6 3-1-16,-7 3 1 15,-6 6 0-15,-2 3 0 16,-1 6 0-16,0 0 1 16,-3 3-1-16,1 3 1 15,2 3 2-15,-3 0 0 16,-3-3-3-16,1 0 1 0,-4-3 0 15,6 0 1-15,0 0-1 16,0-3 0-16,4 0 0 16,-4-3 0-16,-3 0-1 15,-3-3 0-15,0-3-2 16,-6-9 1-16,0-9 1 16,-6-3 0-16,0-6-2 15,0 0 1-15,-3-3 1 16,3-3 0-16,3 1-1 0,0 5 1 15,3 6 1-15,-7 6 0 16,1 6-1 0,-15 15 1-16,-7 15-1 0,7-6 0 15,0 3 1-15,8 0 0 16,4-3 0-16,6 6 0 16,6-1 0-16,6 1 0 15,7-3 0-15,-1-3 0 16,6 0-1-16,1-3 1 15,5-6-1-15,-5 0 1 16,-4-3-1-16,10 0 1 16,8 0-1-16,-8 0 1 15,-4 0 0-15,1 0 0 16,2 0-1-16,-5 0 0 16,-7-3 0-16,-3 0 0 15,-3 0 2-15,1 0 0 16,-4 3-2-16,0 0 1 15,-3 0-2-15,0 0 1 16,0 0 0-16,0 0 0 0,-3 0 1 16,0 0 0-16,0 3-2 15,-3 3 1-15,0 0 0 16,0 3 0-16,-3 0 0 16,0 3 0-16,3 0 1 15,3 3 0-15,0 0-2 16,6 0 1-16,3-3 0 0,3-3 1 15,0 0-1-15,13-12 0 16,11-9-1-16,4-6 1 16,3-9 0-16,3-6 0 15,6-6-1-15,-9-3 1 16,-4-2-1-16,-11 8 1 16,-13 3-1-16,-12 3 1 15,-15 3-1-15,-6 12 0 16,-13 6 0-16,-2 9 1 15,-7 9-1-15,3 0 1 16,3 6-2-16,7-3 1 16,6 3 0-16,5-3 1 15,10-3-1-15,3-3 1 16,9 0 0-16,0 0 0 16,0-3 0-16,4 3 0 15,2 0 0-15,12 6 0 16,7 6 0-16,6 5 1 15,5 4-1-15,4-3 0 0,3-3 0 16,-12-3 1-16,-3-6-1 16,-10 0 0-16,-9-6-1 15,-9 0 1-15,-9-6-4 16,-18-3 0-16,-16-3-5 16,-6-3 0-16,-9-6-1 15,-3 6 0-15,-3 0 9 16,3 3 0-16,3 0 0 15,0 3 1-15,3 3 10 0,13 0 0 16,5 0-7-16,13-3 0 16,12-6-3-16,21-9 1 15,18-6-1-15,10 1 1 16,15-7 0-16,13 0 0 16,14-6-1-16,-2 6 0 15,3 0 0-15,-16 9 1 16,-12 6-3-16,-9 6 1 15,-12 6-20-15,-7 6 0 16,1 0-44-16</inkml:trace>
  <inkml:trace contextRef="#ctx0" brushRef="#br0" timeOffset="126694.4406">16469 4850 56 0,'21'-3'0'15,"16"-3"20"-15,-16 9 0 16,-3 6 0-16,4-3 0 15,-1 3-20-15,13-9 0 16,6-6 0-16,-1-6 1 0,1-9 0 16,3-6 0-16,0-6 1 15,-10 4 1-15,-5-1-2 16,-7 6 1-16,-8 0 0 16,-4 3 1-16,-6 3-2 15,-3 3 1-15,-6 6 2 16,-13 6 0-16,-5 3-3 15,-7 12 0-15,-2 9 3 16,5 3 1-16,1 6-4 0,2 6 1 16,1 8-2-16,8 1 1 15,7 0-1-15,3-3 0 16,6 0 0 0,3-9 0-16,3-6 1 0,7-6 0 15,5-9-2-15,16-15 0 16,14-12 2-16,11-6 0 15,11-9-2-15,0-3 1 16,7-9-1-16,-4 3 1 16,0-3 1-16,-5 3 0 15,-1 4-1-15,-15 11 1 16,-9 12-1-16,-9 3 0 16,-7 3 0-16,-9 12 0 15,-8 6 3-15,-20 15 0 16,-17 14-6-16,-10 1 1 15,-12 3 3-15,3-3 0 16,0-3-2-16,4-6 1 0,5-9 0 16,0-3 1-16,4-6-1 15,11-9 0-15,7-12-2 16,15-9 0-16,12-9 1 16,3-3 0-16,7-6 1 15,15 0 0-15,8-6-1 16,4 3 1-16,9-3-1 15,-9 13 0-15,-6 2 1 0,-6 9 0 16,-3 6 0-16,-10 18 0 16,-9 15 0-16,-2 5 1 15,-7 10-1-15,-3-3 1 16,0 0-1-16,-3 0 0 16,0-3 0-16,0-6 0 15,-3-3 0-15,3-6 1 16,3-9 0-16,0 0 0 15,3-6 0-15,12-9 1 16,10-9-1-16,-1-9 1 16,1-6-3-16,2-6 0 15,4-9 1-15,-6 9 1 16,-4 6-3-16,-6 9 1 16,-2 6 1-16,-4 6 0 15,-6 9 2-15,-15 27 1 16,-12 18-3-16,2 6 0 15,-2 12-3-15,5-6 1 16,7 0 2-16,6-9 1 16,3-4-3-16,6-5 1 0,4-3 3 15,2-9 0-15,6-9-3 16,0-3 1-16,4-6 0 16,-7-6 0-16,0-6 2 15,-2-9 0-15,-1-6-3 16,-6 3 1-16,-3-3 0 15,-3 3 0-15,0 3 0 16,0 3 0-16,-3 3 0 0,0 0 0 16,3 3-3-16,-3-6 0 15,3 0-32-15,-3-3 0 16,0 0-35-16</inkml:trace>
  <inkml:trace contextRef="#ctx0" brushRef="#br0" timeOffset="127280.7853">17915 5120 51 0,'19'-15'0'16,"8"-12"38"-16,-15 27 1 16,-6 12-39-16,-3-3 0 15,-3 3 0-15,4-3 1 16,-1-1-1-16,6-2 0 15,3-3 0-15,3-3 0 16,1-3-55-16,-4-3 1 16,0 0 56-16</inkml:trace>
  <inkml:trace contextRef="#ctx0" brushRef="#br0" timeOffset="131783.6692">7480 7947 99 0,'3'21'0'16,"6"15"7"-16,-9-39 1 15,-3-18-5-15,-6 9 1 16,3 3-2-16,-6 33 1 15,-7 23 2-15,1 28 1 16,0 24 0-16,2 24 0 16,-5 26-1-16,-3 64 0 15,2 50-5-15,1-12 1 16,-4 9-1-16,7-29 1 16,0-22-1-16,-10-44 0 15,-3-37-3-15,-2-29 1 16,-4-36-1-16,0-18 0 15,1-24 2-15,-7-18 0 0,3-21 1 16,10-18 1-16,2-18-1 16,10-15 0-16,12-17 0 15,12-43 0-15,24-33 0 16,1 4 0-16,15-10-2 16,6 7 1-16,15-4 1 15,-9 22 0-15,9 8-1 16,-5 27 1-16,-1 21-1 15,-25 34 1-15,-11 26 0 16,-1 3 0-16,1 9 1 0,-1 3 0 16,-2 6-1-16,8 6 0 15,-5 3 0-15,2 3 0 16,-2 3-1-16,-4 0 1 16,-3-3-1-16,-5 9 1 15,-13 6-2-15,-9 0 1 16,2 3 1-16,-14 2 0 15,0 7 1-15,-1-3 0 16,-2-3 0-16,5-6 0 16,1-3-1-16,3-3 0 15,6-3 0-15,-1-3 1 16,7-3-1-16,0 0 0 16,3 0 0-16,3 0 0 15,0 0 0-15,7 0 0 16,5 3 0-16,6-3 0 15,4 0-1-15,11-9 0 16,1-3 1-16,3 0 0 0,3-3-2 16,-13 6 1-16,-5 0 0 15,2 6 1-15,-5 6 0 16,2 6 0-16,-9 6 1 16,7 12 1-16,-1 12-2 15,4-10 0-15,-1 1-1 16,13-9 1-16,9-6 0 15,-3-15 0-15,2-12 1 16,-2-12 0-16,-9-9 0 0,-3-12 0 16,-7-8 0-16,0-7 1 15,-8-6-1-15,-7 0 1 16,-3-3-1-16,-18 6 0 16,-16 1 0-16,-11 20 1 15,-10 15-1-15,-3 12 1 16,3 15-2-16,9 3 1 15,3 9-2-15,16 0 1 16,12 6-20-16,18-4 0 16,3 1-62-16</inkml:trace>
  <inkml:trace contextRef="#ctx0" brushRef="#br0" timeOffset="132729.107">8685 7791 76 0,'-37'27'0'15,"-27"18"24"-15,64-27 1 16,31-15-20-16,-13 9 1 16,4 3-3-16,-7 24 1 15,-3 18-1-15,-9 11 0 16,3 13-2-16,-6 12 1 15,-3 9-1-15,-9 8 1 16,-6 7-1-16,-10 15 0 16,-15 14 0-16,22-50 0 15,12-27-1-15,-1-12 0 16,10-19-2-16,0-5 0 16,7-12 2-16,23-12 0 15,7-12 0-15,0-6 1 16,2-12-1-16,-2-9 0 15,-6-8 0-15,-7 5 0 16,-6-3 0-16,-2 3 1 16,-7 0-1-16,-3 6 1 0,3 3-1 15,-9 3 1 1,0 6-1-16,0 3 0 0,3 0 0 16,-3 6 0-16,0 0 0 15,-3 15 0-15,-9 6 0 16,3 21 0-16,3 15 0 15,3-6 0-15,3 3 0 16,9 0 0-16,12 2-2 16,-6-11 0-16,10-6 0 0,2-12 1 15,4-9 1-15,6-18 0 16,3-15 0-16,2-15 0 16,-2-12 0-16,3-8 0 15,3-10 0-15,-3 3 0 16,-4 0 0-16,-11 15 1 15,-4 12-1-15,-8 9 1 16,-13 9 0-16,-3 42 0 16,-3 30-1-16,3 30 1 15,0 27-1-15,3 14 0 16,0 22 0-16,6 32 0 16,3 31 0-16,-12-19 0 15,-9-5 0-15,-15-40 0 16,-16-26 1-16,-28-27 0 15,-20-30 6-15,-7-30 0 16,-6-30-6-16,-3-15 1 16,6-21-2-16,31 0 0 15,21-6 1-15,6-15 1 0,22-9-3 16,18-18 1-16,15-14-2 16,28-34 1-16,18-26-7 15,13 17 0-15,-1 0-106 16</inkml:trace>
  <inkml:trace contextRef="#ctx0" brushRef="#br0" timeOffset="133344.7331">7798 9538 58 0,'-24'15'0'0,"-25"12"37"16,52-24 1-16,30-9-36 16,-17 3 1-16,-1 0 1 15,-15 18 1-15,-9 12-2 0,-6 27 1 16,-13 24-1-16,1 14 1 16,-7 16 3-16,-12 45 1 15,-6 32-4-15,12-20 0 16,7-4-6-16,8-32 1 15,7-24 0-15,6-40 0 16,2-35 0-16,4-3 0 16,0-15-1-16,3 0 1 15,0-6-1-15,15-6 1 16,13-3-1-16,18-15 0 16,15-15-9-16,9-9 1 15,0 1-94-15</inkml:trace>
  <inkml:trace contextRef="#ctx0" brushRef="#br0" timeOffset="133616.2231">7505 10520 81 0,'-16'0'0'0,"-8"3"6"15,-1-3 1-15,-5-3 8 16,-1 0 0-16,1 0-10 15,5 0 0-15,1 3-2 16,5 0 1-16,10 0-4 16,12-9 0-16,22-6 1 15,17-9 0-15,17-12-1 16,14 3 0-16,10-6 0 16,8 0 0-16,13 0 0 0,0 3 1 15,-3 3-1-15,-3 0 0 16,0 1-105-16</inkml:trace>
  <inkml:trace contextRef="#ctx0" brushRef="#br0" timeOffset="133947.2542">8257 10292 122 0,'3'-3'0'0,"6"-3"7"15,-6 24 1-15,9 18-3 16,-5 12 0-16,5 15-3 15,0-6 0-15,-9-1-2 16,3-11 1-16,-3-9-4 16,0-6 1-16,3-9-6 15,-6-3 0-15,-6-9-17 16,-3-6 1-16,3 0-28 0</inkml:trace>
  <inkml:trace contextRef="#ctx0" brushRef="#br0" timeOffset="134144.2016">8520 9742 133 0,'-3'36'0'16,"-9"20"3"-16,18-35 1 15,6-15 1-15,-3 3 0 16,-9 0-4-16,9 9 0 15,1 9-6-15,-4-12 0 16,0 0-97-16</inkml:trace>
  <inkml:trace contextRef="#ctx0" brushRef="#br0" timeOffset="135146.878">8752 10137 71 0,'-9'-18'0'0,"-9"-12"5"15,27 30 0-15,6 12 3 16,1-3 1-16,-1 3 10 16,0 3 1-16,-3 0-16 15,4 3 1-15,-4 2 0 0,0 13 1 16,-3 12-2-16,-3 3 1 15,-2 3 2-15,-1-3 1 16,-3 0-8-16,0-6 1 16,3-7 0-16,-3-5 1 15,-3-3-1-15,0-6 0 16,3-9-1-16,0-3 0 16,0-6 1-16,12-6 0 15,3-6-4-15,16-12 0 16,8-9 3-16,10-3 1 15,3-8-2-15,-6 5 1 16,-6 3 0-16,-6 6 0 16,-10 3 0-16,-3 6 0 15,-5 6-1-15,5 6 1 16,1 6 1-16,2 3 1 16,-9 6-2-16,1 9 0 15,-10 9 1-15,3-3 0 0,-9-3-1 16,0 3 0-16,-6-3 0 15,3-3 0-15,3-3-1 16,0-4 0-16,0-2 1 16,9-6 1-16,-3-6-1 15,15-9 0-15,10-8-3 16,9-10 1-16,12-6 2 16,-12 0 0-16,2 0-1 0,-5 6 1 15,0 3 0-15,-10 9 1 16,-8 6-1-16,-4 3 0 15,-6 6 0-15,0 6 0 16,4 6-1-16,-4 6 1 16,3 3-1-16,3 6 1 15,0 3 0-15,4 3 0 16,5 6 0-16,4-6 1 16,2 0-1-16,-5-6 1 15,-1-4-2-15,1-5 0 16,-4-6 2-16,1-3 1 15,-1-3-4-15,4-12 1 16,-10-6 1-16,9-17 1 16,4-13-2-16,-7-6 0 15,10-6 1-15,2-3 1 16,16-3-2-16,-12 0 1 16,0-2-1-16,-10 17 1 15,-8 12-1-15,-7 9 1 16,-3 12 1-16,-12 9 1 0,-6 12-2 15,-16 18 0-15,-11 12-1 16,-1 6 0-16,0 6 5 16,10 2 0-16,8 4-5 15,4 0 1-15,0-3 1 16,15 0 0-16,6-3-1 16,18-3 1-16,16-6 0 15,6-7 1-15,12-5-5 16,9-12 1-16,10-12-3 0,2-18 0 15,7-15-25-15,-3-14 0 16,-1-1-45-16</inkml:trace>
  <inkml:trace contextRef="#ctx0" brushRef="#br0" timeOffset="136137.8757">10193 10187 72 0,'21'-14'0'0,"19"-10"0"16,-31 21 0-16,-12 12 28 15,0-3 0-15,-6 3-27 16,6-1 1-16,3 1 2 15,9 3 1-15,9 0-3 0,13-6 0 16,3-6-2-16,8-9 0 16,7-6 0-16,0 3 1 15,3 4 1-15,0 2 1 16,3 3-2-16,-12 0 1 16,-9-3-1-16,6 3 0 15,-4-3 0-15,-8 3 0 16,-10 0-1-16,-3 0 0 15,-8 3 0-15,-4-15 0 16,-6-9-1-16,-1-6 1 16,1-6-2-16,-12-6 0 15,-9-3 2-15,-10 0 0 16,-6 0-1-16,-12 9 1 16,-21 10 0-16,3 17 0 15,-4 12 0-15,7 18 1 16,6 14-1-16,-1 4 0 15,4 3-3-15,12-6 0 0,1 0-102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51:13.64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5373 1006 61 0,'30'6'0'0,"10"3"13"15,-43-18 1-15,-34-15-5 0,10 0 0 16,2-3 2 0,4 0 0-16,6-3-6 15,6 6 1-15,3 6 0 16,-4 12 1-16,4 9-2 15,-9 60 1-15,-16 45 0 16,1 86 1-16,-13 79-7 16,18 29 0-16,4 45 8 15,15-33 0-15,21-9-8 16,13-60 0-16,8-44-11 0,-11-61 1 16,-4-53-53-16,-5-51 1 15,-1 0 46-15</inkml:trace>
  <inkml:trace contextRef="#ctx0" brushRef="#br0" timeOffset="254.6331">4443 1520 83 0,'-21'-26'0'15,"-25"-10"12"-15,15 0 1 16,-5 3-8-16,5 6 1 15,16 6 4-15,30-6 1 16,31-3-1-16,36-12 0 16,38-12-7-16,69-11 1 15,65-16-4-15,0 3 0 16,24 0 6-16,-21 9 0 16,-9 10-7-16,-37 17 1 0,-27 21-25 15,-38 15 1-15,1 3-63 16</inkml:trace>
  <inkml:trace contextRef="#ctx0" brushRef="#br0" timeOffset="1292.0274">5471 2636 161 0,'0'24'0'16,"-6"15"-1"-16,12-9 1 15,0-3 0-15,21-6 0 16,22-3 2-16,3-9 0 16,16-9-1-16,8-18 1 15,7-6-2-15,5-15 0 16,10-12 0-16,-6-12 0 16,3-14-4-16,-3-25 0 15,-7-24 4-15,-36 43 0 16,-24 14-1-16,-25 12 1 15,-22 12-1-15,-30 27 1 16,-24 18 1-16,-1 27 1 16,-5 24-1-16,8 12 0 15,13 20 4-15,15 31 0 16,3 24-5-16,34-22 0 16,15-2 1-16,10-33 1 0,17-21-1 15,1-3 0-15,6-7-2 16,18-5 1-16,3-3 1 15,6-21 0-15,10-15-2 16,11-18 1-16,16-18 0 16,25-15 1-16,15-12-1 15,-13 7 0-15,-6 2-1 16,-30 15 1-16,-34 3 0 16,7 3 1-16,-10 6-1 0,-12 3 0 15,-10 0-1-15,-14-9 1 16,-4-6-1-16,-12-9 1 15,-15-8-1-15,-12-10 1 16,-25-9-1-16,-15 9 0 16,-13 3 0-16,-24 36 1 15,-21 24 0-15,-12 36 0 16,-13 30-1-16,43 18 1 16,28 20-1-16,33-32 0 15,40-12-1-15,24-21 0 16,28-15-5-16,16-27 0 15,14-27 6-15,4-15 0 16,9-18 0-16,12-26 0 16,12-25 1-16,-12 6 0 15,-3-6 3-15,-15 25 0 16,-13 11 0-16,-30 33 1 16,-19 30 0-16,-5 45 1 15,-4 48 12-15,-21 65 0 0,-12 58-17 16,-13 20 0-16,-8 39-3 15,2-8 1-15,0 14 2 16,4-33 0-16,-1-17 1 16,-2-40 1-16,-1-35-4 15,9-40 1-15,-2-35 1 16,9-24 0-16,5-30 0 16,-11-54 0-16,-4-45-7 0,16-38 1 15,12-40 7-15,12-38 0 16,16-43-1-16,27-11 0 15,24-24-1-15,19 21 1 16,22 5 0-16,-1 58 1 16,9 38-1-16,7 58 1 15,9 38-1-15,-19 39 0 16,-3 42 1-16,-33 18 0 16,-28 29-3-16,-42 10 0 15,-38 18-1-15,-42 9 1 16,-34 5 0-16,7-20 1 15,-7-6-16-15,40-39 0 16,0 3-83-16</inkml:trace>
  <inkml:trace contextRef="#ctx0" brushRef="#br0" timeOffset="1412.7137">8440 2729 163 0,'-18'12'0'0,"-16"9"0"16,28-6 1-16,12 0-8 15,25-18 1-15,0 0-102 16</inkml:trace>
  <inkml:trace contextRef="#ctx0" brushRef="#br0" timeOffset="2643.0064">10086 300 91 0,'-15'27'0'0,"-22"9"17"15,34-12 0-15,12-9-6 16,0 41 0-16,3 16-8 16,-12 51 0-16,-6 29 0 15,-9 91 1-15,-10 62-1 16,1-12 1-16,-7 18-4 16,13-53 0-16,6-31 1 15,6-48 0-15,3-38-1 0,3-45 0 16,3-45 0-16,15-30 1 15,13-36-1-15,-1-45 0 16,13-45 7-16,9-15 0 16,9-23-7-16,16-34 1 15,5-23-3-15,25-16 0 16,19-23 1-16,-19 36 0 16,3 14-1-16,-18 49 0 15,-10 38-1-15,-39 24 1 16,-28 30-7-16,-39 27 1 15,-31 36 7-15,-6 33 0 16,-16 27-3-16,13 12 0 16,0 17 4-16,12 19 0 15,9 9 1-15,6 5 0 16,10 10 2-16,2 17 0 16,7 19-2-16,3-22 1 15,2-5-1-15,10-18 0 16,6-16 0-16,25-26 0 0,9-33-1 15,18-27 1-15,12-30 0 16,9-18 1-16,10-24-2 16,27-27 1-16,25-30 0 15,-28 1 1-15,-6-10-2 16,-28 15 0-16,-18 9 0 16,-18 36 0-16,-25 15 1 15,-5 13 0-15,-4 5 2 16,-6 18 1-16,-3 11 1 0,0 10 0 15,3 6-6-15,3 3 0 16,0-6 0-16,12 3 0 16,13 0 0-16,2-15 0 15,7-9-1-15,6-12 1 16,6-15-1-16,-4-27 1 16,10-27-2-16,1-12 0 15,-1-17 2-15,0 8 1 16,0 0-1-16,-16 18 0 15,-8 21 1-15,-16 54 1 16,-15 45 0-16,-18 93 1 16,-19 68-2-16,16 19 1 15,-1 35-1-15,22-12 0 16,16-2 5-16,-1-28 0 16,3-18-3-16,-21-26 0 15,-15-27-3-15,-31-19 0 16,-27-23 0-16,-35-6 0 0,-26-10 3 15,-4-20 0-15,-9-18 3 16,31-27 0-16,18-24-4 16,6-33 1-16,19-30-6 15,27-42 0-15,24-35 2 16,38-22 1-16,30-26-3 16,24-7 1-16,28-14-5 15,6 5 0-15,12 1-29 16,0 6 0-16,0-1-16 0</inkml:trace>
  <inkml:trace contextRef="#ctx0" brushRef="#br0" timeOffset="3396.1076">12260 1676 86 0,'22'0'0'15,"11"3"27"-15,-5-3 0 16,-4-3-22-16,-5 12 0 16,-4 9-3-16,-12 33 0 15,-6 21 2-15,-21 20 1 16,-13 25-4-16,0 3 0 15,-3 8 2-15,-6 13 1 16,-6 18-4-16,13-31 0 16,5-14 0-16,16-45 1 15,9-36-1-15,2-4 0 16,7-20 0-16,13-18 0 16,14-17 0-16,19-31 1 15,18-24-2-15,4-12 1 16,14-17 0-16,16-22 0 15,3-30-1-15,-31 49 1 16,-15 23-1-16,-21 33 1 0,-22 33 1 16,-9 12 0-16,-12 12-1 15,-18 21 0-15,-13 12 0 16,6 9 0-16,-9 9-1 16,19 0 1-16,9 5-1 15,5-11 1-15,7-6 0 16,3 3 0-16,6-3 0 0,7 3 0 15,5-3-1-15,13 0 1 16,11-3 0-16,14-13 0 16,14-8-1-16,6-9 1 15,13-9 0-15,3 0 0 16,3 0 0-16,-4-14 1 16,1-7-1-16,-19 3 0 15,-11-3 0-15,-10 0 1 16,-10 3-1-16,-8-27 0 15,-6-9-1-15,-13-3 1 16,-12-6-1-16,-9 13 1 16,-13-4-1-16,-2 21 1 15,-10 12-1-15,-5 18 1 16,-10 18 0-16,15 6 0 16,4 6 0-16,8 9 1 15,10 6-1-15,12 5 0 16,10-2 0-16,5 0 1 0,6 0-1 15,7 6 0-15,6 0 2 16,18-6 0-16,18-3-2 16,7-12 1-16,11-9 0 15,4-12 0-15,9-9-1 16,-6 0 0-16,3-12-1 16,-12 3 0-16,-10 0-8 15,-21 3 0-15,-15 3-6 16,-21-3 0-16,-1 3-72 15</inkml:trace>
  <inkml:trace contextRef="#ctx0" brushRef="#br0" timeOffset="4038.1122">3587 3962 181 0,'-28'9'0'0,"-18"6"1"0,31-3 1 16,6-3-3-16,55 0 1 16,36-3 1-16,35 3 0 15,45 2-1-15,73 10 1 16,68 6 6-16,40 0 1 16,51 6-5-16,86-12 0 15,77-6-1-15,27-21 1 16,40-21-2-16,30-12 1 15,41-15 1-15,-4-14 0 16,15-13-2-16,-2-6 1 16,-7-15-1-16,-18 16 1 15,-9 5-2-15,-31 9 1 16,-27 9 0-16,-65 18 0 16,-55 15-1-16,-88 3 0 15,-77 13-3-15,-94-7 0 16,-86 3-12-16,-56 6 0 15,-60 6-5-15,-49 6 1 16,-1 0-89-16</inkml:trace>
  <inkml:trace contextRef="#ctx0" brushRef="#br0" timeOffset="7476.8632">3468 4692 167 0,'21'18'0'0,"19"12"0"16,-40-24 0-16,-16-15 0 16,16 21 0-16,-6 5 0 15,19 43 1-15,11 33 3 16,7 90 0-16,21 68 3 16,-16 33 0-16,1 45-7 15,0-9 1-15,9 12-1 0,6-26 1 16,15-19 0-16,-6-33 1 15,6-27-6-15,-6-35 0 16,-5-37 5-16,2-29 1 16,0-36-2-16,-3-33 0 15,6-33-3-15,3-36 0 16,-3-33 3-16,-3-33 0 16,4-33 1-16,5-32 1 15,0-37-2-15,10-23 1 16,5-28-1-16,13-11 0 15,12-21 5-15,-9 2 0 16,-3-5-6-16,0 18 1 16,2 9 0-16,-14 26 1 15,-3 22-6-15,-13 23 0 16,-9 22-24-16,3 20 0 16,0 0-58-16</inkml:trace>
  <inkml:trace contextRef="#ctx0" brushRef="#br0" timeOffset="7747.9554">3776 6149 188 0,'7'15'0'16,"11"6"-1"-16,16 2 1 15,14 1-2-15,20-9 1 16,20-3-1-16,23-12 0 16,20-9-12-16,34-21 1 15,0 1-95-15</inkml:trace>
  <inkml:trace contextRef="#ctx0" brushRef="#br0" timeOffset="8466.7283">6440 6250 142 0,'6'-12'0'16,"-3"-6"-1"-16,10 3 1 16,-7 1 1-16,12-1 1 15,4 3-1-15,8-9 0 16,7-9 0-16,0 3 1 16,2 0-1-16,-5 3 1 0,-3 3 1 0,-1 3 1 31,-5 6-3-31,-4 3 0 15,-6 0-1-15,-3 9 1 16,-2 9 6-16,-7 0 1 16,3 0-8-16,6 15 0 15,6 12 0-15,-5-9 0 16,2-3 1-16,3 9 0 16,13 3-1-16,-4 5 0 15,-2 7 0-15,5 6 1 16,4 6-2-16,3 9 1 0,12 6-1 15,0 14 1-15,3 10 0 16,3 36 0-16,3 29 3 16,-25 10 0-16,-14 14-3 15,-19-2 1-15,-15 2-1 16,-13 1 0-16,-18-4 0 16,-6-5 0-16,-21-10-2 15,5-17 1-15,1-16 4 0,-9-26 1 16,-1-21-2-16,1-30 0 15,9-30-7-15,8-39 0 16,1-33 2-16,25-18 0 16,14-21-5-16,19-53 1 15,16-46-32-15,33-17 1 16,-1-1-13-16</inkml:trace>
  <inkml:trace contextRef="#ctx0" brushRef="#br0" timeOffset="10133.5434">7917 6364 148 0,'-36'15'0'15,"-25"6"1"-15,24-6 0 16,6 0 0-16,-12 15 1 16,-5 12-1-16,2 6 0 15,3 5-1-15,6 13 0 16,7 9 0-16,-1-3 0 15,10 3 0-15,8-16 0 0,10-8 0 16,9-3 0-16,19-9-1 16,15-18 0-16,18-18 0 15,3-33 0-15,9-30 1 16,1-18 0-16,-4-23-2 16,0-25 0-16,0-24 0 15,-24 55 0-15,-15 23 1 16,-13 21 0-16,-15 21 2 15,-15 27 1-15,-13 24 2 0,7 12 0 16,2 15-2-16,10 3 0 16,9 3-2-16,6-12 1 15,4-7-1-15,17-8 1 0,19-9-1 16,0-12 0 0,9-12-1-16,15-6 1 15,10-9 0-15,-16 9 0 16,-6 0 0-16,-3 21 1 15,-3 12 4-15,-6 12 1 16,0 12-6-16,-3-6 0 16,-10-3 1-16,1-3 1 15,-3-3-2-15,-1-15 0 16,-2-12 1-16,5-27 0 16,1-21-2-16,0-24 1 15,2-27-1-15,-14-11 0 16,-1-22-1-16,-9-15 1 15,1-17 1-15,-13 59 0 0,-13 33 0 16,-5 21 0-16,-9 28 1 16,-7 31 1-16,-3 31-2 15,7 33 0-15,2 33 1 16,7 59 0-16,5 55 0 16,29 5 0-16,11 18 4 15,19 7 0-15,18 5 0 16,-15-24 0-16,6-14-5 15,-37-43 0-15,-21-32-2 0,-18-27 0 16,-22-34 2-16,-12-32 1 16,-13-33-1-16,-2-48 0 15,-4-42 0-15,19-29 0 16,12-34 0-16,25-29 0 16,27-31-1-16,28 16 0 15,30 2 1-15,12 45 0 16,22 28-1-16,6 35 1 15,6 33-3-15,4 21 0 16,2 21 4-16,-6-12 0 16,-3 0-1-16,-6-6 1 15,-6-3-1-15,-13-15 0 16,-11-9-2-16,-13-20 1 16,-9-22-1-16,-19-27 1 15,-5-24-1-15,-50 22 0 16,-36 8 2-16,9 39 0 15,-9 30-1-15,6 24 1 16,6 24 0-16,6 0 1 0,19 6-2 16,2 6 1-16,13 9 5 15,18-3 1-15,13 3-6 16,14-9 0-16,19-3 0 16,7-6 1-16,11-3-1 15,-9-3 0-15,0-6-3 16,10-6 1-16,5-6 2 15,1-12 1-15,-1-9-1 0,4-9 0 16,0-9 0-16,-1-15 0 16,-2-15 0-16,8-20 0 15,7-19-1-15,-21 6 1 16,-10 0 0-16,-28 43 0 16,-14 29-2-16,-16 9 1 15,-12 18 1-15,-25 51 0 16,-21 35 2-16,-15 19 0 15,-13 24 0-15,10 17 0 16,0 19-2-16,27-36 0 16,22-16 0-16,11-41 0 15,10-33-3-15,22-15 1 16,21-21 0-16,12-24 1 0,12-21-1 16,-3-14 1-1,3-19 0-15,-5 9 1 16,2 0-1-16,-24 18 1 15,-10 12 1-15,-11 19 0 16,-13 11-1-16,-19 30 1 0,-11 26-2 16,-4 10 1-16,-2 18 1 15,15 0 1-15,5 3-3 16,20-3 1-16,8-4 0 16,16-2 1-16,8 0-2 15,7-12 1-15,9-9 2 16,10-9 1-16,5-12-3 15,4-12 0-15,2-12 3 16,1-15 0-16,-1-18-4 0,1-15 0 16,-4-15 0-16,-6-6 0 15,-5-12 0-15,-7-20 1 16,-3-16 0-16,-31 39 0 16,-21 22-2-16,-15 11 1 15,-19 15 1-15,-11 18 0 16,-13 18 0-16,6 18 0 15,3 21 0-15,18 5 1 16,13 13 2-16,15-6 1 16,6 3-3-16,12 0 0 15,13 3-1-15,6-1 1 16,12 1-1-16,12-3 0 16,9-6-4-16,4-6 1 0,2-6-1 15,1-18 1 1,-1 0-126-16</inkml:trace>
  <inkml:trace contextRef="#ctx0" brushRef="#br0" timeOffset="11049.0722">14637 5909 151 0,'-16'0'0'16,"-8"0"-2"-16,15 6 1 16,6 0 0-16,-3 21 1 15,-1 12 1-15,-2 9 0 16,-3 12 2-16,9-3 0 15,9-1-1-15,12-2 1 16,10-3-3-16,-7-12 1 16,4-6-1-16,15-21 0 0,12-18 0 15,6-18 0-15,9-18-3 16,-6-21 1-16,3-23-4 16,-3-1 0-16,-2-9 4 15,-14 18 0-15,-5 12 4 16,-12 19 1-16,-10 11 2 15,-15 42 0-15,-12 30 1 16,-6 35 1-16,-10 31-4 16,1 0 1-16,-4 6-3 0,7-10 1 15,6-2-3-15,8-21 1 16,7-12-1-16,3-16 1 16,7-17-2-16,14-21 1 15,16-18-1-15,6-21 1 16,12-20-2-16,12-7 0 15,13-12 3-15,-13 3 0 16,0-3 0-16,-5 36 0 16,-7 24 1-16,-15 42 1 15,-13 36 1-15,-5 66 0 16,-7 53-3-16,-15 16 0 16,-12 23 0-16,-9-6 1 15,-7 1 0-15,-12-13 1 16,-5-11-1-16,-29-16 0 15,-21-11 4-15,-5-25 1 16,-10-17 0-16,-4-30 0 16,-5-30-6-16,9-22 1 15,6-23 1-15,-3-36 0 0,3-30-1 16,22-32 0 0,12-34-2-16,39-33 1 0,28-29-2 15,46-4 0-15,37-8 1 16,27 14 1-16,30 7-1 15,16 8 1-15,22 10-20 16,11-10 1-16,1 0-95 16</inkml:trace>
  <inkml:trace contextRef="#ctx0" brushRef="#br0" timeOffset="12099.6978">18264 4249 149 0,'-12'30'0'16,"-7"21"3"-16,22-48 0 16,10-24-1-16,-17 33 1 15,-8 12 3-15,-6 47 0 16,-10 40 0-16,-14 72 0 16,-10 56 0-16,-4 12 1 15,-5 25-7-15,3-22 0 16,0-9-3-16,0-29 0 15,-3-28 3-15,3-38 0 16,3-37-3-16,15-35 1 16,9-39 2-16,1-45 0 15,5-45 0-15,16-42 0 16,12-41-2-16,6-34 1 0,13-32-1 16,2-7 0-1,4-11 1-15,-7-3 0 0,1-7 0 16,-1 34 1-16,0 20 0 15,4 37 0-15,2 29 0 16,22 33 0-16,16 30 2 16,5 24 0-16,9 24-1 15,10 15 1-15,9 15-4 16,-25 9 1-16,-11 9 2 0,5 51 0 16,3 32-2-16,-21 40 0 15,-15 32 2-15,-7 13 0 16,-8 20-2-16,8-12 1 15,7 1 0-15,6-31 0 16,5-20 1-16,-11-31 1 16,-6-29-1-16,-7-36 1 15,-9-36-2-15,3-19 0 16,1-23 3-16,2-35 1 16,0-37-2-16,13-60 0 15,9-50-2-15,3-34 0 16,3-35 0-16,6-6 0 15,6-19 0-15,-3 22 1 16,0 6-2-16,-12 38 0 16,-7 31 0-16,-14 47 0 15,-10 39-7-15,-9 31 1 16,-6 29-34-16,-25 39 1 0,1 0-21 16</inkml:trace>
  <inkml:trace contextRef="#ctx0" brushRef="#br0" timeOffset="12730.8852">20013 4500 154 0,'3'27'0'16,"3"21"0"-16,-9 27 1 16,-3 24 2-16,-3 29 1 15,-6 31-1-15,2 56 0 16,-2 48-3-16,9-11 1 0,3 5-1 0,3-27 1 31,6-14-1-31,-3-31 0 16,3-26 0-16,-3-48 0 15,0-40 0-15,-6-23 0 16,0-27 0-16,-9-39 0 16,-9-33 0-16,-7-47 0 15,-9-46 0-15,-5-15 0 16,-7-26 0-16,9-10 0 16,6-17 1-16,19-12 1 15,18-16-2-15,0 19 0 0,6 9 3 16,16 23 0-16,11 22-2 15,20 14 0-15,14 18-2 16,12 28 0-16,13 20 0 16,18 21 1-16,19 24 0 15,-1 21 1-15,10 21-1 16,3 36 0-16,3 27-1 0,-16 39 1 16,-12 32 1-16,-27-5 1 15,-18 9 3 1,-26-16 0-16,-23-5-4 0,-25-15 0 15,-21-10-1-15,-38-14 0 16,-29-12 3-16,-38-21 1 16,-33-15-4-16,9-12 1 15,-2-15-4-15,5-9 0 16,6-12-5-16,19-12 1 16,18-15-48-16,18-9 1 15,0 0 18-15</inkml:trace>
  <inkml:trace contextRef="#ctx0" brushRef="#br0" timeOffset="13947.7986">22986 5209 142 0,'0'18'0'0,"0"15"1"0,0-30 1 16,-3-18-1-16,3 6 1 15,0-3 0-15,3 3 0 16,6 3 1-16,6 21 1 16,7 18-3-16,-10 36 1 15,-3 27-1-15,-9 23 0 16,-6 22 0-16,-3 29 1 16,-6 25 0-16,2-48 0 15,4-22-3-15,3-47 1 16,6-42-1-16,0-18 1 15,0-24-1-15,12-30 1 16,13-30-1-16,5-27 0 16,7-29-1-16,24-25 1 15,16-29 0-15,-4 53 1 16,4 24 0-16,-29 39 1 16,-14 36 0-16,-16 27 0 15,-14 30 7-15,-8 21 1 16,-8 24-10-16,6 3 0 0,0 9 0 15,12-4 1-15,9-2 1 16,16-15 0-16,12-12-2 16,-10-15 0-16,1-16-4 15,9-11 0-15,6-12 3 16,0-6 1-16,3-9 0 16,-6 9 0-16,0 3 1 15,15 3 0-15,9 3 0 16,6 3 0-16,7 6 0 0,6-12 0 15,2-6 0-15,4-9 1 16,0-9-1-16,0-26 1 16,0-19-1-16,12-33 0 15,9-27 0-15,-55 4 0 16,-30-7-1-16,-34 3 1 16,-34 4 0-16,-46 32 0 15,-39 24 0-15,-16 60 1 16,-21 51 6-16,10 33 1 15,2 36-9-15,37-4 0 16,24 13-3-16,34-15 1 16,28-10-62-16,36-35 0 15,0 0 53-15</inkml:trace>
  <inkml:trace contextRef="#ctx0" brushRef="#br0" timeOffset="14924.0375">26182 5275 134 0,'-40'18'0'0,"-24"15"4"16,46-18 1-16,21-9 0 15,-31 27 0-15,-12 18-2 16,-15 17 0-16,-12 22 5 0,0 3 1 15,-7 9-9-15,1 14 0 16,-1 10 0-16,26-48 1 16,17-33-2-16,6-9 1 15,10-18 0-15,3-13 0 16,9-10 0-16,12-31 0 16,16-27-1-16,20-18 0 15,23-21 0-15,-7 1 0 16,6-7 0-16,28-9 1 15,24-8 0-15,-58 56 0 16,-27 36 0-16,-16 39 0 16,-18 39 1-16,-9 15 0 15,-15 20 1-15,12 1 0 16,2 6-1-16,16-6 1 16,16-4 5-16,-10-17 1 15,3-15-9-15,-15-3 1 16,-9-9 0-16,28-12 0 0,17-15-1 15,10-15 0-15,12-15 0 16,-3-18 1 0,6-15 0-16,-15 15 0 0,-6 3 0 15,-9 12 1-15,-7 10 0 16,-12 31 0-16,-9 25-3 16,1 9 0-16,-4 15 0 15,6-12 1-15,0-6 1 16,18-6 1-16,13-9-1 15,12-12 0-15,9-12 0 0,-6-21 0 16,-3-18-1-16,3-9 1 16,0-15 0-16,3-3 0 15,3-6 1-15,3-3 0 16,6-2 1-16,-11 14 0 16,-11 9-1-16,-8 12 1 15,-9 12 1-15,-4 27 1 16,-6 21-5-16,-2 18 1 15,-4 15 0-15,6-3 1 16,4 5-1-16,2-8 0 16,1-6 0-16,2-6 0 15,4-6-5-15,-1-9 0 16,4-12 1-16,-6-6 0 16,-1-12 2-16,22-12 1 15,15-15-2-15,0-15 0 16,10-15 2-16,-7 1 1 15,-3-4-1-15,4 3 1 0,-1 3 0 16,-18 15 0-16,-12 9 0 16,-10 18 0-16,-9 15 1 15,-11 33 0-15,-11 27-1 16,-5 9 1-16,-6 12 1 16,3-1 1-16,-4 1-4 15,7-15 0-15,0-9-1 16,0-3 0-16,-3-3-13 15,-1-12 1-15,4-12-22 0,-6-7 1 16,0 1-10-16</inkml:trace>
  <inkml:trace contextRef="#ctx0" brushRef="#br0" timeOffset="15329.9133">27928 6211 49 0,'9'6'0'0,"7"0"9"0,-19-3 0 16,-7-6 20-16,1 3 0 16,-3-3-27-16,6 0 1 15,6-3 3-15,12-5 0 16,10-7-4-16,14-6 0 15,13-9 4-15,6-3 1 16,12-3-7-16,10-9 1 16,9-9-1-16,5-6 1 15,7-8 2-15,-3 8 0 16,0 0-3-16,-22 15 0 16,-12 12 1-16,-12 9 0 15,-12 12 4-15,-19 27 0 16,-12 21-6-16,-12 18 1 15,-15 15 1-15,-4-3 1 16,-2 2-4-16,2-5 0 16,4 0-3-16,6-9 0 0,3-6-4 15,12-3 1-15,9-6-2 16,21-12 0-16,19-12 6 16,6-3 1-16,13-6 4 15,2 3 0-15,9 2 11 16,1 1 0-16,-1 3-10 15,-11 0 1-15,-7 3-1 16,-3 3 0-16,-3 6 0 0,-12-9 1 16,-13-3-4-16,-5-6 1 15,-1 0-118-15</inkml:trace>
  <inkml:trace contextRef="#ctx0" brushRef="#br0" timeOffset="18137.5184">5413 9215 148 0,'-6'0'0'0,"2"0"0"16,-32-3 1-16,-25 0-2 16,-13 9 0-16,-18 9 2 15,-5 15 0-15,-7 9 1 16,6 21 1-16,-6 18 2 15,-19 32 1-15,-8 25-5 16,33-6 0-16,22 5-1 16,17-17 1-16,29-12-1 15,21-10 0-15,24-11 0 0,6-24 0 16,16-21-1-16,12-3 1 16,15-6 0-16,13-6 0 15,11-7 0-15,44-11 0 16,30-12 0-16,6-26 0 15,19-22 0-15,5-39 0 16,4-33 0-16,0-35 0 16,12-40 0-16,-3-20 0 15,6-24 0-15,6-22 0 16,9-20 0-16,-27 18 0 16,-15 3 0-16,-44 44 0 15,-33 31 0-15,-39 65 0 16,-35 51 0-16,-76 78 0 15,-61 69 1-15,-30 111 1 16,-43 92 3-16,14 42 0 16,-11 60-2-16,55-39 0 15,24-9 0-15,46-75 1 0,43-50-4 16,6-46 0-16,31-47-4 16,5-24 1-16,10-36 0 15,21-39 0-15,7-42-8 16,-4-42 1-16,4-45 9 15,-13-14 1-15,-9-28-2 16,-16 24 0-16,-11 4 2 16,-19 29 0-16,-15 24 4 15,-6 27 1-15,-13 24 0 0,-9 13 0 16,-2 17-4-16,2 8 0 16,0 13-1-16,10 6 0 15,8 6 0-15,4 3 0 16,6 3 0-16,24 6 1 15,16 6-2-15,24 0 1 16,21-1 0-16,22-8 1 16,21-9-2-16,46-9 1 15,37-6 0-15,-30-15 1 16,-16-12-1-16,-34-6 0 16,-30-12 0-16,-34 3 0 15,-34-3 0-15,-12-15 0 16,-24-14-1-16,-15-1 1 15,-22-9-1-15,-9 9 1 16,-16 0-1-16,1 9 0 16,-10 3 1-16,1 18 0 15,-1 13 0-15,16 28 1 0,6 25-1 16,21 24 0-16,12 21 0 16,22-3 0-16,22 2-1 15,20-20 0-15,19-15-4 16,19-15 1-16,8-15 4 15,7-24 0-15,9-21 0 16,18-24 1-16,22-27-1 16,-25-8 0-16,-9-13 0 15,-28-12 0-15,-15-11 0 16,-15 2 0-16,-9-6 0 0,-12 12 0 16,-10 7-2-16,-9 35 1 15,-6 27 1-15,-15 6 0 16,-16 9 1-16,-6 39 0 15,-9 27 0-15,16 42 1 16,5 36-1-16,25 62 1 16,16 54-1-16,30 19 1 15,30 26 6-15,0-9 1 16,16 6-11-16,-6-5 0 16,3-4 0-16,-34-6 1 15,-19-8 1-15,-42-40 0 16,-24-27 6-16,-25-29 1 15,-16-30-3-15,-8-25 1 16,-16-26-5-16,3-36 0 16,3-30 0-16,1-39 0 15,5-39 0-15,22-47 1 16,18-46-2-16,43-26 0 16,37-31 0-16,12-8 1 0,18-18 0 15,13 8 1-15,14-2-1 16,4 3 1-16,6 2-2 15,-6 16 1-15,-9 11-8 16,-10 31 1-16,-8 20 7 16,-22 46 1-16,-19 38 2 15,-8 24 1-15,-13 27-2 0,-9 60 0 16,-9 51-3-16,-7 20 1 16,-8 28 3-16,6-12 0 15,-1 2-3-15,19-26 0 16,15-21 0-16,7-27 1 15,8-25-11-15,7-14 1 16,9-15 9-16,12-27 1 16,12-20-1-16,10-28 0 15,12-24-2-15,21-36 1 16,21-29 0-16,-30 23 0 16,-6 7 1-16,-21 44 0 15,-19 33 0-15,-15 42 0 16,-10 36 4-16,-14 15 1 15,-7 24-5-15,-3 0 0 16,0 5 0-16,0-14 0 16,-2-9 0-16,5-6 0 15,9-9-4-15,-5-9 1 16,5-9 3-16,16-21 1 0,12-18-1 16,-7 0 0-16,1-6-1 15,12 3 1-15,-3-3 0 16,-6 22 0-16,-3 11 0 15,-9 26 0-15,-4 19 0 16,-2 6 1-16,-7 9-3 16,-9-6 1-16,-6-3 0 15,-15-3 0-15,-15-6-3 16,-13-10 0-16,-9-8-6 16,-6-18 0-16,-9-12 8 15,3-18 0-15,3-17 2 0,12-16 0 16,6-18 0-16,13-15 1 15,12-17-1-15,3-4 0 16,2-12 1-16,14-11 0 16,8-13 0-16,9 33 1 15,13 19 0-15,18 41 0 16,15 36-1-16,44 3 0 16,29 12-1-16,7 0 1 15,18 3-16-15,-27 0 1 16,0 0-78-16</inkml:trace>
  <inkml:trace contextRef="#ctx0" brushRef="#br0" timeOffset="18737.2464">11468 9140 12 0,'6'-21'0'0,"7"-17"27"15,-4 11 0-15,0 0-9 16,-6 6 1-16,-3 0-6 0,-9 6 0 16,-3 3-9-16,-22 21 0 15,-15 12 5-15,3 12 1 16,3 15-4-16,4 11 0 15,11 10-6-15,4 0 0 16,14 3 2-16,10 3 0 16,13-1-2-16,8-2 0 15,13-3 0-15,15-9 0 16,9-9 0-16,9-15 0 16,6-12 1-16,7-9 0 15,2-10 7-15,16-10 0 16,9-10-9-16,28-24 1 15,18-18 0-15,-12-24 0 16,-4-24 1-16,-21 1 0 16,-18-7-1-16,-15-6 1 15,-13-2 0-15,-18 11 0 16,-12 6-5-16,-25 33 0 16,-15 27 5-16,-30 13 0 0,-22 17-1 15,3 18 1-15,-6 20 3 16,12 16 0-16,9 15-3 15,22 9 0-15,24 12-2 16,22 0 1-16,21-1-1 16,12-2 1-16,19-6 0 15,18 9 0-15,18 6-8 16,-18-16 0-16,-3-8-25 16,-18-15 1-16,-1 0-44 15</inkml:trace>
  <inkml:trace contextRef="#ctx0" brushRef="#br0" timeOffset="19413.2134">15181 8832 185 0,'3'27'0'16,"0"21"1"-16,-3 6 0 15,0 12-2-15,0 2 1 16,-3 4-1-16,0-9 1 16,-3-3-2-16,0-9 1 15,-3-9-1-15,-1-3 0 16,-2-4 2-16,3-8 1 0,3-6-2 15,9-9 1-15,9-6 0 16,19-24 1-16,18-15-3 16,12-14 1-16,12-16 0 15,-2 3 0-15,5-3 0 16,-18 15 0-16,-12 9 0 16,-3 18 1-16,-6 12 0 0,-7 18 0 15,-8 12 0-15,5 12 0 16,4 9 0-16,-7-12 0 15,1-9 0-15,2 0 0 16,7-3 0-16,6-6 0 16,2-3 0-16,7 3 0 15,9 3 0-15,4 3 0 16,5 0 0-16,-9 0 1 16,-3 3-1-16,0 2 0 15,0 1 4-15,6-6 1 16,7-6-7-16,5-9 1 15,3-12 2-15,1-12 1 16,-1-9-2-16,4-17 0 16,2-19 0-16,-17-6 0 15,-13-9 0-15,-22 3 1 16,-14 1 1-16,-32 5 0 16,-24 6 2-16,-15 30 1 15,-15 18-3-15,0 27 1 0,-7 27-6 16,10-3 0-16,6 9-8 15,12-9 1-15,0 0-114 16</inkml:trace>
  <inkml:trace contextRef="#ctx0" brushRef="#br0" timeOffset="20628.1076">19554 7752 104 0,'10'-21'0'15,"2"-18"10"-15,-3 15 1 16,3 6-1-16,-6 7 1 16,-3 2-8-16,7 21 0 15,-1 11 4-15,3 52 0 16,0 36-6-16,7 77 0 15,2 64-1-15,-3-7 0 16,1 18 0-16,-7-35 1 16,-6-16-1-16,3-44 0 15,3-37 2-15,1-38 0 16,-1-42-2-16,3-18 0 16,1-30 0-16,17-33 1 15,13-33-1-15,24-57 0 16,22-47 0-16,3-16 0 15,9-26 0-15,-9-4 0 0,-4-8-1 16,-8 24 1-16,-3 8-1 16,-22 55 1-16,-12 38-1 15,-16 21 1-15,-12 27-1 16,-5 18 1-16,-10 24-5 16,-19 24 1-16,-11 27-25 15,-10 6 0-15,1 0-38 16</inkml:trace>
  <inkml:trace contextRef="#ctx0" brushRef="#br0" timeOffset="21814.7502">20392 8437 27 0,'-45'18'0'0,"-29"15"44"16,16 9 1-16,3 9-37 0,12 18 1 15,10 11-2-15,5 13 1 16,10 15-5-16,15 24 0 16,12 20 3-16,24-32 0 15,22-15-6-15,19-28 0 16,18-20 0-16,-19-27 0 15,-6-27 0-15,10-18 0 16,5-21-1-16,1-12 1 16,-1-14-1-16,-5 5 1 15,-1-3-3-15,-8 12 0 16,-10 9 3-16,-12 9 0 16,-10 6 1-16,-5 15 0 15,-10 9 7-15,1 15 0 16,-4 12-6-16,-3 0 0 15,1 3-2-15,-1-6 1 16,-3-3-2-16,19-12 0 16,15-9 1-16,3-15 0 0,9-12 0 15,0-15 0-15,6-18-2 16,-6-9 1-16,0-8-2 16,-24-1 0-16,-16 0 0 15,-24 9 0-15,-18 9 2 16,-25 19 0-16,-25 11 1 15,1 18 0-15,-7 18 0 16,16 6 1-16,6 9-1 0,6-1 0 16,9 1 0-16,10-3 0 15,8 0-1-15,7 0 1 16,6 0-2-16,2 0 1 16,4-3-5-16,3-3 1 15,3-3 5-15,22 0 0 16,17-3 0-16,4-6 0 15,12-6 1-15,3-3 1 16,4-3 1-16,-1 6 0 16,0 3 1-16,9 9 0 15,4 3-3-15,11 9 1 16,13 6-2-16,-6 3 0 16,-3 6 3-16,-13-3 0 15,-6 3-4-15,-15-6 1 16,-12-3-4-16,-9-7 1 15,-7-2-3-15,-2-9 0 16,-4-6 3-16,10-15 0 0,3-11-8 16,-7-7 1-16,-3-12 8 15,-8 3 0-15,-4-3 3 16,-6 9 1-16,-3 6 4 16,-3 6 1-16,0 3-3 15,0 9 1-15,-3 3-3 16,3 3 0-16,0 6 0 15,3 33 1-15,6 27 0 16,-9 33 0-16,0 32 1 16,0 64 0-16,3 50-4 0,4 7 0 15,5 17 7-15,6-12 0 16,4-5-7-16,-1-22 0 16,0-18 0-16,-18-26 0 15,-15-25 1-15,-12-23 0 16,-10-27-2-16,3-39 1 15,4-34 0-15,-13-41 0 16,-9-41-2-16,13-61 0 16,2-51 2-16,6-41 0 15,10-48-2-15,9-16 0 16,6-26-1-16,9 9 0 16,6 0 2-16,3 32 0 15,4 25 1-15,8 48 0 16,10 38 1-16,18 45 1 15,15 39 1-15,16 30 0 16,15 30-2-16,-3 15 1 0,0 21-1 16,-16 9 1-1,-11 15-2-15,-32-9 0 0,-26 0 0 16,-23 3 1-16,-20-1-2 16,-13 4 1-16,-18 3-1 15,-3-9 1-15,-10-9-2 16,16-9 0-16,9-12-8 15,13-12 0-15,11-9-2 16,22-21 0-16,21-21-25 0,16-12 1 16,0 0 1-16</inkml:trace>
  <inkml:trace contextRef="#ctx0" brushRef="#br0" timeOffset="22971.0854">23426 8569 138 0,'-18'27'0'16,"-10"21"3"-16,44-33 1 15,23-18 5-15,-11 3 0 16,3-6 1-16,-7 27 1 16,-3 15-7-16,-8 14 0 15,-4 19-7-15,-3 0 0 16,-3 9 7-16,-3-3 0 16,-3-1-4-16,0-17 0 15,3-9-1-15,-3-6 1 16,0-6 0-16,0-9 1 15,3-9-1-15,12-18 0 16,12-15-1-16,7-24 0 16,12-18 1-16,9-12 0 15,12-11 0-15,-9 14 0 0,-3 6-1 16,-6 15 1-16,-6 12 1 16,-10 27 0-16,-8 24 0 15,-10 15 0-15,-9 21 0 16,0-9 0-16,-3 0-1 15,0-1 0-15,-3 4-5 16,0-15 1-16,3-6 5 16,0-9 1-16,0-6-2 15,12-9 1-15,13-6-1 0,11-15 1 16,16-9-1-16,-3-9 0 16,3-6-1-16,3-2 0 15,6-7-2-15,-18 12 0 16,-6 9 1-16,-9 6 1 15,-7 3 0-15,-6 9 1 16,-6 6 5-16,13 9 0 16,8 6-5-16,-8 0 1 15,-4 0-2-15,-6 3 1 16,-5 0 1-16,2 3 0 16,0 3-1-16,0-3 0 15,-3-3-1-15,0-3 1 16,3-6 0-16,-2 0 0 15,-4-3-1-15,0 0 0 16,0 0 1-16,0 0 1 16,-3-3-2-16,0-3 0 15,3 0 2-15,0 0 0 0,0-3-3 16,0 0 0-16,3 0 1 16,-3 0 0-16,3 3 1 15,-3 0 1-15,3 0-3 16,-2 3 0-16,2 0 3 15,-3 3 0-15,3 3-1 16,-3 9 0-16,3 3 0 16,0 9 0-16,0 3 1 15,0 0 0-15,4 0-2 0,2-1 0 16,6-2 1-16,7-21 1 16,5-12-1-16,13-21 0 15,12-20-2-15,-6-13 0 16,3-18 0-16,-6-12 1 15,0-17-1-15,-10 14 1 16,-5 6 0-16,-7 21 0 16,-8 18 1-16,2 19 1 15,-3 20-1-15,-21 59 0 16,-18 49 1-16,24 75 0 16,9 62-1-16,-15 3 0 15,-6 22 0-15,30-1 0 16,19 3 0-16,-7-23 0 15,4-13 0-15,-7-18 1 16,-5-14 0-16,-44-16 0 16,-30-11 7-16,4 2 1 15,-11-5-8-15,-45-12 0 0,-36-13 2 16,-7-26 0-16,-15-21-2 16,12-34 1-16,0-29-1 15,0-36 0-15,-3-35-1 16,31-40 1-16,18-36-1 15,52-35 0-15,40-37-5 16,39-8 0-16,38-19 4 16,20 13 1-16,28-1-4 15,13 16 1-15,14 8-16 16,7-2 1-16,0-1-90 0</inkml:trace>
  <inkml:trace contextRef="#ctx0" brushRef="#br0" timeOffset="23645.5703">14936 7109 106 0,'-18'12'0'16,"-10"9"8"-16,-20 15 1 15,-17 9 6-15,-2 38 0 16,-3 31-11-16,-4 81 0 16,-2 62 5-16,24 18 0 15,15 33-4-15,19-3 0 16,15 10-4-16,18-19 0 16,22-6-1-16,39-21 0 0,31-18-5 15,49-29 0-15,40-31-34 16,67-50 1-16,0 0-27 15</inkml:trace>
  <inkml:trace contextRef="#ctx0" brushRef="#br0" timeOffset="24276.7326">25500 6918 141 0,'18'20'0'0,"16"13"3"0,12 6 0 16,12 6-1-16,31 21 0 15,24 15-1-15,30 56 1 16,32 43 0-16,-28 32 0 16,-7 40 1-1,-63 20 0-15,-47 24 5 0,-42 48 0 16,-40 36 4-16,-18-9 0 16,-22 9-12-16,-15-69 1 15,-15-45-12-15,8-77 1 16,4-67-25-16,-15-56 0 15,0 0-38-15</inkml:trace>
  <inkml:trace contextRef="#ctx0" brushRef="#br0" timeOffset="25959.461">27977 8054 133 0,'-6'15'0'16,"-3"6"3"-16,6-15 0 16,6-9 3-16,0 0 1 15,3-3-4-15,3 3 0 16,6-3-2-16,4 15 1 16,2 6 0-16,-2 18 1 15,-1 15-3-15,-9 18 0 16,-9 15 1-16,-3 8 0 0,-3 10-1 15,3-9 0-15,0 0 1 16,3-22 0-16,0-14-1 16,3-9 1-16,3-15-1 15,9-15 1-15,10-15 0 16,5-24 0-16,10-24-1 16,6-6 0-16,6-11 1 15,3-4 0-15,3-6-1 16,15-9 0-16,10-9-1 0,24-20 0 15,22-22-4 1,-16 27 0-16,-6 13-5 0,-43 35 0 16,-30 30 2-16,-19 6 1 15,-24 12-5-15,-37 24 0 16,-31 18 13-16,-5 9 1 16,-13 15 3-16,9 0 0 15,1 5-2-15,17-2 0 16,10 3 1-16,9 0 1 15,10 3-2-15,8-9 0 16,7-7 0-16,8-8 1 16,13-12-3-16,6 12 1 15,13 6-2-15,-1-3 0 16,6 3 0-16,10-9 0 16,6-3 0-16,8-10 0 15,7-5 0-15,13-6 1 16,8-9-1-16,13-6 0 0,12-6 0 15,-7 0 0-15,-2 0-1 16,-12 0 1-16,-10-2-5 16,-15 2 0-16,-12 0-28 15,-16 3 1-15,0 0-12 16</inkml:trace>
  <inkml:trace contextRef="#ctx0" brushRef="#br0" timeOffset="28210.209">31158 6956 51 0,'-9'0'0'15,"-7"3"10"-15,25-6 1 16,19-6 7-16,-7 3 0 16,7-3-12-16,-4 1 0 15,1-1-4-15,-1 0 1 0,-2 0 5 16,-4 3 0-16,-3 0-3 16,-2 0 0-16,-4-3 4 15,-15 0 1-15,-13-3-10 16,-27 15 0-16,-18 9 2 15,-12 12 1-15,-16 12-4 16,-3-1 1-16,-6 4 1 16,16-3 0-16,5-3-1 0,22 0 0 15,15 0-1-15,25 15 1 16,24 12-1 0,15 8 1-16,16 10 0 0,33 6 0 15,31 9 0-15,34 14 1 16,33 13-1-16,-12-6 1 15,6 2 0-15,-15-5 0 16,-6-6 5-16,-25-3 1 16,-21-4-7-16,-28-8 1 15,-24-6-1-15,-40-3 0 16,-31-4 0-16,-27 1 1 16,-24-3 0-16,-34-6 1 15,-34-6 1-15,0-16 1 16,-12-14-4-16,9-9 1 15,3-15-7-15,25-9 0 16,21-9 0-16,6-6 0 16,10-9-7-16,27-3 0 15,24-2-30-15,12-19 0 16,1 0 6-16</inkml:trace>
  <inkml:trace contextRef="#ctx0" brushRef="#br0" timeOffset="28734.2725">32188 6941 91 0,'-21'33'0'15,"-16"18"10"-15,31-51 1 16,18-27-2-16,-5 9 1 16,2-6-5-16,0 9 0 15,0 6 2-15,-3 30 0 0,0 21-3 16,-6 30 0-16,-6 24-1 16,-6 21 0-16,-6 23-3 15,-13 46 1 1,-6 38-1-16,-9-27 0 0,-9-2-1 15,3-25 1-15,3-20 0 16,1-24 0-16,2-25-1 16,15-32 1-16,16-33-3 15,3-12 1-15,9-21-2 16,-7-18 0-16,1-18-21 0,3-21 1 16,0 0-46-16</inkml:trace>
  <inkml:trace contextRef="#ctx0" brushRef="#br0" timeOffset="29049.4062">31831 7561 88 0,'21'-45'0'16,"19"-30"11"-16,9-6 0 16,9-14-7-16,18-10 1 15,19-15 4-15,-40 51 0 16,-18 27-5-16,-7 7 0 16,-5 14 1-16,-10 3 0 15,-6 6-3-15,4 15 0 16,-1 12 9-16,3 30 0 15,3 23-12-15,7 10 1 16,2 12-1-16,10 15 1 16,9 11 0-16,3 40 0 15,9 26 4-15,-18 4 1 16,-7 11-5-16,-11-14 0 16,-7-4 0-16,-9-5 1 15,-9-7-3-15,-6-23 1 0,-6-21 0 16,3-19 0-16,-1-17-10 15,4-33 0-15,6-27-48 16,0-6 1-16,0 0 42 16</inkml:trace>
  <inkml:trace contextRef="#ctx0" brushRef="#br0" timeOffset="29306.5721">31711 8521 172 0,'28'9'0'16,"18"3"1"-16,6-9 0 15,12-6-2-15,12-15 1 16,13-12-4-16,3-6 1 15,3-12-2-15,6 4 1 16,9-7-40-16,-6 6 0 16,0 0 7-16</inkml:trace>
  <inkml:trace contextRef="#ctx0" brushRef="#br0" timeOffset="29726.0868">33008 7154 33 0,'-6'15'0'16,"-3"12"10"-16,15-30 0 16,9-18 7-16,0 9 0 15,4-3-10-15,-4 9 1 16,0 3 10-16,7 15 1 16,2 12-15-16,-2 15 0 15,-4 15-1-15,-3 14 1 16,1 13 5-16,-1 18 0 15,-3 15-9-15,-6 8 0 16,-6 10 1-16,-3 32 1 16,-6 25-2-16,0-22 0 15,-3-8-2-15,-1-27 1 16,4-19-23-16,3-44 1 16,0 0-62-16</inkml:trace>
  <inkml:trace contextRef="#ctx0" brushRef="#br0" timeOffset="30176.8366">32528 7193 20 0,'9'18'0'15,"9"9"49"-15,-8-30 0 16,-1-15-48-16,-3 3 1 16,0-3 5-16,6-3 1 15,4 0 1-15,23 0 0 16,16 0-2-16,10 6 0 16,14 3-2-16,7 3 0 15,9 3-1-15,15 6 1 16,15 6-6-16,34 0 0 0,28 0 1 15,-34-3 1-15,-13-6-9 16,-39 0 1-16,0 0-116 16</inkml:trace>
  <inkml:trace contextRef="#ctx0" brushRef="#br0" timeOffset="33151.3407">4296 12889 161 0,'-3'-3'0'0,"-6"-6"0"16,6 3 1-16,0 3 0 15,-18 3 0-15,-10 0 2 16,-30 9 0-16,-19 3 2 15,-11 18 1-15,-16 9-6 0,-19 15 0 16,-18 8 0 0,-21 31 0-16,-21 21 0 15,60-12 0-15,41-1 0 0,39-2 0 16,43 0 0-16,55-3 0 16,52-1-2-16,24-14 1 15,34-9 0-15,-3 0 1 16,13-1 6-16,-13 1 1 15,-16-3-7-15,-17-3 0 16,-22 0-2-16,-37-12 1 16,-27-13 1-16,-40 7 1 15,-37-3-1-15,-9 0 1 16,-27 0-5-16,2-6 1 16,-11-6 1-16,15-3 0 15,-1-3-3-15,10-12 0 16,6-7-56-16,19-19 1 15,-1-1 43-15</inkml:trace>
  <inkml:trace contextRef="#ctx0" brushRef="#br0" timeOffset="33734.2643">5134 13535 86 0,'10'-12'0'0,"8"-12"-4"15,6-3 1-15,7-9 2 16,-10 7 0-16,-5-4 1 0,2-12 0 16,0-6 1-16,-8 0 1 15,-10 0 1-15,6 6 0 16,-6 3 2-16,0 13 0 16,0 5 2-16,-22 24 0 15,-18 18 1-15,-2 23 0 16,-16 19 2-16,-7 30 0 15,-8 24-1-15,-25 53 0 16,-12 43 1-16,12-19 0 16,6 4-11-16,13-34 1 15,8-23 0-15,19-37 1 16,10-29-2-16,17-27 0 16,16-30-2-16,9-27 0 15,15-30-1-15,7-18 1 16,8-23 1-16,7-10 1 15,9-15 0-15,9-29 1 16,18-28 0-16,-12 18 0 16,7 7 0-16,-10 23 0 0,3 18 0 15,6 19 0 1,16 14 0-16,-16 21 0 0,0 15 3 16,1 6 1-16,-7 12 2 15,0 21 1-15,3 21-7 16,-9 27 0-16,-3 24 0 15,0 56 1-15,0 43-2 16,-6 2 0-16,-15 19 2 16,5-16 1-16,-5-5-1 15,-10-31 1-15,-5-20-6 0,-16-27 0 16,-16-28-36-16,1-26 1 16,0 0-25-16</inkml:trace>
  <inkml:trace contextRef="#ctx0" brushRef="#br0" timeOffset="33915.4289">4617 14062 164 0,'31'18'0'15,"27"9"0"-15,-18-15 0 16,3-6-1-16,15-15 0 15,18-15-15-15,13-9 1 16,3 0-76-16</inkml:trace>
  <inkml:trace contextRef="#ctx0" brushRef="#br0" timeOffset="34199.9634">6452 13691 184 0,'0'33'0'16,"-3"21"0"-16,6 8 1 15,1 10-1-15,2 12 0 16,-6 9 5-16,0 11 0 15,0 13-4-15,-16 30 0 16,-8 26-6-16,-4-26 0 16,-2-7-27-16,15-56 0 15,-7 0-49-15</inkml:trace>
  <inkml:trace contextRef="#ctx0" brushRef="#br0" timeOffset="34458.3427">5945 13197 193 0,'21'0'0'0,"4"0"-2"16,18 15 1-16,8 6-2 15,11-21 0-15,11-9 4 16,10-3 1-16,8-3-3 16,7-6 1-16,0-6-17 15,0 0 1-15,0 0-91 16</inkml:trace>
  <inkml:trace contextRef="#ctx0" brushRef="#br0" timeOffset="34680.8235">7428 13739 185 0,'-6'-39'0'15,"-9"-27"-1"-15,18 63 1 16,9 30-27-16,-3-9 0 16,0 0-60-16</inkml:trace>
  <inkml:trace contextRef="#ctx0" brushRef="#br0" timeOffset="34950.9986">7257 14864 196 0,'6'-30'0'16,"9"-21"-5"-16,10 45 0 16,11 21-21-16,-5-24 1 15,-3 0-67-15</inkml:trace>
  <inkml:trace contextRef="#ctx0" brushRef="#br0" timeOffset="35370.7357">3437 15067 203 0,'46'3'0'15,"30"3"0"-15,80-3 0 16,71-3 1-16,42-12 1 15,49-6-1-15,40-9 0 16,45-6 0-16,41 0 0 16,45-3-1-16,-33 0 0 15,-7-2-1-15,-79 11 0 16,-48 6-1-16,-44 6 1 16,-40 9-21-16,-27-12 0 15,-3 0-90-15</inkml:trace>
  <inkml:trace contextRef="#ctx0" brushRef="#br0" timeOffset="48012.0245">9248 14154 167 0,'18'-17'0'16,"13"-16"-1"-16,5 18 0 16,10 9-1-16,6-18 1 15,9-9 1-15,10-15 0 16,8-15 0-16,10-15 0 15,12-17 0-15,18-46 0 16,19-36-1-16,-28 16 1 16,-6-4-2-16,-34 25 1 15,-21 14 1-15,-15 36 0 16,-22 31 1-16,-18 26 1 16,-18 27-1-16,-28 27 0 15,-19 29 6-15,-21 43 0 16,-18 39-7-16,9 11 0 0,4 22 5 15,23 17 0-15,16 16 2 16,24 5 0-16,25 10-7 16,9-13 0-16,9-5-1 15,13-28 0-15,14-17-4 16,1-40 1-16,15-32 0 16,9-36 0-16,7-36 2 15,-1-51 1-15,6-44 0 0,-2-22 0 16,-10-33 1-16,0-2 0 15,-3-16-1-15,-6 27 1 16,-15 10 0-16,-13 35 1 16,-15 27 1-16,-24 24 0 15,-22 24-2-15,-21 21 1 16,-21 21-2-16,-4 18 0 16,-9 15 1-16,25-9 0 15,3-3-6-15,18-9 0 16,0 0-115-16</inkml:trace>
  <inkml:trace contextRef="#ctx0" brushRef="#br0" timeOffset="48327.2964">11401 13870 141 0,'21'-27'0'0,"19"-21"-3"15,12-8 1-15,12-13-3 16,-12 18 0-16,-15 9 5 16,-13 12 0-16,-8 9 10 15,-32 42 0-15,-23 27-4 16,-13 36 1-16,-16 29-2 15,-14 49 0-15,-13 38 3 16,12-29 1-16,4-6-9 0,27-49 0 16,18-35-32-16,1-24 0 15,-1 0-48-15</inkml:trace>
  <inkml:trace contextRef="#ctx0" brushRef="#br0" timeOffset="49424.6202">10829 13822 134 0,'15'12'0'15,"10"9"6"-15,24-15 0 16,12-9-3-16,0 9 1 16,6 0 3-16,-2 12 1 15,-1 9-3-15,-9 15 1 16,0 9-1-16,-9 9 0 15,0 6-5-15,-4-1 0 0,1 4-1 16,3-9 1-16,0-3 0 16,3-12 0-16,3-12-1 15,-3-9 1-15,3-9-1 16,9-15 1-16,3-15-3 16,7-9 0-16,8-9 2 15,-6 3 1-15,4-3 0 16,-16 12 0-16,-6 6-1 0,-15 15 1 15,-3 9 4-15,-7 6 0 16,-2 9-6-16,5 0 1 16,1 3 1-16,12-12 0 15,12-9 0-15,0-18 1 16,6-12-1-16,-3-15 0 16,4-12 0-16,-16-12 0 15,-13-12-2-15,-14 1 0 16,-22-7 1-16,-34 12 0 15,-21 9 1-15,-21 12 0 16,-34 9 1-16,-43 33 0 16,-40 27 1-16,37 18 1 15,12 24-2-15,49-15 0 16,34-3-1-16,31-6 0 16,30-9-1-16,18-3 1 15,22-6-3-15,9-4 1 16,12-2 1-16,9-6 1 15,10-3-1-15,-1-9 0 0,1-9 0 16,8-3 0-16,10-8-2 16,-9-7 1-16,-3-9-3 15,-13 6 0-15,-6-3-5 16,-6 6 1-16,-9 0 8 16,-9 6 1-16,-12 6 0 15,-7 3 0-15,-5 3 2 16,-7 30 0-16,-9 18 1 15,0 6 0-15,0 6 1 0,9 6 1 16,10 3-4-16,5-10 0 16,7-5 0-16,21-24 0 15,15-15 1-15,10-27 0 16,12-21-2-16,-4-20 1 16,4-22-1-16,0-33 0 15,3-29-1-15,-43 14 1 16,-28-3 0-16,-33 28 1 15,-28 14 0-15,13 42 1 16,2 33 4-16,-17 30 1 16,-7 30-4-16,-3 36 1 15,6 33-4-15,9 59 1 16,10 54 2-16,30 10 0 16,21 20-1-16,22 3 1 15,22 7-3-15,-7-1 0 16,3 0 1-16,-36 1 0 15,-22-4 0-15,-40-12 0 16,-30-6 0-16,-40-26 0 0,-30-25 0 16,-7-26 1-16,-12-27 0 15,7-37 1-15,-1-32-3 16,12-45 1-16,13-39-1 16,12-66 0-16,15-59-5 15,28-46 0-15,27-47-2 16,43-12 0-16,43-25-3 15,52 16 1-15,52 0-31 0,12 11 0 16,0 1-19-16</inkml:trace>
  <inkml:trace contextRef="#ctx0" brushRef="#br0" timeOffset="49726.1866">14609 13439 179 0,'6'9'0'0,"0"0"-131"16</inkml:trace>
  <inkml:trace contextRef="#ctx0" brushRef="#br0" timeOffset="49892.1891">14643 14331 179 0,'-3'42'-1'0,"0"24"1"16,0 14-1-16,0-20 1 15,3-12-48-15,-4-45 1 16,1 0 1-16</inkml:trace>
  <inkml:trace contextRef="#ctx0" brushRef="#br0" timeOffset="51149.1157">17138 12446 126 0,'-15'18'0'15,"-9"15"2"-15,11-30 0 16,7-15 13-16,-12 6 0 15,-7-3-14-15,-14 21 0 16,-16 9 9-16,-16 39 1 16,-14 30-2-16,-19 68 0 15,-16 55-7-15,26 17 0 16,8 27-1-16,52-11 1 16,37 2-2-16,28-27 0 15,27-20-9-15,43-28 0 16,40-26 1-16,33-36 0 15,0-1-117-15</inkml:trace>
  <inkml:trace contextRef="#ctx0" brushRef="#br0" timeOffset="51901.0846">21671 12446 158 0,'3'18'0'16,"6"9"-6"-16,19-30 1 15,11-21 5-15,4 9 0 16,3 0 5-16,3 15 0 15,0 6 11-15,9 15 1 16,3 12-16-16,0 27 1 16,4 21-2-16,-10 26 0 15,-3 25 4-15,-19 62 1 16,-8 49-3-16,-44-1 0 16,-33 18-1-16,-21-29 0 15,-25-13-2-15,-6-29 1 16,-15-28-19-16,15-35 1 15,0 0-102-15</inkml:trace>
  <inkml:trace contextRef="#ctx0" brushRef="#br0" timeOffset="52468.5605">23087 13736 127 0,'-6'-6'0'15,"-7"-3"-4"-15,1 3 0 16,0 0 11-16,-3 3 0 16,-4 3 2-16,1 3 1 15,3 0-6-15,2 3 0 16,1 3-3-16,15 3 0 15,13 6-1-15,-4-3 0 16,6-3 0-16,1-4 0 16,2-2 0-16,-3-3 0 15,1-6 0-15,-4-6 1 16,-3-2-1-16,-6-7 1 0,-3-6-1 16,-3 3 1-16,-6-3-1 15,-6 3 0-15,-9 3 8 16,-7 9 0-16,-6 3-8 15,7 3 0-15,5 3 0 16,4 3 0-16,6 3-4 16,0 0 1-16,6-3-21 15,15 0 1-15,0 0-63 16</inkml:trace>
  <inkml:trace contextRef="#ctx0" brushRef="#br0" timeOffset="52950.9418">24399 12455 129 0,'-19'18'0'0,"-14"12"0"15,36-39 0-15,18-21 9 16,-21 21 1-16,-9 6 8 16,-6 9 0-16,-7 9-19 15,-14 15 1-15,-10 9 0 16,-12 33 0-16,-10 20 1 16,-5 64 0-16,-6 44 2 15,33 22 1-15,24 26-2 0,19-26 0 16,22-10-2-16,23-15 0 15,26-11-4-15,5-25 1 16,10-23-4-16,-10-21 1 16,-6-21-58-16,37-34 0 15,0 1 47-15</inkml:trace>
  <inkml:trace contextRef="#ctx0" brushRef="#br0" timeOffset="53717.1451">27647 12144 158 0,'24'6'0'0,"16"0"-4"16,9 9 0-16,15 9 4 16,0 6 0-16,10 9 12 15,-4 15 0-15,0 8-5 16,-5 31 0-16,-1 24-9 16,-6 50 1-16,-3 43 2 15,-40-4 0-15,-30 13 0 16,-31-16 0-16,-27-6-1 0,-10-17 0 15,-18-12-1-15,-9-22 0 16,-9-17-1-16,12-13 0 16,9-14-11-16,28-27 0 15,18-27-53-15,21-27 1 16,1 0 65-16</inkml:trace>
  <inkml:trace contextRef="#ctx0" brushRef="#br0" timeOffset="54332.8202">29032 13344 141 0,'-18'12'0'16,"-13"6"-7"-16,16-12 0 16,6-9 14-16,3 0 1 15,6 0-4-15,-3 0 0 16,3 0-3-16,0 0 0 15,3 3 0-15,-3 0 0 16,3-3 0-16,-3 3 0 16,3 0-1-16,-3 0 1 15,3 0-2-15,0-3 1 16,3 0 0-16,3-6 0 16,7-6 0-16,-4 0 0 15,3-6 1-15,-6 6 1 16,-3 0 0-16,-18 15 0 15,-9 6-2-15,-7 6 1 16,-2 9 5-16,-1 0 1 16,3 6-7-16,7-6 0 0,6-6-7 15,3-3 1-15,-1 0-112 16</inkml:trace>
  <inkml:trace contextRef="#ctx0" brushRef="#br0" timeOffset="54513.6041">29182 14361 157 0,'-3'-27'0'16,"0"0"-114"-16</inkml:trace>
  <inkml:trace contextRef="#ctx0" brushRef="#br0" timeOffset="54582.303">29512 14205 9 0,'7'-6'0'15,"-1"0"-8"-15</inkml:trace>
  <inkml:trace contextRef="#ctx0" brushRef="#br0" timeOffset="54694.0466">30216 14190 132 0,'9'0'0'0,"0"0"-96"15</inkml:trace>
  <inkml:trace contextRef="#ctx0" brushRef="#br0" timeOffset="55202.804">31491 12386 122 0,'-27'-18'0'16,"-19"-14"7"-16,-9 11 1 0,-13 6 0 16,10 12 0-16,0 9 0 15,3 18 1-15,3 11-9 16,0 19 0-16,0 18 8 16,9 21 1-16,7 18-3 15,-1 41 0-15,6 31-9 16,16-4 0-16,12 10 4 0,15-16 0 15,13-8-3 1,21-22 0-16,21-14-7 0,15-30 1 16,19-25-37-16,13-23 0 15,-1 0-3-15</inkml:trace>
  <inkml:trace contextRef="#ctx0" brushRef="#br0" timeOffset="55668.6797">33152 12303 125 0,'-6'18'0'0,"-3"14"0"16,15-32 0-16,12-14 4 15,-6 5 0-15,4-3 4 16,-4 3 1-16,-3 3-6 16,12 24 1-16,7 14-3 0,-13 31 1 15,-3 27 11-15,-6 27 1 16,-2 23-14-16,-14 55 1 16,-8 41 4-16,3-17 0 15,3 2-5-15,-7-36 0 16,1-23-4-16,-13-36 1 15,-5-31-31-15,-16-35 0 16,0 0-46-16</inkml:trace>
  <inkml:trace contextRef="#ctx0" brushRef="#br0" timeOffset="57050.0063">18071 13499 114 0,'-24'0'0'15,"-16"3"0"-15,34 0 0 16,18-3 12-16,-6 3 1 16,6 0-7-16,-9 9 0 15,0 6 9-15,-24 15 0 16,-19 15-15-16,-15 12 0 0,-15 15 0 16,-3 17 1-16,-7 16 1 15,-15 24 0-15,-15 23-1 16,21-32 0-16,13-12-5 15,30-46 0-15,25-35-33 16,-16-6 1-16,0 0-32 16</inkml:trace>
  <inkml:trace contextRef="#ctx0" brushRef="#br0" timeOffset="57395.8801">17230 13643 141 0,'-3'6'0'15,"-3"3"0"-15,3-3 1 16,3-3 1-16,6 3 1 15,3 3 4-15,6 6 0 16,10 3-6-16,21 15 0 16,15 11 0-16,9 13 0 15,13 15 6-15,9 3 1 16,12 9-8-16,-7-4 0 16,-2-2-1-16,-3 9 1 0,0 6-7 15,-34-27 0-15,-24-19-28 16,-4-8 1-16,1 0-26 15</inkml:trace>
  <inkml:trace contextRef="#ctx0" brushRef="#br0" timeOffset="58010.5467">18490 13583 163 0,'12'9'0'0,"7"9"-1"16,-7-6 1-16,0 0 0 15,0 6 0-15,4 0 1 16,-1 9 1-16,0 3 0 0,7 9 1 16,2 5-3-1,4 7 1-15,5 3-1 16,-2 3 0-16,3 0 0 0,-4-3 0 16,1-3 3-16,-7-10 0 15,-2-5 1-15,-1-6 1 16,3-3-5-16,-5-9 0 15,-1-9 1-15,7-6 0 16,2-9 2-16,10-12 0 16,6-9-3-16,-1 0 0 15,1-6 1-15,6-3 1 16,6-5-2-16,6-10 0 16,4-9-5-16,-4 3 1 15,-3-3-17-15,-15 9 0 16,0 1-80-16</inkml:trace>
  <inkml:trace contextRef="#ctx0" brushRef="#br0" timeOffset="58792.4102">20114 13332 166 0,'-9'18'0'15,"-9"9"-3"-15,11-9 0 16,4-3 3-16,0 23 0 16,0 19 0-16,0 3 1 15,-3 9 0-15,9-6 0 16,3-3-1-16,7-7 0 15,5-8 0-15,9-12 0 16,10-12-3-16,9-15 1 16,6-15 1-16,0-21 1 15,0-21 0-15,3-5 0 16,0-13-2-16,-3 0 1 16,0-6 0-16,-12 15 1 15,-7 9 0-15,-8 13 0 16,-7 11 1-16,-6 12 1 15,-2 12 0-15,-7 45 0 0,-6 32 1 16,6 28 1-16,3 30-4 16,12 50 0-16,7 46 2 15,11-7 1-15,13 12 3 16,3-5 1-16,3 2-7 16,-18-15 0-16,-13-11 4 15,-20-28 1-15,-20-20-1 0,-17-30 0 16,-22-25-2-16,-10-23 0 15,-11-21-2-15,-16-30 1 16,-12-27 0-16,-18-21 1 16,-16-27-2-16,16-33 1 15,9-29-1-15,27-28 0 16,19-27 0-16,30-5 0 16,31-16-2-16,21 16 0 15,25 5-9-15,24 13 0 16,22 5-8-16,12 22 1 15,18 14-32-15,15 9 0 16,1 0 30-16</inkml:trace>
  <inkml:trace contextRef="#ctx0" brushRef="#br0" timeOffset="59992.6736">25044 13239 117 0,'-18'-15'0'16,"-13"-9"0"-16,25 18 1 15,12 6 12-15,-3 0 1 16,6 3-9-16,-9 9 1 15,-3 6-3-15,-12 18 0 16,-9 15 2-16,-10 15 0 16,-6 11-5-16,0 1 0 15,-2 6 3-15,-1-6 1 16,0-3-5-16,9-22 0 16,4-11-9-16,5-12 1 15,1 0-104-15</inkml:trace>
  <inkml:trace contextRef="#ctx0" brushRef="#br0" timeOffset="60233.8199">24625 13185 133 0,'3'27'0'0,"3"21"4"15,0-18 0-15,1-9-1 0,5 12 1 16,6 3-1-16,7 8 1 16,5 10-3-16,13-6 0 15,12 0-1-15,-6-9 0 16,-3-6-19-16,-3-9 1 16,0 0-64-16</inkml:trace>
  <inkml:trace contextRef="#ctx0" brushRef="#br0" timeOffset="60697.7304">25243 13296 146 0,'21'18'0'0,"16"9"-1"16,-19-12 0-16,-2-3 2 15,-7 6 0-15,-6 0 2 16,-3 17 0-16,-3 13 0 0,18 6 0 16,13 9-2-16,2-3 1 15,4 0 7-15,-7-12 1 16,1-10-11-16,6-8 1 16,5-6-2-16,1-15 1 15,0-12 0-15,0-21 1 16,2-15-2-16,-2-8 1 15,-3-13-1-15,-10 6 0 16,-8 3-6-16,-7 9 1 16,-3 6-35-16,-3 6 0 15,0 0 4-15</inkml:trace>
  <inkml:trace contextRef="#ctx0" brushRef="#br0" timeOffset="61240.0785">25891 13356 155 0,'13'6'0'0,"8"3"-6"16,-9-3 0-16,-3-3 6 15,-3 3 0-15,1-3 3 16,-1 21 1-16,-3 8-3 15,0 7 0-15,3 3 0 16,-3-3 0-16,3 0-1 0,-3-6 0 16,3-6 0-16,3-6 0 15,7-3 0-15,8-12 0 16,7-12-3-16,6-15 0 16,5-12 2-16,-2-6 0 15,-3-12 1-15,-10 12 0 16,-5 3 1-16,-7 9 1 15,-6 3 0-15,-3 13 0 16,-6 8 2-16,-9 38 0 16,-6 31-4-16,6 18 1 15,-1 21 5-15,7 11 1 16,6 19-7-16,1 36 0 16,5 32 0-16,-12-18 0 15,-3-2 0-15,-13-21 1 16,-5-13 11-16,-10-23 1 15,-9-25-11-15,-18-23 0 16,-18-27-2-16,33-18 0 16,15-24 0-16,-18-9 0 0,-9-18-1 15,15-27 1-15,10-21-2 16,23-32 1-16,20-31-35 16,17-48 1-16,1 1-50 15</inkml:trace>
  <inkml:trace contextRef="#ctx0" brushRef="#br0" timeOffset="61675.4683">26295 13248 137 0,'6'30'0'16,"6"21"-1"-16,-12-42 1 16,-6-21 0-16,3 6 1 15,3-3 4-15,6 15 1 16,7 6-4-16,8 12 0 16,10 6-1-16,-4 11 0 15,1 7 0-15,-4-6 1 16,-3-3-2-16,-5-3 1 15,-7 0 2-15,0-9 1 16,0-3-4-16,7-6 1 16,2-9 2-16,0-3 0 0,1-3-2 15,11-9 0-15,13-6-1 16,-12-6 0-16,-1-3 0 16,-5-9 0-16,-4-6-1 15,-9 6 1-15,-6 0-1 16,1 0 0-16,-1-3-1 15,0 9 0-15,-3 6-27 16,0 4 0-16,0-1-42 16</inkml:trace>
  <inkml:trace contextRef="#ctx0" brushRef="#br0" timeOffset="62141.6934">27109 13113 106 0,'3'-3'0'16,"6"-6"0"-16,9 0 0 16,7-3 10-16,-4 3 0 15,-3 0-1-15,4 9 0 16,2 9-9-16,7 0 1 15,2 6 0-15,10 6 0 16,9 3 0-16,-15 0 0 16,-3 3 1-16,-19 12 1 0,-9 9-2 15,-6 6 1 1,-9 9 0-16,-16-1 1 0,-11 4 7 16,-10 0 0-16,-12 0-11 15,3-9 1-15,-3-3 5 16,-1-4 0-16,4-5-6 15,13-9 0-15,5-6 2 16,9-9 0-16,10-6-1 16,12 0 0-16,9-6 0 0,27-6 0 15,22-6-3-15,19 0 0 16,18-3 0-16,2-12 0 16,13-12-3-16,-6 3 1 15,0-3-30-15,-25 3 1 16,1 0-28-16</inkml:trace>
  <inkml:trace contextRef="#ctx0" brushRef="#br0" timeOffset="62379.6143">26882 13547 168 0,'28'0'0'16,"21"0"-5"-16,-19 0 0 16,-5 0 1-16,18-6 1 15,12-3 2-15,9-3 1 0,12-6-2 16,19 0 1-16,18-6-24 16,10 6 1-16,8 3-18 15,28 10 0-15,0-1 45 16</inkml:trace>
  <inkml:trace contextRef="#ctx0" brushRef="#br0" timeOffset="63099.6851">25983 12841 129 0,'18'-3'0'15,"10"0"0"-15,-13 0 1 16,-3 3 1-16,-2 0 0 16,-7 3 5-16,0 3 1 15,0 0-5-15,0 3 1 16,3 3-3-16,3 0 1 15,0 0 4-15,13 0 1 16,8 3-7-16,19-3 0 16,15 0-1-16,-8-6 1 15,-1-6-5-15,-10-6 0 16,-5-3-45-16,-9 0 0 0,-1 0 20 16</inkml:trace>
  <inkml:trace contextRef="#ctx0" brushRef="#br0" timeOffset="86958.9829">9850 16288 85 0,'-6'-12'0'0,"0"-6"6"16,21-6 0-16,22-3 5 0,6-24 0 16,15-21-11-16,-3-9 1 15,6-11 1-15,-3-4 0 16,3-9-2-16,-12 15 0 15,-6 4 3-15,-12 17 0 16,-10 9 4-16,-5 15 1 16,-13 9 0-16,-16 9 0 15,-8 6-3-15,-25 24 0 16,-15 21 0-16,-6 36 1 16,-13 33-3-16,-18 62 0 15,-12 52-2-15,24-4 1 16,7 13-3-16,30-22 1 15,22-11-2-15,11-46 1 16,13-32-1-16,6-33 1 16,9-33 1-16,13-18 0 15,6-21-2-15,14-15 1 16,13-18 1-16,10-15 1 16,-1-18-3-16,-3-6 1 0,1-9 2 15,-13 7 1-15,-10-4-2 16,-11 21 0-16,-13 9-1 15,-24 15 0-15,-18 15 2 16,-22 18 0-16,-21 15 3 16,15-6 0-16,6 3-14 15,15-6 1-15,0 0-114 16</inkml:trace>
  <inkml:trace contextRef="#ctx0" brushRef="#br0" timeOffset="87376.6343">10612 16141 178 0,'-34'-12'0'16,"-21"-6"-4"-16,52 12 1 15,28 6 2-15,-7 3 1 16,6 6 2-16,-8 9 1 15,-10 9-3-15,3 9 0 16,0 12 0-16,19 0 1 16,8-1-2-16,4-2 1 15,12-6 0-15,-6-9 0 16,3-6 1-16,-6-15 0 16,0-15-1-16,-4-15 0 15,-2-15-1-15,-9-18 0 0,-13-20 0 16,-9 2 1-16,-6-3-1 15,0 12 1-15,-6 6 0 16,-3 12 1-16,3 7-1 16,-25 11 0-16,-12 9 1 15,-18 21 0-15,-15 18-1 16,-4 8 0-16,-3 13 0 16,22-9 0-16,6-6-19 0,15-6 1 15,1 0-78-15</inkml:trace>
  <inkml:trace contextRef="#ctx0" brushRef="#br0" timeOffset="88366.6887">11499 15809 169 0,'-25'6'0'16,"-14"3"0"-16,57 3 0 15,34 3 0-15,-9 0 0 16,0 0 0-16,-4 15 0 16,-8 9 2-16,-25 14 0 15,-12 13-2-15,-3 6 0 16,-10 9 0-16,4-21 0 16,3-10 2-16,3-11 1 15,-1-12-4-15,10-6 1 16,4-9-1-16,20-36 1 0,13-30-2 15,2-2 0-15,4-13 1 16,6 3 1 0,3-6-1-16,-9 21 1 0,-6 9 0 15,-10 15 0-15,-5 15 0 16,-10 36 0-16,-6 27 8 16,0 9 1-16,-3 15-7 15,0-15 0-15,0-3-2 16,3-10 0-16,1-5-3 15,5-12 0-15,9-12 2 0,10-18 1 16,15-18-2-16,3-24 0 16,6-20 0-16,0-7 1 15,6-15 0-15,-12 12 1 16,-3 0-1-16,-13 21 1 16,-11 13-1-16,-4 38 1 15,-3 27 0-15,1 53 0 16,-13 43 3-16,3 50 0 15,0 49-3-15,6-1 0 16,3 19 0-16,4-34 0 16,2-15 0-16,-21-41 0 15,-9-33 1-15,3-39 0 16,-3-40-1-16,-10-41 0 16,-8-38-1-16,-1-61 1 15,-11-51-2-15,20-23 1 16,10-31-1-16,12-8 1 15,15-18-1-15,7 35 1 0,12 16 0 16,-4 47 0-16,7 36 1 16,-12 30 0-16,-4 34 7 15,-6 14 0-15,-2 24-8 16,8 9 0-16,10 12 2 16,-1 8 0-16,7 7 1 15,3 12 0-15,6 6-3 0,-6 3 0 16,-4 3 1-16,-2-1 0 15,-3 4 3-15,-7-15 0 16,-5-9-3-16,2-9 0 16,4-6-1-16,8-12 0 15,7-12 1-15,0-15 0 16,6-18-4-16,-3-15 1 16,0-15 3-16,-19-9 0 15,-8-8 0-15,-19 2 0 16,-10-3 1-16,-2 21 0 15,-3 9-2-15,-16 27 0 16,-18 18 0-16,0 24 0 16,-12 21 5-16,18-3 1 15,10 6-6-15,8-9 1 16,10-3-6-16,3-6 0 16,9-6-14-16,3-3 1 15,0 0-76-15</inkml:trace>
  <inkml:trace contextRef="#ctx0" brushRef="#br0" timeOffset="88548.2942">14037 15471 150 0,'-33'42'0'0,"-23"30"5"15,44-40 1-15,24-17-5 16,-18 21 1-16,-6 9-2 15,-9 6 0-15,-7 9-8 16,-5-9 1-16,2 0-100 0</inkml:trace>
  <inkml:trace contextRef="#ctx0" brushRef="#br0" timeOffset="88744.6856">13838 16599 197 0,'-6'-18'0'16,"-6"-9"0"-16,18 33 0 16,9 18-1-16,1-15 0 15,8-3-16-15,-15-9 0 16,1-6-1-16,-4-3 0 16,-6-3-20-16,-3 0 0 15,0 0 14-15</inkml:trace>
  <inkml:trace contextRef="#ctx0" brushRef="#br0" timeOffset="89162.6487">9379 17188 194 0,'34'0'0'16,"30"-3"1"-16,34 0 0 15,37-3 1-15,63-15 1 16,62-3-1-16,25-3 1 16,36 0-1-16,12 9 0 15,19 9-1-15,18-3 1 16,25 4-2-16,-25-10 1 16,0-3-1-16,-46 6 1 15,-31 0-1-15,-33 12 0 16,-30 0-3-16,-47 0 0 0,-36-3-23 15,-46 3 1 1,0 0-84-16</inkml:trace>
  <inkml:trace contextRef="#ctx0" brushRef="#br0" timeOffset="89841.2984">14169 15821 103 0,'6'12'0'0,"6"9"-2"16,-9-36 1-16,-6-18-4 15,3 9 0-15,0-3 28 16,-3 6 1-16,0 3-18 15,0 3 0-15,0 6-2 16,-9 3 1-16,-4 0-2 0,-20 9 0 16,-13 9-2-1,-9 12 0-15,-7 9 0 0,1 6 0 16,0 9 4-16,9 0 0 16,3 0-3-16,12-4 0 15,13-2 3-15,14 6 1 16,19 3-4-16,13 3 0 15,14 3-1-15,16-3 0 16,6-1-5-16,10-2 0 16,8-6 1-16,16-12 1 15,15-9-19-15,36-30 0 16,1 0-78-16</inkml:trace>
  <inkml:trace contextRef="#ctx0" brushRef="#br0" timeOffset="90576.3882">14679 15677 135 0,'-3'15'0'0,"-3"12"0"16,3-24 0-16,3-9 1 16,-3 3 0-16,3-3 16 15,-6 6 0-15,0 0-9 0,0 6 1 16,0 3-9-16,3 0 0 16,0 0 0-16,3 0 1 15,0-3-3-15,0 0 1 16,-3 0 3-16,3-3 0 15,0 0-5-15,0-3 1 16,0 0 1-16,0 0 1 16,-4 0-17-16,-2 0 0 15,0 0-88-15</inkml:trace>
  <inkml:trace contextRef="#ctx0" brushRef="#br0" timeOffset="90891.4402">14609 16671 197 0,'6'5'0'0,"3"4"-6"16,16 0 1-16,8 0-7 16,-2-6 0-16,0-6 12 15,-1-6 0-15,-2-6 0 16,-4-11 0-16,1-13 0 15,-7 3 0-15,0-6 0 16,-8 6 0-16,-7 3 0 16,-9 9 1-16,-10 3-1 15,1 9 1-15,-6 6-1 0,-1 6 0 16,-2 9 9-16,2 0 1 16,4 3-12-16,3-3 1 15,5 0-22-15,1-3 1 16,0 0-70-16</inkml:trace>
  <inkml:trace contextRef="#ctx0" brushRef="#br0" timeOffset="92375.8755">17830 15483 178 0,'15'6'0'16,"9"6"-1"-16,19 12 1 0,15 9-1 15,0 11 1-15,10 10 1 16,11 21 1-16,13 18 4 15,39 44 1-15,35 37-3 16,-20 8 1-16,4 22-5 16,-12-4 1-16,-4 7 1 15,4-16 0-15,0-11-2 16,-16-34 1-16,-9-29-4 16,-6-33 0-16,-3-33-32 0,-6-42 1 15,0 0-53-15</inkml:trace>
  <inkml:trace contextRef="#ctx0" brushRef="#br0" timeOffset="92915.6854">17459 16105 118 0,'19'9'0'0,"8"9"12"0,-8-9 1 16,-4-6 2-16,13 9 0 15,5 3-11-15,16 12 0 16,12 6-1-16,16 12 1 16,11 5-2-16,16 13 0 15,13 6-2-15,29 24 0 16,23 15 0-16,-23-4 0 16,-2 7-1-16,-34-6 1 15,-24-4-4-15,-4-11 0 16,-8-9-10-16,-1-9 1 15,-2-6-35-15,-16-22 1 16,0 1 16-16</inkml:trace>
  <inkml:trace contextRef="#ctx0" brushRef="#br0" timeOffset="93398.603">17303 16982 140 0,'40'-9'0'16,"24"-9"0"-16,-45 12 0 15,-22 6 2-15,24 6 0 16,7 6 9-16,11 3 0 15,13 0-10-15,16 15 0 16,14 5 12-16,10 13 0 16,15 12-13-16,0 3 0 15,9 9 2-15,31 15 0 16,24 8-3-16,-27-14 1 16,-9-9-2-16,-28-12 1 15,-22-12-6-15,-20-22 1 16,-26-14-29-16,-5 0 0 0,0-3-36 15</inkml:trace>
  <inkml:trace contextRef="#ctx0" brushRef="#br0" timeOffset="94717.6882">21044 17209 157 0,'27'-12'0'16,"19"-6"0"-16,0-6 1 16,9-3-1-16,-3-12 1 15,3-12-1-15,-9-8 1 16,-6-10-1-16,-3-18 1 15,-4-18-1-15,-8-5 0 16,-4-10 0-16,-9-18 0 16,-3-17 0-16,-12 53 0 15,-9 30 0-15,-9 15 1 0,-7 19 2 16,-15 17 0-16,-15 15-2 16,-3 21 1-16,-3 18-2 15,-3 35 0-15,-1 34 0 16,-5 57 0-16,-7 50 1 15,22 9 0-15,9 22-1 0,13-16 0 16,14-5 0-16,1-28 0 16,9-17-1-16,-7-34 1 15,1-29-20-15,0-36 0 16,-1-1-71-16</inkml:trace>
  <inkml:trace contextRef="#ctx0" brushRef="#br0" timeOffset="95317.7469">20093 17601 168 0,'49'0'0'16,"36"0"-1"-16,-60-9 1 15,-28-6-5-15,24-6 0 16,10-3 5-16,21 6 0 15,15 0 0-15,9 15 0 16,10 6 0-16,0 3 0 0,5 12 0 16,-11 0 1-16,-10 6 0 15,1 0 1-15,-7 3-2 16,-12 6 0-16,-9 6 0 16,-7 6 1-16,-8 5 2 15,-4-5 1-15,-2-6-4 16,2 0 1-16,1-6 2 15,8 3 1-15,7-6-4 16,6 0 1-16,9-12 0 16,3-9 1-16,6-12-4 0,-2-18 1 15,2-15 0-15,-12-18 1 16,-3-21-3-16,-19 3 1 16,-8-8 1-16,-25 5 1 15,-19 0-1-15,-27 15 1 16,-27 12 0-16,-7 21 0 15,-15 21 1-15,13 12 1 16,2 18-2-16,19-3 0 16,12 3 1-16,12 0 1 15,16 3-3-15,21 3 1 16,21 0 0-16,16 9 0 16,15 3 3-16,9-3 0 15,15-1 0-15,4-2 0 16,5-6 2-16,-2-3 0 15,2-6-5-15,-15-3 1 16,-5-6-5-16,-13 0 1 16,-13-6-11-16,1 0 1 0,0 0-103 15</inkml:trace>
  <inkml:trace contextRef="#ctx0" brushRef="#br0" timeOffset="95783.2689">22747 16069 148 0,'-24'15'0'0,"-19"9"1"16,37-12 1-16,21-9 1 15,-12 36 1-15,0 21 8 16,0 35 0-16,-3 31-13 16,-3 60 1-16,-3 47 8 15,3-6 0-15,0 13-9 16,0-40 1-16,-3-29-14 15,-3-43 1-15,0 1-107 16</inkml:trace>
  <inkml:trace contextRef="#ctx0" brushRef="#br0" timeOffset="96460.7161">23368 17317 165 0,'28'3'0'16,"21"3"0"-16,-25-6 1 16,-6-6-1-16,-30-12 0 15,-21-9 0-15,-10 0 0 16,-15-3 0-16,12 9 0 16,0 6 0-16,-3 9 0 15,0 9 0-15,9 6 0 16,4 9 0-16,11 18 1 15,7 15 0-15,18 12 0 16,12 8-1-16,12 4 0 16,16 15 2-16,3-12 0 15,6-6-2-15,-6-10 0 16,-3-11 0-16,-10-12 0 0,-8-9 3 16,-13-9 0-16,-9-12-2 15,-25-6 0-15,-18-9-2 16,4 0 1-16,-1 0 2 15,3 0 0-15,7 3-3 0,5 0 1 16,10 0 2 0,3 0 0-16,6 0-4 0,21-9 1 15,15-3 1-15,25-6 0 16,22-9-1-16,9-12 1 16,14-14-5-16,17-4 1 15,11-9 2-15,19-9 1 16,15-12 0-16,-34 16 1 15,-17 5 0-15,-44 21 0 16,-37 15 0-16,-17 0 0 16,-23 0 0-16,-20 18 0 15,-22 3 2-15,-15 18 0 16,-19 21-1-16,0 30 1 16,-8 24 7-16,-13 44 0 15,-13 37-6-15,35-9 1 16,20 2-4-16,41-17 0 15,30-10 1-15,22-20 1 16,20-18-2-16,38-36 0 16,30-30-5-16,19-39 0 15,24-36-11-15,-6-27 1 0,0 0-101 16</inkml:trace>
  <inkml:trace contextRef="#ctx0" brushRef="#br0" timeOffset="100497.4535">18827 15246 117 0,'9'-6'0'16,"3"-6"0"-16,12-11 0 0,7-10 0 16,6 0 1-16,6-3 4 15,-4 6 1-15,-2 6 3 16,6 6 0-16,3 6-6 16,0 6 0-16,2 6-1 15,-8 15 0-15,-3 9-1 16,-19 18 0-16,-12 12 0 0,-15 12 0 15,-12 8 7-15,-4 10 1 16,-8 12-7-16,5-6 0 16,1-4-1-16,5-5 0 15,4-9-3-15,6-12 1 16,6-15-3-16,-1-6 0 16,1-13-18-16,3-5 0 15,0 0-66-15</inkml:trace>
  <inkml:trace contextRef="#ctx0" brushRef="#br0" timeOffset="100664.0784">19310 16359 96 0,'-19'-12'0'15,"-8"-12"-20"-15,9 24 0 16,-1 0-14-16</inkml:trace>
  <inkml:trace contextRef="#ctx0" brushRef="#br0" timeOffset="100949.8053">19194 16398 91 0,'3'0'0'0,"0"-3"13"15,0 3 1-15,-3-3-12 16,3 3 0-16,0-3 4 16,0 3 0-16,0-3 0 15,0 3 1-15,-3-3-3 16,0 3 0-16,3-3-3 15,-3 3 1-15,3 3-1 0,-3 0 0 16,3 0 0-16,-3 0 0 16,3 0-1-16,3 3 0 15,0 3 1-15,10 0 0 16,2 3-1-16,7-3 1 16,2-3-1-16,-2-3 1 15,2-6-1-15,-5-3 0 16,-4-3 1-16,-6 3 1 15,-3-3 5-15,-12 3 1 16,-12 0-7-16,0 3 0 16,-7 3-7-16,7-9 1 15,0 0-122-15</inkml:trace>
  <inkml:trace contextRef="#ctx0" brushRef="#br0" timeOffset="147520.0315">19860 16527 14 0,'-24'6'0'0,"-13"3"46"0,34-9 0 15,18-9-45-15,-9 6 0 16,1 0 9-16,-20 6 1 16,-11 3-6-16,6 0 1 15,-4 3-1-15,4 0 0 16,2 0-2-16,4 0 0 15,3 3-2-15,0-3 1 16,3 0-1-16,-6-3 1 16,-4 6 2-16,-11 3 0 15,-7 3-1-15,-12 2 1 16,-9 7-3-16,-12 3 0 16,-10 3 2-16,-14 9 1 15,-10 3 3-15,-22 9 1 16,-14 3-8-16,-31 23 1 15,-22 19 0-15,31-3 1 16,12 3-1-16,16-10 1 16,14-8-2-16,16-9 0 15,13-12 0-15,24-18 0 16,21-15-2-16,15-9 0 0,16-12 2 16,0 3 0-16,9-3-9 15,-3-1 1-15,-1 1-27 16,1-3 0-16,0 0-41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4:56:59.24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4856 1733 163 0,'0'15'0'16,"0"12"0"-16,3-18 1 16,9-9 0-16,-6 21 1 15,4 0-2-15,-4 50 0 16,-6 37 2-16,-6 33 0 16,-4 29 3-16,-11 67 1 15,-6 56-6-15,11-24 0 16,7 3 1-16,9-50 0 15,6-37 0-15,-6-56 0 16,9-48-2-16,-9-25 1 16,6-35-1-16,1-24 1 15,2-27-2-15,6-38 0 16,0-40 1-16,7-48 0 16,8-41 0-16,-5-4 0 0,2-17-1 15,-11 18 1-15,-10 8 0 16,-9 37 0-1,-7 23 1-15,-14 27 0 16,-13 24 0-16,16 31 1 0,6 23-1 16,5 6 1-16,-2 15-1 15,12 6 0-15,12 6 2 16,22 21 0-16,24 18-2 16,16 17 0-16,8 16 0 15,-18 18 0-15,1 15 0 16,5 47 0-16,9 34 2 15,-17-19 1-15,-10 1-4 0,3-37 0 16,0-26 0 0,6-24 0-16,0-24 4 0,-6-36 1 15,3-30-1-15,-6-15 1 16,3-21-2-16,0-21 0 16,0-21 1-16,7-48 1 15,5-35-3-15,-9-13 0 16,-9-17-1-16,-6 11 0 15,-7 1 0-15,-14 23 0 16,-4 13-2-16,-15 26 0 16,-9 18 0-16,0 31 1 15,-3 26-6-15,3 15 0 16,0 21-32-16,-4 21 1 16,-5 0-29-16</inkml:trace>
  <inkml:trace contextRef="#ctx0" brushRef="#br0" timeOffset="632.0845">6979 1733 173 0,'-28'18'0'0,"-12"15"1"16,25-9 0-16,15 3-1 0,-6 32 1 16,0 19-2-16,-10 33 1 15,-2 27 1-15,-3 50 0 16,-10 39 5-16,25-17 1 16,6 2-7-16,9-26 0 15,13-22 1-15,-1-17 1 16,10-22-2-16,-16-41 0 15,0-39-1-15,-6-15 0 16,-3-24 1-16,-6-39 0 16,-3-27-1-16,-9-20 0 15,-3-31-3-15,-7-48 1 16,1-38 1-16,12-7 1 16,6-14 1-16,12 6 0 15,6-4 1-15,16 25 0 16,9 11-2-16,9 31 0 15,12 26 4-15,6 30 1 16,0 27-4-16,1 45 0 16,-1 39 0-16,-18 12 0 0,-6 24 0 15,2 39 1-15,1 33-1 16,3 8 0-16,0 19-2 16,-15-25 1-16,-13-8 4 15,-2-6 0-15,-4-7-1 16,-18-29 0-16,-16-18-2 15,-14-3 0-15,-19-9 0 16,-12-9 1-16,-13-9-5 16,-8-9 1-16,-4-7 0 0,0-14 0 15,7 0-1-15,20 0 1 16,17-5-39-16,17-4 0 16,4 3-12-16</inkml:trace>
  <inkml:trace contextRef="#ctx0" brushRef="#br0" timeOffset="879.1867">8257 3151 216 0,'27'9'0'16,"16"12"-7"-16,12-6 1 0,13 0-2 15,2-15 1-15,9-12-27 16,4-9 1-16,0 0-46 16</inkml:trace>
  <inkml:trace contextRef="#ctx0" brushRef="#br0" timeOffset="1488.6632">9823 1485 165 0,'-9'24'0'16,"-4"14"1"-16,10 4 1 16,12 12 6-16,-2 30 0 0,5 21-8 15,-6 32 0-15,0 31-1 16,-6 56 0-16,0 51 5 16,0-32 0-16,0-10-4 15,0-53 0-15,-6-40-2 16,3-44 1-16,3-42-3 15,9-51 0-15,12-48 2 0,1-33 1 16,8-39-3-16,16-11 1 16,9-25 2-16,4 25 0 15,8 2-1-15,3 24 1 16,10 15 2-16,-31 40 0 16,-13 26 0-16,-2 30 0 15,-3 29 1-15,-16 19 0 16,-9 24 1-16,-3 6 1 15,-3 15-4-15,0-4 0 16,-3 1-2-16,12 18 1 16,3 11-3-16,7-38 0 15,8-21-63-15,-2-15 1 16,-7 0 60-16</inkml:trace>
  <inkml:trace contextRef="#ctx0" brushRef="#br0" timeOffset="1996.0983">11309 2930 159 0,'-15'35'0'0,"-13"25"1"15,16-51 1-15,6-24-2 16,-9 9 1-16,2 0 0 15,-20 21 0-15,-16 9 1 16,0 9 1-16,-3 6-3 16,9-3 0-16,9-3 0 0,10-6 0 15,6-3 0-15,5 0 0 16,10 0 3-16,3-3 1 16,7-1-5-16,17-2 1 15,3-6 0-15,13-9 0 16,9-9-1-16,0-12 1 15,-6-14-2-15,3-13 1 16,3-12-2-16,-6-6 0 16,-7-12 1-16,-11 9 0 15,-13-5 2-15,-6 17 0 16,-6 12 1-16,-9 15 1 16,-9 12-1-16,2 24 1 15,-5 18-2-15,6 18 1 16,2 21 7-16,10-1 1 15,9 4-9-15,16-3 0 16,11 0 0-16,10-6 0 16,12-6-2-16,-3-7 0 15,3-5-1-15,-6-9 1 16,-6-12-31-16,-3-12 1 0,0 0-41 16</inkml:trace>
  <inkml:trace contextRef="#ctx0" brushRef="#br0" timeOffset="2462.3625">11927 3100 151 0,'3'24'0'16,"0"15"0"-16,3-60 0 15,3-36-1-15,-3 0 0 16,4-15-1-16,-4 16 1 15,0 5-1-15,-12 12 0 16,0 12 2-16,-4 12 0 16,-5 12 5-16,-6 24 0 15,-10 21-2-15,13-3 1 16,3 6-1-16,11-6 0 16,11-1 0-16,8-8 1 15,9-15-3-15,1-3 0 16,-1-9-1-16,13-15 0 15,9-12 0-15,-9-3 0 16,-1-3 0-16,-11 10 0 16,-7-7 2-16,-6 9 1 15,-3 3-3-15,-2 18 0 0,-4 9 3 16,-3 18 0-16,-3 11-3 16,3 1 0-16,0 3 2 15,3-3 0-15,6-3-2 16,6-6 0-16,3-9-4 15,7-3 1-15,2-3 1 16,13-9 0-16,12-6-29 16,0-18 0-16,0 0-45 15</inkml:trace>
  <inkml:trace contextRef="#ctx0" brushRef="#br0" timeOffset="3003.5939">13719 1389 162 0,'-15'33'0'16,"-10"24"0"-16,13-45 0 15,3-18 1-15,-9 30 1 16,-4 8-1-16,1 28 0 15,-1 18 9-15,4 30 0 16,6 23-10-16,-4 40 0 16,1 32-2-16,9-17 1 15,6-10 1-15,9-20 1 16,10-21-1-16,2-25 0 16,10-23-1-16,-13-27 1 0,-3-30 0 15,-6-3 1-15,-2-15-2 16,-4 0 0-16,0-9 1 15,3-6 0-15,-6-15-1 16,0-15 0-16,-6-15-1 16,-7-6 1-16,-2-12-1 15,-12 6 1-15,-13 4 0 16,-12 17 1-16,-9 9 0 16,-10 27 0-16,-5 18 2 0,2 12 0 15,-2 14-1-15,15 4 1 16,12 6-2-16,15 3 0 15,19 3 0-15,24-6 0 16,22-6 0-16,18-3 0 16,21-13 2-16,10-2 0 15,11-9-3-15,1-3 0 16,-3-9-37-16,-4-9 0 16,1 0-29-16</inkml:trace>
  <inkml:trace contextRef="#ctx0" brushRef="#br0" timeOffset="4069.7681">5351 5960 135 0,'-6'39'0'0,"0"27"4"16,-9 33 1-16,-9 29-2 15,-7 73 1-15,0 56 1 0,-5 0 0 16,5 16-1-1,16-46 1-15,9-27-5 0,-4-50 0 16,10-45 0-16,0-34 1 16,0-35-2-16,-6-51 1 15,-3-47-2-15,3-7 1 16,-9-18 0-16,9-48 1 16,0-38-1-16,-4 11 1 15,1-8 0-15,3 14 0 16,0 4 0-16,3 41 0 15,-3 30 1-15,0 33 1 16,3 30 0-16,3 6 0 16,0 12-2-16,3 36 1 15,12 24-1-15,22 24 0 16,15 27 3-16,15 38 1 16,16 34-5-16,-16 5 1 15,-9 13 1-15,-12-19 0 16,-10-5-2-16,1-37 1 15,-6-29 3-15,-1-33 1 0,-5-33-2 16,15-28 0-16,8-26-2 16,4-23 0-16,13-28 1 15,14-39 1-15,4-39-2 16,-13-8 1-16,-6-19-1 16,-12 1 0-16,-12-7-1 15,-3-5 1-15,-10-7 0 0,7 10 0 16,0 2-4-16,5 22 1 15,-2 17-20-15,-3 30 1 16,-1 0-76-16</inkml:trace>
  <inkml:trace contextRef="#ctx0" brushRef="#br0" timeOffset="4699.9618">6844 6639 168 0,'0'18'0'15,"0"9"0"-15,-6 36 0 0,0 24 0 16,3 17 0-16,3 19 0 15,-6 9 0-15,6 11 0 16,6 22 0-16,-6 20 0 16,0-29 0-16,0-12 0 15,-10-43 0-15,-2-29 0 16,0-27 0-16,-3-27-1 16,-19-18 1-16,-9-24-1 15,-3-21 1-15,-6-24 0 16,13-23 0-16,2-28-1 15,6-48 1-15,4-41-1 0,8 17 1 16,13 1-1-16,9 20 1 16,16 16 0-16,5 23 0 15,13 22 0-15,15 20 1 16,15 21-1-16,16 27 1 16,15 21-1-16,9 15 1 15,12 18-1-15,-12 27 1 16,3 27 0-16,-24 12 0 15,-13 17-1-15,-27 10 0 16,-25 15 7-16,-27-7 0 16,-24 1-1-16,-10-9 0 15,-21-3-3-15,15-28 1 16,6-17-4-16,7-9 0 16,2-15 0-16,-12-9 0 15,3-12-7-15,4-3 0 16,-1-9 3-16,-9 0 1 15,-15-3-13-15,24 0 1 0,1 0-47 16,14-6 1-16,1 0 59 16</inkml:trace>
  <inkml:trace contextRef="#ctx0" brushRef="#br0" timeOffset="4924.8918">8006 7504 170 0,'15'-3'0'16,"10"-6"10"-16,21 6 1 15,21 0-11-15,6-6 0 16,10-3-12-16,0-6 0 15,2 0-107-15</inkml:trace>
  <inkml:trace contextRef="#ctx0" brushRef="#br0" timeOffset="5573.128">10071 6915 165 0,'-28'-12'0'16,"-12"-6"0"-16,-6 6 0 16,-6 0 0-16,-6 12 0 15,-6 9 0-15,6 12 0 16,-3 9 0-16,0 14 0 16,-4 13 0-16,7 12 0 15,3 9 1-15,25-3 0 16,5 2 0-16,16-5 0 15,12-6-1-15,34-18 0 16,27-15 0-16,15-12 1 16,19-15-1-16,3-3 0 15,15-9 0-15,25 3 0 16,27-3 1-16,-21 6 0 16,-6 3 2-16,-7-3 0 15,-8 0-4-15,-7-3 0 16,-15-6 6-16,-27-9 1 15,-25-6-5-15,-7-12 1 16,-8-12-6-16,-12-6 1 0,-13-12 3 16,-15-2 0-16,-16-7-1 15,-17 6 1-15,-16 3-2 16,-25 27 1-16,-27 21 1 16,-33 33 0-16,-32 27 0 15,23 27 0-15,5 27 0 16,37-21 1-16,28-4-6 15,27-29 0-15,30-21-53 0,25-12 0 16,4 0 35-16</inkml:trace>
  <inkml:trace contextRef="#ctx0" brushRef="#br0" timeOffset="6141.5337">11370 7001 70 0,'-12'0'0'16,"-6"0"22"-16,9 0 0 15,2 3-17-15,4 0 0 16,0-3 1-16,3 3 1 16,3 0-6-16,-3 6 0 15,-3 3 3-15,-6 15 0 16,-6 12 6-16,0 3 0 15,-1 9-4-15,1-6 0 0,0-3-4 16,6-10 0-16,2-5-3 16,7-3 0-16,3-6 2 15,16-12 0-15,14-12-3 16,4-12 1-16,6-12 1 16,6-9 0-16,3-8-1 15,-9 11 0-15,-7 6 1 16,-2 9 0-16,-6 6-1 15,-7 9 1-15,-3 6 1 16,-2 15 0-16,-4 15-2 16,0-6 1-16,-3 0 0 0,0-3 1 15,4-3-2-15,-4-3 1 16,6-7 0-16,-6-2 0 16,7-6-1-16,2-9 1 15,6-5 0-15,13-10 0 16,9-9-1-16,-12 9 1 15,-4 6 0-15,-5 6 0 16,-7 9 0-16,-3 9 0 16,-2 6-1-16,-1 0 1 15,-3 3-1-15,0 0 0 16,6 0-3-16,-8-3 1 16,2-3-20-16,3-3 1 15,0 0-60-15</inkml:trace>
  <inkml:trace contextRef="#ctx0" brushRef="#br0" timeOffset="6756.1382">12508 7109 109 0,'-28'12'0'0,"-11"6"16"15,26-21 1-15,20-12-16 16,-1 3 0-16,0 0 0 15,3 0 1-15,-6 3-1 16,0 0 1-16,0 0-1 16,-3 3 0-16,0 3 1 0,0 6 0 15,-3 6 0-15,3 12 0 16,3 12 3-16,-3 18 0 16,3 15-5-16,0 14 0 15,3 19 6-15,1 15 1 16,2 17-9-16,3 37 1 15,0 26 2-15,-3-17 0 16,4-1-3-16,-1-29 1 16,9-21 1-16,-9-48 0 15,-2-43 0-15,-4-5 0 16,-6-15 0-16,-6-21 1 16,-10-21-1-16,4-26 0 15,0-25-1-15,0-18 1 16,-4-21 0-16,13-44 1 15,3-40-2-15,9 4 1 16,7-13 1-16,14 40 0 16,13 23-1-16,-3 31 1 0,6 29-1 15,-19 33 0-15,-5 33 0 16,-7 6 1-16,3 18-2 16,4 24 1-16,5 24 1 15,4 12 1-15,3 15 1 16,2-4 0-16,1 7 0 15,-16 3 1-15,-5 0-8 16,-26-10 0-16,-17-2 4 16,-28-9 0-16,-28-6 0 0,1-9 0 15,-16-12-5-15,-21-24 1 16,-25-21-17-16,61-21 0 16,1 0-75-16</inkml:trace>
  <inkml:trace contextRef="#ctx0" brushRef="#br0" timeOffset="6995.9343">13557 5760 211 0,'-3'75'0'16,"-3"47"0"-16,-9 34 0 16,-4 38 0-16,1 4 1 15,-4 17-2-15,1-29 1 0,0-16-27 16,5-29 0-16,1-1-81 16</inkml:trace>
  <inkml:trace contextRef="#ctx0" brushRef="#br0" timeOffset="7371.4145">13597 7253 144 0,'-9'18'0'15,"-7"8"2"-15,35-17 0 16,17-12 7-16,-5 0 0 16,6-6-9-16,9-8 1 15,12-7 0-15,-6-6 0 16,3-9-2-16,-6-12 0 15,-7-9 0-15,-5 0 1 16,-6-6-1-16,-7 13 0 16,-9 5 1-16,-8 9 0 15,-10 6 0-15,-16 12 0 16,-8 12 0-16,-19 15 1 16,-12 12 3-16,3 12 1 15,0 9-4-15,12 0 0 16,12 3 1-16,25 11 0 15,24 10-2-15,22-3 1 16,21-3 7-16,10-6 1 16,17-9-9-16,1-12 0 15,15-15-9-15,-6-13 1 0,3-10-18 16,-12-22 1-16,-1 0-63 16</inkml:trace>
  <inkml:trace contextRef="#ctx0" brushRef="#br0" timeOffset="7627.175">15108 5757 172 0,'3'81'0'16,"0"50"11"-16,-16 40 0 15,-5 41-11-15,-3-14 1 16,-7 2-1-16,10-24 0 15,3-17-5-15,-4-27 0 16,1-22 1-16,9-35 1 16,3-33-18-16,3-15 0 15,3-21 17-15,3-30 0 16,3-27-8-16,-9-12 0 16,0 1-60-16</inkml:trace>
  <inkml:trace contextRef="#ctx0" brushRef="#br0" timeOffset="7987.3816">14838 6956 38 0,'-18'-3'0'16,"-12"-6"43"-16,2 9 0 15,-3 3-31-15,4 6 1 16,2 3-10-16,7 3 1 16,6 0-2-16,15 6 0 15,15 0-1-15,22-6 1 16,18-6-1-16,22-6 1 0,18-9 5 16,15-3 1-16,15-9-7 15,28-15 1-15,21-12-4 16,-27-2 1-16,-9-4 0 15,-31-6 1-15,-24-9 0 16,-34 12 1-16,-28 6-2 16,-12 3 1-16,-18 4 1 15,-18 2 1-15,-19 0 0 0,-24 15 0 16,-19 12 0-16,-9 24 0 16,-9 21 3-16,-6 51 0 15,-9 38-5-15,46 4 1 16,30 11 1-16,49-20 0 15,40-9-2-15,30-24 1 16,34-22-1-16,10-20 0 16,20-24 0-16,7-24 0 15,15-21-19-15,-3-15 1 16,0 1-102-16</inkml:trace>
  <inkml:trace contextRef="#ctx0" brushRef="#br0" timeOffset="24411.5857">16554 2406 143 0,'37'-12'0'0,"21"-6"1"16,-43 18 1-16,-24 12 6 15,9-3 0-15,-3 0 1 16,37-15 0-16,21-9-9 16,27-9 0-16,28-12 7 15,19 0 0-15,18-6-7 0,45-8 1 16,35-10 0-16,-29 12 0 16,-5 6-1-16,-3-3 1 15,-7 9-5-15,-21-3 1 16,0 0-136-16</inkml:trace>
  <inkml:trace contextRef="#ctx0" brushRef="#br0" timeOffset="26498.0943">20515 994 149 0,'-28'12'0'16,"-15"3"1"-16,40-9 1 15,22-6-1-15,-7 21 1 0,0 9 3 16,-3 30 0-16,1 23-4 15,-7 13 0-15,-3 15-1 16,-3-7 0-16,-7 1 0 16,4-27 0-16,3-15 0 15,3-15 0-15,3-18 1 16,13-30 0-16,11-27 0 16,7-24 0-16,12-27-1 0,2-12 0 15,11-14 0-15,23-25 1 16,19-21-1-16,-3 34 0 15,6 17 0-15,-40 39 0 16,-24 33-1-16,-13 6 0 16,-14 18-8-16,-41 24 1 15,-30 24-4-15,-12 15 0 16,-22 18 12-16,0 17 0 16,-9 16 3-16,40-27 0 15,21-21-2-15,13-9 0 16,15-7 0-16,12-2 1 15,15-6 2-15,9 3 1 16,10 0-4-16,6 0 1 16,6 3-1-16,3-3 1 15,3-4-2-15,3-5 1 16,0-9-34-16,3-15 1 16,0 0-25-16</inkml:trace>
  <inkml:trace contextRef="#ctx0" brushRef="#br0" timeOffset="27624.6065">22230 1021 184 0,'-3'30'0'0,"-3"21"0"15,0 8 0-15,0 13 3 0,-3 0 1 16,-3 6-4-16,-1-15 0 15,-2-6-10-15,0-10 0 16,-4-5-9-16,4-9 1 16,0-6 16-16,-3-6 0 15,-1-9 2-15,4 3 0 16,6-9 2-16,0 0 0 16,6-6 3-16,3-6 0 15,3 0-3-15,18-21 0 16,13-9-1-16,11-12 0 15,17-15-3-15,11-14 1 16,13-7 0-16,-1 3 1 16,7-3-1-16,-19 19 0 15,-8 8 0-15,-16 15 1 16,-13 12 5-16,-2 15 0 16,-6 15 10-16,-13 30 1 15,-12 24-11-15,-6 18 0 16,-6 17-6-16,-4 1 0 15,1 0 1-15,12-6 1 16,12-10-1-16,-2-11 0 0,5-6 2 16,9-18 1-16,10-9-3 15,0-15 0-15,-1-9 0 16,4-27 0-16,6-12-1 16,-3-9 0-16,-1-15-2 15,-5-6 1-15,0-14 1 0,-7 8 1 16,-6 0-4-16,-5 12 1 15,-4 15 3-15,-3 9 0 16,-6 12 0-16,-18 9 1 16,-13 12 0-16,-2 12 1 15,-4 12-2-15,10 3 0 16,2 9 0-16,13 3 0 16,9 0-1-16,9 3 1 15,13 3 5-15,8 3 0 16,13-7-4-16,15-8 0 15,19-9-6-15,8-9 0 16,10-12 6-16,3-9 1 16,9-9-2-16,-9-12 1 15,-6-9-2-15,-22 4 1 16,-12-4 0-16,-12 9 0 16,-15 6 0-16,-7 3 1 15,-9 9-1-15,-18 30 0 0,-18 27 1 16,6-18 1-16,-1 8-5 15,10-5 1-15,3 6-1 16,12-6 0-16,7 0 4 16,8-3 1-16,10-12-2 15,-4 0 1-15,4-6-1 16,-3 0 1-16,2 0 0 16,-8 0 0-16,-4 0-3 15,0 6 0-15,-2 3 3 16,-4-3 1-16,0-6 1 0,-5-3 0 15,-7-4-6-15,-3-2 0 16,-3-6 4-16,-7-11 0 16,-5-10-3-16,-12-6 1 15,-7-18 1-15,-15-3 0 16,-12-12 2-16,-22-9 1 16,-18-11-2-16,3 11 0 15,1-6 0-15,20 24 0 16,13 3-1-16,18 12 0 15,18 12 3-15,41-2 0 16,36 2-4-16,27-9 1 16,31 3-2-16,34-3 0 15,33 0-7-15,-24 3 1 16,-6-3-25-16,-52 15 1 16,-1 0-44-16</inkml:trace>
  <inkml:trace contextRef="#ctx0" brushRef="#br0" timeOffset="28181.5113">23952 1233 71 0,'13'-9'0'15,"8"-6"1"-15,-9 6 1 16,-3-3 10-16,-3 6 0 16,1 3 10-16,2 3 1 15,6 0-20-15,3 15 1 16,4 15 1-16,2 18 0 16,4 15-4-16,2-3 1 15,7 3-2-15,3-15 0 0,6-1 1 0,9-20 1 16,12-12-2-16,3-21 0 31,4-24 0-31,2-9 0 0,7-11 0 16,-13 2 0-16,-6-6 0 15,-5 12 1-15,-7 9 5 16,-13 12 0-16,-11 12 5 16,-13 36 0-16,-9 30-11 15,0 3 1-15,0 12-4 16,4-19 1-16,2-2-77 15,25 0 0-15,-1 0 73 0</inkml:trace>
  <inkml:trace contextRef="#ctx0" brushRef="#br0" timeOffset="29126.3193">26659 805 165 0,'12'6'0'16,"13"15"0"-16,-4 3 1 16,4 15 4-16,-16 15 1 15,-6 18-3-15,-12 6 0 16,-10 11-5-16,1-5 1 15,-4 0 1-15,4-21 0 16,3-12 2-16,3-12 1 16,5-16-3-16,1-5 0 15,3-6-1-15,12-15 0 16,7-9 0-16,17-21 1 16,13-11-3-16,6-7 1 15,9-6 1-15,-2 9 0 16,-1 0 0-16,-9 18 0 15,-7 9 1-15,-5 27 1 16,-9 21-2-16,-7 18 1 16,-6 15 0-16,-2-12 0 0,-1-3 1 15,6 9 1-15,7-7-2 16,5 1 0-16,4-3 1 16,-4-9 1-16,1-9-2 15,12 0 0-15,6-6 0 16,-3-6 0-16,-4-6-1 15,10-12 0-15,10-12 0 16,-1-9 1-16,0-9-1 16,-6-9 0-16,-6-6 1 0,-6-3 0 15,-10-5 0-15,-5-1 0 16,-10-6 0-16,-2-6 0 16,-4-3 0-16,-9 3 1 15,-9-2-1-15,-3 20 0 16,-4 9 1-16,-20 21 0 15,-13 18 3-15,-9 24 0 16,-13 24-5-16,1 3 1 16,-6 5-1-16,12-2 0 15,6-3 0-15,9-6 1 16,9-3-11-16,19-3 0 16,-1 0-102-16</inkml:trace>
  <inkml:trace contextRef="#ctx0" brushRef="#br0" timeOffset="29876.4078">29008 898 71 0,'-31'18'0'0,"-18"6"33"16,34-6 1-16,18-12-28 16,-27 30 1-16,-10 15 3 0,-18 15 1 15,-12 17-1-15,-1 1 0 16,-2 0-10-16,9-12 0 16,3-6 0-16,6-19 1 15,9-11-4-15,4-12 1 16,5-6-1-16,10-27 0 15,11-18 1-15,17-21 1 16,11-17-1-16,13-1 1 16,11-3 0-16,4 0 0 15,9 6 1-15,-15 21 0 16,-3 7 0-16,-4 17 0 16,-5 12 0-16,-13 33 0 15,-6 26 11-15,-3-2 0 16,-6 12-15-16,10-12 1 15,2-3 3-15,9-3 0 16,7 3 2-16,-1-19 0 16,1-5-2-16,5-9 1 0,7-9-6 15,6-18 0-15,9-18 5 16,-3-8 1-16,0-10-1 16,-12 12 0-16,-6 6-1 15,-10 6 0-15,-9 6 2 16,-2 12 1-16,-7 6 0 15,-3 21 0-15,-3 9-2 16,3-3 0-16,3 3 2 16,12-6 0-16,7 0-1 15,5-9 1-15,4-6-4 0,3-12 0 16,2-12 2-16,-5 0 1 16,-6-12-2-16,-7 6 0 15,-3-3 1-15,-5 12 1 16,-7-3-4-16,3 30 0 15,-3 9 9-15,-3 15 1 16,0 12-7-16,-3-4 0 16,0 7 0-16,0-12 0 15,3-12-8-15,0 0 0 16,0-6-20-16,6-6 0 16,1 0-58-16</inkml:trace>
  <inkml:trace contextRef="#ctx0" brushRef="#br0" timeOffset="30102.7169">30271 874 122 0,'-18'27'0'0,"-13"21"10"16,28-30 1-16,12-18 1 15,-12 33 1-15,-6 9-13 16,-13 27 1-16,-5 20-1 15,2 7 0-15,-2 18 3 16,5-10 1-16,4-2-6 16,0-15 1-16,-1-15-50 15,-2-15 0-15,0-1 14 16</inkml:trace>
  <inkml:trace contextRef="#ctx0" brushRef="#br0" timeOffset="30361.8399">29922 1583 157 0,'0'27'0'16,"0"18"2"-16,25-36 0 16,17-21 4-16,10-6 0 15,16-12-7-15,5-6 1 16,13-12-1-16,-1-14 1 16,4-7-1-16,-3-6 1 15,-4-9 0-15,-17 21 0 16,-13 10 0-16,-13 14 0 15,-8 12 0-15,-13 36 0 16,-12 24 0-16,-12 18 0 16,-15 20-1-16,-7 1 1 15,-8 3-41-15,8-9 0 16,1 0-11-16</inkml:trace>
  <inkml:trace contextRef="#ctx0" brushRef="#br0" timeOffset="30476.9891">30953 1709 172 0,'21'27'0'0,"19"21"6"16,3 0 0-16,9 14 2 16,-3-14 1-16,0-3-14 15,-13-12 0-15,1-6-134 0</inkml:trace>
  <inkml:trace contextRef="#ctx0" brushRef="#br0" timeOffset="31318.6193">20640 3049 153 0,'12'-3'0'16,"13"-6"1"-16,-31 9 0 15,-16 0 0-15,1 0 0 16,-7 0 4-16,-14 15 0 15,-10 9 1-15,-3 18 0 16,-4 15-2-16,10 21 1 16,7 14-8-16,23 7 0 15,16 9 3-15,31-15 0 16,24-7 5-16,24-26 1 16,22-24-5-16,40-36 0 15,36-33-2-15,0-51 1 16,10-41-2-16,-7-25 1 15,1-26-3-15,-16-13 0 16,-6-20 2-16,-25 2 1 16,-21-8 1-16,-30 41 0 15,-31 25 0-15,-43 65 0 16,-40 51 1-16,-42 102 1 16,-40 90-1-16,-7 56 1 15,-14 69 6-15,30-24 0 0,12 10-6 16,40-43 0-16,33-24-2 15,25-44 0-15,28-36-1 16,9-40 1-16,18-41-2 16,0-39 0-16,9-39-2 15,-12-26 1-15,-6-34-1 16,-6-12 0-16,-3-20 2 0,-13 17 0 16,-5 6 2-16,-13 42 0 15,-6 27 8-15,-21 9 1 16,-16 7-12-16,-12 11 0 15,-9 18-43-15,-3-3 1 16,0 2-17-16</inkml:trace>
  <inkml:trace contextRef="#ctx0" brushRef="#br0" timeOffset="31462.5212">22172 3591 152 0,'40'0'0'16,"24"0"3"-16,-6 0 1 15,7 3-1-15,-19 0 0 16,-10 0-10-16,-14-12 0 16,-1 0-101-16</inkml:trace>
  <inkml:trace contextRef="#ctx0" brushRef="#br0" timeOffset="33013.5355">23273 3283 176 0,'16'-12'0'16,"8"-6"-1"-16,-2 6 1 16,2 0 3-16,19-24 1 15,15-18-5-15,-3-12 1 16,3-18 0-16,-6-11 1 16,-6-13-2-16,3 0 1 15,3-2 0-15,-22 14 0 16,-8 6-1-16,-19 24 0 15,-15 21 3-15,-16 45 0 16,-12 36 0-16,1 33 1 16,-7 33-3-16,3 38 1 15,3 46-1-15,22-34 1 16,12-8 1-16,15-21 0 16,18-22-2-16,-11-32 0 15,-1-33-4-15,0-3 0 0,4-12 2 16,-4-6 0-16,-3-6 1 15,10-18 0-15,2-21-2 16,13-15 1-16,6-21-2 16,-19-2 0-16,-12-7 1 15,-9 12 0-15,-12 0 2 16,-9 18 1-16,-7 12 1 16,-5 27 0-16,-7 21 2 15,0 3 0-15,-2 15-3 16,11-6 1-16,10 6-1 0,9-3 0 15,12 6 3-15,9-6 0 16,9 0-4-16,7-9 1 16,5-3 0-16,10-6 1 15,9-9 0-15,3-6 0 16,6-9-1-16,-2-6 0 16,2-9-1-16,-3-3 0 15,0-9-1-15,-9 0 0 16,-3-3 0-16,-16 6 1 15,-11 6-1-15,-4 3 1 16,-6 3 1-16,-9 3 0 16,-9 4 0-16,3 8 0 15,-3 3 0-15,-4 6 0 16,1 6 0-16,-9 14 0 16,-4 10 0-16,1 9 1 15,-4 9 0-15,7-3 0 16,3 0 0-16,5 3 0 0,4 3-1 15,15 3 0-15,13-1 0 16,11-5 0-16,13-6 0 16,6-9 1-16,12-12 0 15,3-6 1-15,7-6-2 16,5-9 0-16,7-12 0 16,9-9 0-16,5-6 0 15,-5-18 1-15,-3-6-4 0,-4-3 0 16,-5-5-1-16,-16-1 0 15,-12-3-5-15,-9 3 0 16,-12-3 2-16,-25 12 1 16,-22 7 6-16,16 11 0 15,3 6 0-15,-6 9 1 16,-3 6 0-16,-12 6 1 16,-13 6 0-16,-18 6 1 15,-15 9-2-15,3 15 1 16,-6 9 5-16,-4 17 1 15,1 4-3-15,18 12 1 16,9 3 5-16,13 0 0 16,14 2-11-16,13-11 0 15,16-6 0-15,17-15 0 16,22-15-9-16,15-15 0 16,22-12-34-16,-6-18 1 15,-1 0-9-15</inkml:trace>
  <inkml:trace contextRef="#ctx0" brushRef="#br0" timeOffset="35206.4127">26206 2882 110 0,'3'0'0'16,"7"-3"10"-16,-4 0 1 0,0 0-5 15,6-3 0 1,6-6-3-16,7 3 1 0,2-12-2 16,13 3 0-16,9-6-1 15,-9 6 0-15,-3 3-1 16,-10 15 0-16,-9 12 0 16,-5 21 0-16,-4 18 0 15,-3-3 1-15,-3 9-1 16,6-1 0-16,6 4 0 0,10 12 0 15,9 6 0-15,-10 15 0 16,-6 14 2-16,-15 49 0 16,-12 32 3-16,3-2 0 15,0 11-5-15,-15-17 0 16,-13-10 3-16,0-32 0 16,1-24-2-16,-22-25 1 15,-16-23-1-15,22-24 1 16,10-27-4-16,-10-12 1 15,0-18 0-15,12-33 1 16,6-30-3-16,22-50 0 16,18-43-7-16,25-2 1 15,24-16 4-15,25 13 0 16,24 5-6-16,6 10 1 16,12 8 7-16,-5 0 0 15,2-2 3-15,-30 23 0 16,-19 13 0-16,-24 38 1 0,-21 27 14 15,-13 18 1-15,-12 24-13 16,-15 18 1-16,-13 15 0 16,1 9 1-16,-7 18 3 15,10 6 1-15,5 8-8 16,4-11 0-16,3 0-1 16,9-9 0-16,6-9 0 15,-3-9 0-15,0-6-3 16,3-9 0-16,4-12-1 15,8-27 1-15,6-21-2 0,-5-12 0 16,-1-18-1-16,-6 4 1 16,1-4 2-16,-7 15 0 15,-3 12 3-15,-3 15 0 16,-6 15 3-16,-7 24 1 16,-2 24-1-16,3 3 0 15,3 12-2-15,9 3 0 16,9 3 1-16,3-3 1 15,3-3-2-15,4-3 0 16,2-4-1-16,10 4 0 16,9-9 0-16,-7-3 0 15,4-6 0-15,3-6 0 16,2-3 0-16,1-6 0 16,3-3 0-16,-3 0 0 15,0 0 0-15,0 0 0 16,2 0 1-16,-5-3 1 15,-6 0-2-15,3-6 0 16,2-6-1-16,-11-18 0 16,-10-12-1-16,-9-11 1 0,-6-13-2 15,-6 3 0-15,-9 0 0 16,-3 12 1-16,-7 6 1 16,7 16 0-16,0 8 1 15,-7 33 0-15,-5 23 1 16,9 34 1-16,5 30 3 15,10 21 1-15,6 23-3 0,25 43 1 16,15 35-4-16,6-17 0 16,9-7 0-16,-9-26 1 15,-3-19 1-15,-31-26 0 16,-18-24 1-16,-25-25 0 16,-18-20 3-16,0-27 0 15,-9-27-7-15,0-15 0 16,-3-21 1-16,12-21 1 15,7-23-1-15,17-49 0 16,13-41-5-16,15-1 0 16,16-11 3-16,17 11 0 15,19 9 0-15,1 19 1 16,2 17-1-16,-6 30 1 16,0 25 1-16,-12 26 0 15,-10 27 0-15,10 6 0 16,0 15 0-16,-6 0 0 15,-1 6 0-15,1 3 0 16,0 3 1-16,-10-3 1 0,-2 0-3 16,-1-3 1-16,4 0-1 15,-7-12 1-15,1-6-1 16,2-18 0-16,0-12-2 16,-8-6 1-16,-4-12 0 15,-3 6 1-15,-6 3 0 16,-3 9 0-16,-6 7 1 15,-3 2 0-15,0 6 0 16,-10 15 1-16,-2 9-1 16,-3 15 1-16,-7 12-1 15,13 3 0-15,8 8 0 0,10-2 0 16,10-6 0-16,14-6 0 16,16-3 0-16,3-9 0 15,6-9 0-15,6-12 0 16,6-12 1-16,3-9 0 15,3-12-1-15,-6-2 0 16,-2-4-1-16,-14 6 1 16,-8 0 0-16,-9 15 0 15,-10 6 0-15,-21 21 0 16,-15 21 0-16,-13 12 0 16,-9 21 3-16,10-6 1 15,-1-1-4-15,10-5 0 16,2-6 0-16,7-9 0 15,3-6 0-15,6-3 1 16,6-6-2-16,0-3 1 16,6-3 0-16,-3-3 0 15,0-3 0-15,0 0 0 0,1-3 0 16,-4 3 0-16,0-3 0 16,0 6 1-16,3 0 2 15,0 3 0-15,3 3-4 16,6 3 0-16,4 3 2 15,2 0 0-15,4 3-2 16,-1-6 0-16,4-3-1 16,2-12 1-16,7-6-1 0,-9-3 1 15,-1-6 0-15,-9 3 1 16,-2 3 0-16,-4 3 0 16,-6 3 0-16,-3 6 0 15,0 3 0-15,0 9 0 16,-3 6 1-16,9 3 0 15,4 3-3-15,-4-6 0 16,0 0-36-16,0-6 0 16,0 0-19-16</inkml:trace>
  <inkml:trace contextRef="#ctx0" brushRef="#br0" timeOffset="36046.1452">30023 2753 162 0,'9'-6'0'16,"4"-6"0"-16,-7 18 0 16,-6 15 0-16,-3-6 0 15,-4 6 0-15,4 6 0 16,3 3 0-16,7-3 0 16,2 0 0-16,0-6 0 15,3-3 0-15,22-7 0 16,18-2 0-16,-9-9 0 15,-4-9-1-15,1-11 1 16,3-13-4-16,-13 6 0 16,-2 3 3-16,-10 9 1 15,-8 3 0-15,-10 24 1 16,-10 18-1-16,1 0 0 0,0 6 0 16,3-4 0-16,3 4 0 15,6-9 0-15,6-3-1 16,16-15 0-16,8-9-2 15,13-21 0-15,9-18-7 16,-15 6 0-16,-6-2 9 16,-13 8 1-16,-6 6 8 0,-6 42 0 15,-6 29-3-15,1 31 0 16,-4 33-3-16,0 15 1 16,0 17-2-16,9 46 0 15,9 32 0-15,-15-15 1 16,-9-2-1-16,-9-13 0 15,-10-5 17-15,-24-10 1 16,-21-5-19-16,0-19 0 16,-7-17 3-16,4-30 0 15,-1-27-3-15,7-22 1 16,6-26-1-16,3-36 0 16,3-33 1-16,9-59 0 15,6-52-2-15,19-50 1 16,15-52-26-16,33 10 1 15,1 0-82-15</inkml:trace>
  <inkml:trace contextRef="#ctx0" brushRef="#br0" timeOffset="36707.1379">31589 2119 178 0,'-15'0'0'16,"-7"3"0"-16,16 27 0 15,6 21 0-15,-9 11 0 16,-3 19 0-16,-19 24 0 15,-12 18 4-15,-2 32 0 16,-11 31-6-16,17-31 1 16,8-11 2-16,13-48 0 15,9-34-1-15,2-14 0 16,4-21-3-16,3-12 0 16,0-15 2-16,13-30 0 15,5-27-1-15,10-14 0 16,8-31 0-16,4-3 1 15,6-9-1-15,0-17 1 16,0-16 1-16,-16 51 0 16,-5 25 0-16,-10 11 0 15,-9 12 0-15,-3 12 1 16,-6 15 0-16,-3 18 0 0,-3 15-1 16,6 24 0-16,3 24 0 15,6 6 0-15,9 20 1 16,16 16 0-16,12 12-1 15,5 26 0-15,11 19 1 16,-11-18 1-16,-5-4-1 16,-18-56 1-16,-13-39 1 15,-3-9 1-15,-6-18-3 0,0-12 1 16,-3-15 0 0,3-33 1-16,0-30-3 0,4-18 1 15,5-23-1-15,9-52 1 16,13-38-2-16,-7 17 1 15,-2-2-6-15,2 35 0 16,1 19-7-16,-10 47 0 16,1 0-97-16</inkml:trace>
  <inkml:trace contextRef="#ctx0" brushRef="#br0" timeOffset="37324.9774">32803 2164 168 0,'-15'9'0'0,"-13"3"0"16,10 18 0-16,3 17 2 15,-16 7 0-15,-6 18-1 16,1 18 0-16,-4 6-1 16,3 17 0-16,4 16 0 15,-4 32 0-15,0 16 1 16,7-15 0-16,2-7-1 0,13-26 0 16,9-19 0-16,0-41 0 15,3-36-1-15,-1-6 1 16,1-15-2-16,3-36 1 15,7-33 0-15,5-21 1 16,6-26-1-16,10-52 0 16,11-41 0-16,4 2 1 15,3-11 0-15,0 23 0 16,3 1 0-16,-6 41 0 16,-7 34 0-16,7 23 0 15,0 36 0-15,-6 21 1 16,-1 21-1-16,13 9 0 15,6 15 0-15,7 6 0 16,5 12 1-16,-9 9 0 16,0 8 3-16,-15 4 1 15,-9 3-5-15,-31 6 0 16,-25 6 8-16,-30 0 0 0,-24-1-11 16,-25 7 0-16,-22 6 4 15,38-30 0-15,15-15-2 16,-4-18 1-16,7-15-10 15,9-6 1-15,9-9-41 16,-15-9 0-16,-1 0 12 16</inkml:trace>
  <inkml:trace contextRef="#ctx0" brushRef="#br0" timeOffset="81040.8481">17276 7037 173 0,'12'-9'0'15,"10"-9"0"-15,2 9 1 16,4 6-1-16,14 3 1 16,13 6 0-16,19 6 1 15,18 6 3-15,18-3 0 16,15-3-5-16,-3-12 0 0,1-9-2 16,-10-3 1-16,-6-6-5 15,12-12 1-15,7-12-10 16,-41 13 1-16,1-1-88 15</inkml:trace>
  <inkml:trace contextRef="#ctx0" brushRef="#br0" timeOffset="82662.565">19934 5218 148 0,'9'24'0'16,"3"15"-1"-16,-6-39 0 15,0-24 1-15,-3 12 0 16,-3-3 3-16,-12 39 0 15,-12 21 4-15,-13 57 1 16,-15 44-2-16,-28 97 1 16,-20 80-7-16,-14 24 0 15,-17 45 4-15,-13-18 1 16,-15 0-2-16,15-81 1 16,7-54-5-16,8-89 0 15,10-81 1-15,15-22 1 16,15-44-1-16,25-38 0 15,18-40 0-15,52-12 0 16,40-21 1-16,34 39 1 16,33 16 1-16,6 56 0 15,13 38-4-15,-16 55 1 16,-3 45 0-16,-33 44 0 16,-22 43 1-16,-37 44 1 0,-30 45 0 15,-28 84 1-15,-27 69-2 16,-6 56 1-16,-10 64 0 15,10-22 0-15,-1 9-1 16,53-92 1-16,36-57-2 16,31-72 1-16,37-69-1 15,15-45 0-15,21-53 0 16,19-31 0-16,18-41-1 0,6-57 1 16,13-51-20-16,20-48 1 15,19-51 5-15,22-41 1 16,0-1-97-16</inkml:trace>
  <inkml:trace contextRef="#ctx0" brushRef="#br0" timeOffset="83638.3974">22796 6379 169 0,'-24'0'0'16,"-19"3"0"-16,0-9 0 15,-6-9 1-15,-30 12 0 16,-19 6 4-16,-24 15 0 16,-25 12 3-16,-21 36 0 15,-25 29-6-15,49 1 0 16,22 12-3-16,39-3 1 15,37 2 0-15,37 4 0 16,40 3 0-16,36-4 0 16,40 1 0-16,6-9 1 15,22-6-4-15,-16-22 1 16,0-17-4-16,-15-33 1 16,-9-27-10-16,0-36 1 15,0 0-96-15</inkml:trace>
  <inkml:trace contextRef="#ctx0" brushRef="#br0" timeOffset="83970.9228">22001 6831 175 0,'31'-3'0'15,"24"-3"-1"-15,9 0 1 16,15 0-1-16,10 9 1 15,12 6 0-15,6 3 0 16,12 3-1-16,-2 3 0 16,2 0-46-16,25-12 0 15,-1 0 4-15</inkml:trace>
  <inkml:trace contextRef="#ctx0" brushRef="#br0" timeOffset="84629.4289">24576 5781 186 0,'-12'24'0'16,"-6"14"0"-16,-1 31 1 15,-2 27 1-15,-25 33 1 16,-18 29-1-16,-28 85 1 16,-27 62-4-16,12-9 0 15,3 12 4-15,15-48 1 16,16-29-5-16,-1-52 1 16,7-47-4-16,12-42 1 15,12-43-1-15,-3-70 1 16,6-67 0-16,16-24 0 15,15-36 2-15,27-26 0 16,22-33 0-16,15 2 1 16,21-8-1-16,1 2 1 15,9 1 0-15,-10 44 0 16,-3 28 0-16,-21 47 0 16,-15 39 0-16,3 42 0 15,-7 42 0-15,7 39 0 16,6 42 7-16,6 23 0 0,9 31-8 15,-6 2 0-15,3 16 1 16,7-4 1-16,2 7-1 16,-9-10 1-16,-6-2-1 15,-6-22 0-15,-9-11 2 16,2-39 0-16,4-27-2 16,-6-31 0-16,0-26 0 15,2-48 1-15,7-38 1 16,9-58 0-16,6-51-2 0,1-26 0 15,2-39 0-15,9 2 1 16,7-11-2-16,-4 27 1 16,-2 11-5-16,17 49 1 15,10 35-1-15,-43 39 0 16,-21 36-26-16,-12 52 0 16,-1-1-47-16</inkml:trace>
  <inkml:trace contextRef="#ctx0" brushRef="#br0" timeOffset="85184.9408">26595 6164 169 0,'-13'41'0'15,"-8"31"2"-15,-25 63 0 0,-18 53-2 16,-12 28 1-16,-13 35-1 16,46 0 0-16,25 16 2 15,-10-13 0-15,4-3-3 16,-44-41 0-16,-23-31 0 16,54-44 1-16,28-39-1 15,-3-40 0-15,5-38-1 16,-5-69 1-16,0-62 0 0,24-40 0 15,16-47 0-15,-1-13 0 16,10-20 1-16,3-21 0 16,6-19 0-16,9 4 0 15,9-3 0-15,-24 48 0 16,-10 26 0-16,-5 64 0 16,-10 47 1-16,31 48 0 15,15 45 6-15,28 42 1 16,27 41-7-16,12 13 1 15,16 18-1-15,0 14 0 16,6 13 2-16,-25 0 1 16,-12 5-3-16,-45-5 1 15,-32-7-2-15,-63 4 1 16,-50 0-1-16,-30-25 0 16,-40-14 1-16,-9-27 0 15,-18-27 0-15,3-21 1 16,-3-27-12-16,18-21 1 15,12-21-45-15,21-21 1 0,1 0 11 16</inkml:trace>
  <inkml:trace contextRef="#ctx0" brushRef="#br0" timeOffset="86551.0006">21548 10876 175 0,'0'18'0'0,"-3"11"0"0,-9 4 0 16,-3 9 0-16,-7 27 0 15,-5 24 0-15,-7 38 0 16,-5 34 3-16,-17 68 0 16,-11 55 0-16,-3-10 0 15,-4 15 3-15,10-51 0 16,6-26-6-16,12-58 0 15,13-47 0-15,8-36 0 16,13-42-10-16,-9-69 1 16,-1-57 5-16,10-33 0 15,3-41 3-15,12-13 0 16,9-20-1-16,6-7 1 16,10-8-1-16,-1 9 1 15,4-1 0-15,6 34 1 16,9 17 1-16,-4 42 0 15,1 34 2-15,-12 26 0 16,-7 30-1-16,4 45 0 0,2 42-1 16,13 68 1-16,12 61 1 15,6 17 1-15,7 30-4 16,-1 7 0-16,3 14 0 16,1-12 0-16,2 1-1 15,-9-22 0-15,-6-18 1 0,-12-41 0 16,-9-36-1-16,-13-46 0 15,-8-38 0 1,11-57 1-16,4-48 1 16,15-47 0-16,12-52-1 0,0-20 1 15,3-34 3-15,9-14 1 16,10-21-3-16,-1-1 0 16,7-5-2-16,-13 9 0 15,-2-1-4-15,-19 31 1 16,-15 20-28-16,-10 40 0 15,1-1-53-15</inkml:trace>
  <inkml:trace contextRef="#ctx0" brushRef="#br0" timeOffset="87723.6249">23549 11190 152 0,'-3'9'0'16,"-4"9"0"-16,7-9 0 15,7-6 0-15,5 6 1 16,9 0 1-16,-6 47 1 16,-2 31-1-16,-7 39 0 15,-6 38 1-15,3 76 1 16,-3 65-4-16,-3-9 0 16,0 12 7-16,-6-45 0 15,-4-29-7-15,1-46 0 16,0-41-2-16,0-45 1 15,-1-46-1-15,-14-38 0 16,-7-39 0-16,-2-41 0 16,-4-46 1-16,3-21 1 15,0-29 0-15,13-22 0 16,9-26 0-16,12-16 1 0,15-20 0 16,12 6 0-16,16-7-1 15,9 34 1-15,15 20-1 16,0 40 0-16,7 35-1 15,-4 36 1-15,0 34 3 16,28 35 0-16,21 35-2 16,16 22 1-16,15 24 0 15,3 18 0-15,6 18 0 0,-28-13 0 16,-12-5-3-16,-39 3 1 16,-28-3-1-16,-52-4 1 15,-40 1 0-15,-31 0 0 16,-36 0 3-16,-9-10 0 15,-22-5-6-15,10-18 0 16,2-15 0-16,22-15 0 16,12-15-11-16,34-21 1 15,0 0-97-15</inkml:trace>
  <inkml:trace contextRef="#ctx0" brushRef="#br0" timeOffset="87933.4213">24799 12901 175 0,'31'3'0'0,"21"3"2"15,15-12 0-15,16-9-3 16,3-18 1-16,8-12-4 15,-5-6 0-15,0 0-119 16</inkml:trace>
  <inkml:trace contextRef="#ctx0" brushRef="#br0" timeOffset="88772.9715">26295 11010 193 0,'0'21'0'15,"0"15"1"-15,-9 21 0 16,-3 21 2-16,-4 29 0 16,-5 28-3-16,-16 68 0 15,-9 58 0-15,4 5 0 16,-1 24 0-16,9-42 1 15,10-17-1-15,-7-55 0 16,3-38-2-16,7-42 0 16,9-39 2-16,-3-25 0 15,-1-29-2-15,1-18 0 16,3-20 1-16,21-13 0 16,12-12 0-16,16-6 1 0,18-12-2 15,3 9 1-15,9 4 0 16,-8 20 0-16,-4 12-1 15,0 24 1-15,0 21 1 16,-6 18 0-16,-3 21-2 16,-1 2 1-16,-2 7 3 15,9-3 1-15,3 3-5 16,-3-9 0-16,0-6 2 0,-6-9 0 16,-3-12-1-16,15-6 1 15,9-13 0-15,-12-2 0 16,-6-3-1-16,-3-8 0 15,-3-7 1-15,-3 0 0 16,0 0 0-16,-10 3 1 16,-5 0-2-16,-4 6 0 15,-3 6 1-15,4 3 0 16,-1 6-1-16,7-6 1 16,5-6-1-16,7-9 0 15,6-6 0-15,-3-18 0 16,-3-15-5-16,-4-12 0 15,-2-12 5-15,-10-5 0 16,-5-10-3-16,-13 3 1 16,-12-3 3-16,-22 22 0 15,-18 8 1-15,-12 27 0 16,-15 18 5-16,-7 18 1 16,-5 21-6-16,11 12 1 0,10 12 13 15,21-4 1-15,16 1-15 16,17 3 1-16,20 3-2 15,17 0 1-15,19-3-1 16,12-12 0-16,12-6 0 16,4-1 1-16,2-5-2 15,4 0 1-15,-1-3-1 16,-5-3 1-16,-1 0-12 16,-18-6 0-16,-12-3-25 0,3-18 0 15,0 0-29-15</inkml:trace>
  <inkml:trace contextRef="#ctx0" brushRef="#br0" timeOffset="89208.3363">28167 12994 191 0,'-16'6'0'16,"-5"3"-4"-16,15-12 1 15,9-9 3-15,12-27 0 16,16-21-1-16,2-15 0 15,7-18-8-15,0-2 0 16,6-7-4-16,-12 21 1 16,-7 15 16-16,-9 19 0 15,-5 14-2-15,-23 42 1 16,-11 32 0-16,-6 22 1 16,-7 24 3-16,3 0 1 15,-2 6 0-15,8-22 1 16,10-11-13-16,12-12 1 0,9-15 3 15,18-21 0-15,13-18 0 16,3-18 0-16,9-18 0 16,3-9 0-16,6-15 0 15,-9 4 0-15,-3-4 0 16,-19 18 0-16,-8 12-1 16,-19 36 0-16,-16 27 1 0,-5 24 1 15,-10 27-1-15,22 8 0 16,9 16 1-16,18-15 1 15,13-3-4-15,15-31 1 16,18-17-14-16,10-33 0 16,-1 0-93-16</inkml:trace>
  <inkml:trace contextRef="#ctx0" brushRef="#br0" timeOffset="89750.1692">30479 10723 169 0,'-6'21'0'15,"-3"12"1"-15,-4 15 1 0,1 12 10 16,-12 38 1-16,-10 34-13 15,-9 65 0-15,-12 52 0 16,18 2 1-16,13 18 2 16,3-32 0-16,8-16-3 15,4-24 0-15,3-23-1 16,3-27 1-16,3-25-4 16,-3-35 1-16,3-30-3 15,-3-21 1-15,0-24 6 16,-3-3 1-16,0-9-2 0,-4-9 0 15,1-12 1-15,-6-24 0 16,-3-18-1-16,5-3 0 16,1-6 0-16,-12 4 1 15,-10-4-3-15,-15 12 1 16,-12 9 4-16,-9 27 0 16,-7 18-3-16,-2 24 0 15,-7 18 3-15,22 9 1 16,12 15-3-16,15 3 1 15,13 2-1-15,14 1 0 16,16 3-1-16,25-3 0 16,24 0-1-16,18-16 1 15,19-8-1-15,3-30 1 16,6-21-27-16,21-65 0 16,1-1-75-16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00" units="cm"/>
          <inkml:channel name="Y" type="integer" max="1058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627.98633" units="1/cm"/>
          <inkml:channelProperty channel="Y" name="resolution" value="637.3494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2-16T15:00:35.7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17120 1126 120 0,'-3'0'0'0,"-3"6"-10"0,3-15 0 15,3-3 10-15,-3-3 0 16,3 3 17-16,-3 0 0 16,3 0-11-16,-3 3 0 15,3 0-3-15,-3 3 0 16,3 0-1-16,-4 3 1 16,1 3 1-16,0 21 1 15,0 6 0-15,3 30 0 16,0 14-5-16,3 13 0 15,3 15 1-15,10 3 0 16,8 8 1-16,-5 13 1 16,-1 6 2-16,-3 35 0 15,1 25-5-15,2-10 0 16,0 1 3-16,-3-1 1 16,1-2-4-16,-1-4 1 15,3 1 0-15,-2 8 0 16,2 4-2-16,-6 8 1 15,1 4 0-15,-1 8 1 0,0 3-1 16,-12-8 1-16,-9-7-1 16,6 1 1-16,0-7-1 15,0 1 0-15,-3-7 0 16,2 4 1-16,1-1-1 16,0 7 0-16,3-1 0 15,0 7 1-15,0-1-1 16,-3 3 0-16,0 1 1 0,9-13 0 15,10-8-1-15,-1-1 1 16,3-2-1-16,10 8 1 16,5 4-1-16,-5-1 1 15,0 1-1-15,-7 8 1 16,0 4-1-16,-5 2 0 16,-7 7 0-16,6-7 0 15,0-6 0-15,1 4 0 16,-4-1 0-16,3 10 0 15,4 2 0-15,-10 13 0 16,-6 8 0-16,-12 0 0 16,-7 4 0-16,4-16 1 15,0-6-1-15,3 1 0 16,3-7 0-16,6-8 0 16,3-7 0-16,-3-5 0 15,0-7 0-15,0-5 0 16,3-4 0-16,-3-2 0 15,0-7 0-15,3 7 0 16,3-1 0-16,9-2 0 0,10-7 0 16,2 1 0-16,10-1 0 15,-4 10 0-15,1 8 0 16,-6 25 0-16,-4 14 0 16,-9 19 0-16,-5 14-1 15,-4-15 1-15,0-8 0 16,0-10 0-16,0-11 0 0,0-16 0 15,0-18-2-15,0-20 1 16,1-24 1-16,-4-7 0 16,0-17-4-16,3-9 0 15,3-15 5-15,6-10 0 16,4-8-9-16,-7-12 1 16,0-15 3-16,-6-9 1 15,-3 0-5-15,0-12 1 16,-3-15-21-16,-18-48 0 15,0-3-45-15</inkml:trace>
  <inkml:trace contextRef="#ctx0" brushRef="#br0" timeOffset="1382.0368">4804 327 117 0,'15'0'0'16,"7"0"0"-16,-7 6 0 0,0-6 0 16,-5 24 1-1,2 15 11-15,-12 29 1 0,0 16-3 16,-12 36 1-16,-13 26-11 16,-6 67 1-16,-5 53-1 15,5-12 0-15,1 7 1 16,-1-46 0-16,-3-26 0 15,10-46 0-15,9-38-1 16,-7-33 0-16,13-36-2 16,3-15 1-16,6-21-4 15,6-39 1-15,-3-30-3 0,9-18 1 16,4-30-1-16,5-29 0 16,10-28 0-16,-7-8 1 15,7-4-2-15,11 7 1 16,10 11 7-16,-12 37 0 15,3 26 3-15,-12 30 0 16,-10 30 0-16,-12 18 0 16,-3 24 2-16,3 0 0 15,-2 9 4-15,-1 33 0 16,3 27-6-16,6 24 0 16,0 23-1-16,7 40 0 15,8 30-1-15,16-10 1 16,12 7 0-16,-6-22 0 15,-3-11-1-15,-15-40 1 16,-10-29-2-16,-8-30 1 16,-10-27-1-16,3-9 1 15,-3-18 0-15,9-48 0 16,4-42 0-16,14-17 0 16,13-25-1-16,6-53 0 0,0-40-1 15,-18 40 1-15,-13 8-7 16,-11 55 1-16,-10 38-10 15,-10 6 1-15,1 3-70 16</inkml:trace>
  <inkml:trace contextRef="#ctx0" brushRef="#br0" timeOffset="1935.5367">5997 539 164 0,'0'42'0'16,"0"30"0"-16,0 21 0 16,9 29 0-16,-3 49 0 15,0 44 4-15,-6 16 0 16,3 20-3-16,10-15 0 15,8-2-1-15,-3-37 0 16,4-23-1-16,-10-55 0 16,-3-44-2-16,-9-30 1 0,3-36-8 15,-6-69 1-15,-9-51 0 16,3-38 1-16,-1-43 6 16,-17-5 0-16,-10-19 0 15,4-8 1-15,-4-9 1 16,9 26 0-16,4 19 3 15,15 41 1-15,18 36 3 16,28 31 0-16,24 29-4 16,12 33 0-16,19 30 5 0,12 18 1 15,9 24-9-15,6-1 0 16,16 10 0 0,-19 6 1-16,-6 3 5 0,-39 9 0 15,-29 5-5-15,-57 25 0 16,-43 18-2-16,-28-4 0 15,-39 1-1-15,6-12 1 16,-13-7 0-16,16-23 0 16,9-21-4-16,-6-21 0 15,9-15-43-15,15-24 0 16,3 3 11-16</inkml:trace>
  <inkml:trace contextRef="#ctx0" brushRef="#br0" timeOffset="2163.7162">6881 1987 168 0,'30'6'0'0,"16"6"2"16,9 3 1-16,25-6-3 15,-4-3 0-15,16-6-1 16,-6-6 0-16,-4-9 0 15,-5 0 0-15,-10-15-1 16,0 0 1-16,0-3-27 16,4-8 0-16,2 2-44 15</inkml:trace>
  <inkml:trace contextRef="#ctx0" brushRef="#br0" timeOffset="3331.814">8673 488 134 0,'3'0'0'15,"3"3"-1"-15,3-3 0 16,3 0 4-16,-2 24 1 16,-1 15 1-16,-9 45 0 15,-9 24 0-15,-7 23 1 16,-5 22-4-16,-4 32 1 16,-5 31-3-16,-4-34 0 15,1-8 1-15,2-43 0 16,0-29-1-16,13-45 0 15,12-33-2-15,-3-3 1 16,0-12-5-16,12-24 1 16,9-18 4-16,9-15 1 15,16-15-6-15,6 6 1 16,6-5 4-16,3 23 1 16,-6 12-1-16,-4 27 1 15,1 18 0-15,-9 24 0 0,-13 14 0 16,4 10 0-16,-4 12 1 15,10-12 0-15,-7 3-1 16,-2-18 0-16,-1-10-5 16,-3-8 1-16,1-9-1 15,11-6 1-15,1-6 2 0,6-24 1 16,8-18-6-16,7-6 1 16,7-6 4-16,-1 1 0 15,0 5 0-15,-6 27 0 16,0 15 14-16,-9 15 1 15,-4 18-12-15,7-4 1 16,6 7 0-16,9-9 0 16,7-3-2-16,5-21 0 15,10-15-2-15,-16-21 1 16,-12-18 1-16,-9-12 0 16,-13-17 0-16,-17-4 0 15,-13-6 0-15,-15 9 1 16,-13 7-1-16,-24 11 0 15,-18 12 0-15,-16 21 1 16,-15 15 0-16,-2 15 1 16,-1 18 1-16,18-3 0 15,22 0-3-15,18 0 1 16,16-3 3-16,23 3 0 16,14 2-3-16,20-5 0 0,16-3 0 15,12-3 0-15,16-6 0 16,-4 3 1-16,13 0-1 15,-1 3 1-15,1-3-2 16,5 6 1-16,7 3-1 16,-3-6 1-16,0 0-1 15,-7-6 0-15,1-3-10 16,-25 0 0-16,-15 0-26 16,-12 0 0-16,-1 3-3 0</inkml:trace>
  <inkml:trace contextRef="#ctx0" brushRef="#br0" timeOffset="3483.6705">10743 1999 144 0,'10'0'0'15,"-1"-6"-35"-15,12-21 0 16,-6 0-8-16</inkml:trace>
  <inkml:trace contextRef="#ctx0" brushRef="#br0" timeOffset="3797.8021">10954 1362 48 0,'0'15'0'15,"-3"9"2"-15,3-18 1 16,0-6 14-16,-3 30 0 16,-6 6 1-16,3 11 0 15,-3 13-17-15,9 0 0 0,9 0-1 16,-6-9 0-16,9-6 2 15,10-9 1-15,8-12-3 16,1-21 0-16,6-15 0 16,2-18 1-16,4-12-2 15,-12 3 1-15,-10-3-1 16,-3 9 1-16,-5 6 0 16,-10 27 1-16,-6 18 0 15,-13 24 1-15,1 27-1 0,6-3 1 16,3 8-1-16,12 1 1 15,6 0-2-15,10-15 0 16,14-9-4-16,-8-9 1 16,2-13-15-16,4-11 0 15,0 0-46-15</inkml:trace>
  <inkml:trace contextRef="#ctx0" brushRef="#br0" timeOffset="4281.1686">12459 563 134 0,'-24'69'0'16,"-19"45"-1"-16,34-93 1 15,18-45 2-15,-6 39 0 0,0 17 3 16,-9 34 0-16,-6 27-2 15,-10 48 0-15,-11 35-1 16,14-11 0-16,10 2-1 16,6-11 0-16,9-10 0 15,3-14 0-15,3-12-1 16,-5-51 0-16,-4-40 0 16,0-2 0-16,-3-18-2 15,0-3 1-15,-3-6 0 0,-10-18 0 16,-8-15-6-16,-7-5 1 15,-8-13 6-15,-10 3 0 16,-9-3 1-16,-6 12 0 16,-4 3 1-16,7 18 0 15,3 15 0-15,16 6 0 16,11 18-1-16,7 6 1 16,18 12 0-16,3 6 0 15,9 6-2-15,15 0 1 16,19-4 0-16,6-11 0 15,18-3-1-15,19-6 0 16,15-9-4-16,9-18 1 16,-6 0-110-16</inkml:trace>
  <inkml:trace contextRef="#ctx0" brushRef="#br0" timeOffset="5375.8103">24809 611 108 0,'0'6'0'0,"-3"9"8"0,6-27 0 15,0-6 1-15,0 6 1 16,0-6-6-16,3 21 0 16,0 12-3-16,6 27 1 15,7 27 2-15,-1 26 1 16,6 25-5-16,-8 15 1 16,-4 20-1-16,9 34 0 15,7 26 1-15,-16-26 0 16,-9-7-1-16,16-38 0 15,8-28-1-15,-15-44 0 16,-9-36-1-16,0-15 0 16,-6-21-6-16,-12-33 1 15,-9-33 5-15,2-11 1 16,-2-25-2-16,5-9 1 16,7-11 1-16,3-55 0 15,6-41 0-15,0 5 1 16,3-8-2-16,0 26 1 15,3 19 1-15,3 29 1 0,6 25 4 16,-9 44 0-16,0 30-4 16,22 27 1-16,18 27 0 15,3 15 0-15,9 15 0 16,18 12 1-16,16 15-2 16,33 14 0-16,31 13 0 15,-25 12 0-15,-2 11 1 16,-34-14 0-16,-25-3-1 0,-34-9 1 15,-33-7-2-15,-15-14 1 16,-22-9 0-16,-15-3 1 16,-15 3-2-16,-9-15 1 15,-13-9 0-15,10-3 1 16,2-10-1-16,-33 7 1 16,-25-6-3-16,38-18 0 15,17-12-16-15,1-12 0 16,5-8-49-16,7-4 1 15,0-6 78-15</inkml:trace>
  <inkml:trace contextRef="#ctx0" brushRef="#br0" timeOffset="7660.9593">2171 3235 148 0,'73'-15'1'0,"28"3"0"16,31 3 0-16,48-3 0 16,37 0 0-16,0 9 0 0,16 3 1 15,-7-6 0 1,0 3 2-16,1-9 1 0,2-15 0 16,-3 3 0-16,7-3 0 15,5 3 0-15,4 3-2 16,21 3 0-16,6 6-3 15,19-3 0-15,18 3 1 16,-4 0 0-16,13-2-1 16,-18 5 0-16,-10 3 1 0,4 0 1 15,-13 3 1-15,1 9 0 16,-4 3-3-16,12 3 0 16,10 5 0-16,6-5 0 15,-4-3 0-15,26-9 0 16,14-6 1-16,-18 3 1 15,-3 3-2-15,7-6 0 16,-1 3 1-16,15-9 0 16,13-2-1-16,9-4 1 15,12 0-1-15,3 6 1 16,3 6-1-16,-3 0 1 16,-2 0-1-16,-10 6 0 15,-10 0 0-15,1 3 1 16,-3 3-1-16,15 3 0 15,9 0 0-15,31-9 1 16,21-9-1-16,-3 6 0 16,6 0 0-16,-3 6 0 0,-2 0 0 15,8 0 1-15,3 0-1 16,13-3 1-16,12-6-1 16,2-15 1-16,10-6-1 15,-3-3 0-15,0 0 0 16,-12 0 1-16,-6-3-1 15,-10 3 0-15,-5-3 0 16,-7 18 0-16,-9 12 0 16,-6 12 0-16,-3 3 0 0,-4 3 1 15,-5 6-1 1,-6 3 0-16,-7 0 0 0,-24-9 1 16,-15-12-1-16,-49-6 0 15,-34-12 0-15,-49-12 0 16,-39-15 0-16,-50 0 0 15,-45-2-20-15,-7-7 1 16,-15-6-35-16,-15-21 1 16,0 0 14-16</inkml:trace>
  <inkml:trace contextRef="#ctx0" brushRef="#br0" timeOffset="35027.9707">19808 3929 146 0,'28'-3'0'16,"15"0"1"-16,-53 12 1 15,-29 6 1-15,-22 3 0 16,-22 0-1-16,-9 9 1 16,-9 2-2-16,19 1 1 15,11 3-2-15,16-6 1 16,19-3-1-16,14 0 0 15,16 0 0-15,18 6 0 16,22 6 0-16,3 12 0 16,12 9 0-16,-7 5 0 15,1 7 8-15,-15-3 0 16,-13 0-5-16,-18-3 1 16,-12-3-4-16,-19-10 0 15,-18-8 1-15,-15-9 0 16,-16-6-4-16,13-15 0 15,0-9-2-15,8-9 0 16,4-6-43-16,15 0 1 16,1 0 4-16</inkml:trace>
  <inkml:trace contextRef="#ctx0" brushRef="#br0" timeOffset="35686.7137">20392 3040 84 0,'-24'36'0'15,"-13"21"17"-15,37-36 0 16,25-18 0-16,-7 24 0 15,3 6-11-15,-21 27 1 16,-15 17-6-16,-3 25 0 16,-4 15 6-16,-2 26 1 15,-1 22-9-15,4-30 1 16,0-13 0-16,5-35 0 16,7-30 2-16,0-12 0 15,6-18-3-15,-3-3 0 16,3-12-1-16,0-3 0 15,0-4 1-15,18-16 1 16,16-13-1-16,8 6 0 16,13-3-1-16,-6 9 1 0,-3 6 0 15,3 24 0-15,0 18 1 16,-3 5 0-16,-1 10 0 16,1-3 0-16,0 3 0 15,15-15 0-15,9-9-3 16,4-21 0-16,5-21 2 15,7-15 0-15,5-21-2 16,-8 0 0-16,-4-9 3 16,-14 4 0-16,-13-1 0 0,-13 12 1 15,-11 6 1-15,-22 6 1 16,-22 6 5-16,-26 15 1 16,-23 12-7-16,-11 6 1 15,-16 12-3-15,6 6 0 16,-2 3 7-16,20 0 1 15,16-3-8-15,12 6 0 16,16 0-2-16,11 12 1 16,13 5-6-16,6-5 1 15,10-3-22-15,11-6 0 16,1 0-58-16</inkml:trace>
  <inkml:trace contextRef="#ctx0" brushRef="#br0" timeOffset="36122.204">21555 4225 168 0,'27'12'0'0,"19"6"-1"16,-9-12 1-16,-1-6-2 15,7-12 1-15,6-12 1 16,-6-12 0-16,0-9-5 15,3-3 1-15,0-3 3 0,-16 7 0 16,-5 5 1-16,-16 12 0 16,-15 6 3-16,-13 24 0 15,-8 18 2-15,-7 18 1 16,-9 18-6-16,10-1 0 16,5 7 4-16,10-15 1 15,12-6-5-15,18-9 0 16,18-12-2-16,10-18 1 15,9-15-1-15,0-18 1 16,3-18-6-16,-3 9 1 16,-3 0 6-16,-12 12 0 15,-10 9 4-15,-12 36 1 16,-9 27-4-16,-6 18 0 16,-6 27 3-16,6-6 1 15,0 5-6-15,6-20 0 16,3-12-14-16,12-21 0 15,1 0-89-15</inkml:trace>
  <inkml:trace contextRef="#ctx0" brushRef="#br0" timeOffset="36346.1549">22916 3232 88 0,'18'-18'0'0,"16"-15"17"15,-16 12 0-15,-3 3-3 16,-15 30 1-16,-9 18-2 15,-9 33 1-15,-13 29-14 16,-3 25 1-16,-5 24 1 16,11 32 0-16,10 34-3 0,18-40 1 15,15-11-1-15,-18-43 0 16,-3-29-11-16,-3-33 0 16,-3-30-48-16,-13-15 1 15,1 0 49-15</inkml:trace>
  <inkml:trace contextRef="#ctx0" brushRef="#br0" timeOffset="37112.3702">22545 4425 45 0,'-18'-12'0'15,"-12"-5"43"-15,5 2 0 16,4 3-40-16,5 3 0 16,4 0 1-16,21 3 0 15,13-6-1-15,21 9 0 16,18 3 0-16,9 3 1 16,10 3-1-16,8 3 0 15,13 3-3-15,-6-9 1 16,3-6 4-16,-12-12 0 15,-7-15-4-15,-12-9 0 16,-9-15-2-16,-15 3 1 16,-9-15-1-16,-16 3 0 15,-15 1 1-15,-6 11 0 0,-12 9 2 16,-13 27 0 0,-11 21 1-16,-10 30 0 0,-9 27 3 15,12 5 1-15,6 19-8 16,22-3 0-16,18 3 1 15,21-15 0-15,25-13-6 16,9-20 0-16,12-18-2 16,4-21 0-16,5-21 0 15,7-12 1-15,8-14 2 16,23-16 0-16,20-18 5 0,-18 3 0 16,-3-3 1-16,-36 22 0 15,-25 11 2-15,-6-6 0 16,-16 0-2-16,-11 6 0 15,-13 0-1-15,-3 12 1 16,-6 6-2-16,0 9 0 16,0 7 1-16,0 8 0 15,3 6 0-15,-3 17 0 16,-4 19 0-16,-2-9 0 16,0-3 1-16,3-3 0 15,3 0 0-15,0-3 0 16,0-3 2-16,0 0 0 15,0 0 1-15,-13 9 1 16,-5 6-5-16,9 0 0 16,6 3 3-16,15 3 0 15,9 2-2-15,4 1 0 16,5 0-2-16,16-9 0 0,9-3 2 16,15-6 1-16,13-3-1 15,15-6 0-15,18-6-1 16,-25-3 1-16,-8-3 0 15,-13 3 0-15,-9 0 0 16,-36 6 1-16,-28 3 4 16,-25 12 0-16,-27 9-7 15,-3 6 1-15,-10 2-2 16,-5-2 0-16,-10-3-3 16,7-12 1-16,2-12-11 0,16-3 0 15,12-9-26-15,6-18 0 16,1 0 0-16</inkml:trace>
  <inkml:trace contextRef="#ctx0" brushRef="#br0" timeOffset="37367.0703">25790 2825 139 0,'3'12'0'15,"1"6"1"-15,-1-3 1 16,3 0 4-16,-15 45 0 16,-7 32-3-16,-14 34 0 15,-16 29 5-15,-3 46 0 16,-6 41-7-16,6-26 0 16,0-16 7-16,27-38 1 15,16-31-16-15,3-41 0 16,9-39-13-16,1-42 1 0,-1 0-79 15</inkml:trace>
  <inkml:trace contextRef="#ctx0" brushRef="#br0" timeOffset="37518.3959">25292 3845 148 0,'-40'3'0'0,"-27"0"2"0,3 9 0 16,-4 9 3-16,19-6 0 15,10-3-5-15,11-3 0 16,13 0-1-16,42-6 1 15,35-3-36-15,17-12 0 16,1 0-18-16</inkml:trace>
  <inkml:trace contextRef="#ctx0" brushRef="#br0" timeOffset="38524.2825">27307 3827 132 0,'-3'-24'0'0,"-3"-24"0"0,6 27 0 16,3 9 7 0,0 3 1-16,3 3-6 15,0 0 0-15,1 3-1 16,2 18 0-16,3 12 0 16,-12 42 1-16,-3 33-1 15,-9 29 0-15,-7 31 2 0,-2 44 0 16,0 37 1-16,5-37 0 15,7-14-3-15,0-58 1 16,6-44-3-16,-3-30 0 16,0-39-8-16,-7-24 1 15,1-33 5-15,0-24 0 16,0-30 0-16,9-5 1 16,6-16 2-16,15-54 0 15,13-38-2-15,15 14 0 16,12-5 1-16,18 35 0 0,16 19 3 0,-19 47 0 31,-9 36 1-31,1 33 1 16,-1 36-1-16,-24 18 1 15,-13 27-2-15,-12-3 0 16,-15 9 1-16,-12 0 0 16,-12 2-3-16,-10-8 0 15,-9-9 0-15,7-12 0 0,-1-12-8 16,9-6 0-16,10-6-23 15,0-15 0-15,5-12 31 16,17-12 0-16,14-9-25 16,9-9 1-16,10-15 27 15,24 1 0-15,19-4 15 16,5 0 1-16,10 3 2 16,-6 0 0-16,3 9-16 0,-25 12 0 15,-15 16 3-15,-12 2 1 16,-16 12-4-16,-21 39 1 15,-18 26-4-15,6 1 0 16,-3 9 4-16,5-6 1 16,7 0-7-16,7-6 0 15,8-7 1-15,0-11 1 16,3-9-3-16,-2-3 0 16,2-6 1-16,-9-6 0 15,-3-9-2-15,-12-18 1 16,-6-12 0-16,3-6 0 15,3-6 0-15,3-8 1 16,6-13 0-16,0 3 0 16,0-3 0-16,0 15 0 15,0 9 0-15,0 9 0 16,-3 9 1-16,0 12 1 16,3 12-3-16,3 18 1 0,0 15 1 15,10 0 1-15,2 6-2 16,25-12 0-16,18-6-5 15,3-9 0-15,13-12-21 16,-1-12 1-16,1 0-55 16</inkml:trace>
  <inkml:trace contextRef="#ctx0" brushRef="#br0" timeOffset="38779.0429">29378 2633 135 0,'0'3'1'0,"9"-3"1"15,3-3 7-15,4 30 0 16,2 15-4-16,-9 39 0 16,-6 30 4-16,-6 14 1 15,-3 22-8-15,3 41 0 16,3 37-3-16,0-46 0 15,0-14 0-15,0-54 1 16,3-43-19-16,-6-26 1 16,0 0-86-16</inkml:trace>
  <inkml:trace contextRef="#ctx0" brushRef="#br0" timeOffset="39244.4979">29219 3582 114 0,'18'33'0'15,"13"18"13"-15,-47-39 0 16,-23-18-7-16,5 12 1 15,-6 2-6-15,16 13 1 0,9 9-1 16,21-6 1-16,15-3-4 16,16-24 1-16,18-21-1 15,3-21 1-15,9-20-7 16,10-16 1-16,8-15 6 16,13-36 1-16,9-26 1 15,-12 20 1-15,-6 7 2 0,-25 41 0 16,-15 33 3-1,-19 21 0-15,-17 24-6 0,-7 30 1 16,-12 24 6-16,-10 33 1 16,-8 32-4-16,6 1 0 15,-1 18-5-15,7 17 0 16,3 16 1-16,0-39 1 16,-1-25 0-16,4-35 0 15,6-30 0-15,-3-3 0 16,3-21-3-16,6-12 1 15,10-27-5-15,8-9 1 16,13-15-1-16,9 4 1 16,9-7 4-16,-9 15 0 15,-7 9 2-15,-2 24 1 16,0 18-3-16,-7 21 0 16,-2 21 0-16,-4-3 0 15,1 6-1-15,-7-13 1 16,-6-5-13-16,-2-9 0 15,-1 0-102-15</inkml:trace>
  <inkml:trace contextRef="#ctx0" brushRef="#br0" timeOffset="51121.2132">4737 3061 72 0,'9'-27'0'16,"9"-21"-5"-16,-2 1 1 15,2-7 33-15,-6 15 0 16,-9 6-19-16,3 6 0 16,-12 9-7-16,-3 18 1 15,0 15 0-15,-3 48 0 16,2 36 1-16,-5 86 1 16,-12 60-6-16,5 10 0 15,-2 23 0-15,-7-15 1 16,-9-6-9-16,13-32 1 15,-4-1-103-15</inkml:trace>
  <inkml:trace contextRef="#ctx0" brushRef="#br0" timeOffset="51479.9983">5284 4991 190 0,'16'42'0'16,"8"30"-2"-16,25-10 0 15,12 1-5-15,-9-18 0 16,3-9 5-16,3-24 1 16,-3-21 0-16,0-33 1 15,0-30-3-15,-9-23 0 16,6-25-5-16,-24-36 1 15,-4-29 6-15,-18 14 0 16,-12 4 1-16,-15 38 1 16,-16 30 3-16,-3 46 1 15,-6 38-3-15,-15 36 0 16,-9 35 3-16,-13 40 0 16,-8 39-5-16,29-16 0 15,17 7-15-15,23-48 1 16,-2 0-84-16</inkml:trace>
  <inkml:trace contextRef="#ctx0" brushRef="#br0" timeOffset="51809.9582">6327 4333 147 0,'-40'15'0'0,"-27"12"1"16,67-18 0-16,40-6 0 15,-19 20 1-15,10 13 0 16,-10 9 1-16,-15 12-2 0,4-9 0 16,-10-3 0-16,0-6 1 15,0-6-2-15,0-6 0 0,0-7 2 16,-7-5 0 0,7-3-2-16,10-9 0 15,5-9-2-15,15-18 1 16,10-14 0-16,0 5 1 15,3-3-1-15,-3 15 0 16,-4 6 1-16,-2 12 0 16,0 12 0-16,-4 3 0 15,-5 6-3-15,2 3 1 16,4 0-110-16</inkml:trace>
  <inkml:trace contextRef="#ctx0" brushRef="#br0" timeOffset="52500.5172">7700 4300 113 0,'-27'24'0'0,"-16"15"18"15,3 20 0-15,-3 22-15 16,10-3 0-16,8 6-2 16,16-12 1-16,18-4-2 15,7-20 0-15,14-12 0 16,10-30 0-16,9-24 0 15,-3-24 0-15,0-24-3 16,-10-20 0-16,-8-22 2 0,-4 3 1 16,-5-8 0-16,-4 26 0 15,-3 18 3-15,-3 18 1 16,-6 12 1-16,-6 27 0 16,-6 18 3-16,-6 42 1 15,0 36-9-15,-1 18 0 16,1 26 0-16,9 34 0 15,12 29-1-15,3-8 0 16,16-1 1-16,2-20 0 16,-2-16 0-16,-22-17 0 15,-9-18 0-15,-25-18 0 16,-6-22 0-16,1-23 0 16,5-27 0-16,-21-12 1 15,-9-18-1-15,9-21 0 16,0-21-3-16,24-17 0 15,19-19 2-15,21 3 0 16,22-3 0-16,12 7 0 16,12 2 0-16,31-12 1 0,18-6 0 15,9 3 0-15,12 1-1 16,-8 5 1-16,2 3-1 16,-18-3 1-16,-15 1 0 15,-10-7 0-15,-15-3 0 16,-18 18 0-16,-27 10 0 15,-10 2 0-15,-18 6 0 16,-16 21 0-16,-11 15 0 16,-13 33 0-16,-16 18 1 0,10 27 1 15,3 21-2-15,3 2 1 16,7 13 0-16,17-6 0 16,13-3 1-16,15-9 1 15,15-10-5-15,1-11 1 16,8-12-14-16,10-18 1 15,3 0-92-15</inkml:trace>
  <inkml:trace contextRef="#ctx0" brushRef="#br0" timeOffset="52800.7468">9361 4345 98 0,'12'-24'0'16,"13"-9"8"-16,-10 12 1 15,0 0 2-15,-3 9 0 16,-8 3-6-16,-17 12 1 15,-8 12 0-15,-4 9 1 16,4 12-6-16,0 9 1 16,5 8-2-16,1 1 0 0,15 3 1 15,3 0 0-15,9 3-1 16,7 0 1-16,2 3 5 16,-3-4 1-16,1 1-2 15,-7-9 1-15,-3-6-8 16,-3-12 1-16,-6-9-2 15,-3-6 0-15,0-6 3 0,-12-18 0 16,-6-18-10 0,2-12 0-16,7-18-4 0,0-6 1 15,3 0-82-15</inkml:trace>
  <inkml:trace contextRef="#ctx0" brushRef="#br0" timeOffset="53056.887">10178 2930 129 0,'-25'47'0'16,"-21"31"9"-16,40-45 0 16,21-21-4-16,-8 45 0 15,-7 21-4-15,-22 71 0 16,-8 55 0-16,-7 11 0 15,-9 27 4-15,6-17 0 16,3-1-3-16,1-32 1 16,-1-22-4-16,13-41 0 15,5-39-12-15,-2-31 1 16,3 1-93-16</inkml:trace>
  <inkml:trace contextRef="#ctx0" brushRef="#br0" timeOffset="53192.6396">9398 4485 156 0,'12'33'0'0,"3"24"0"16,-6-24 1-16,7-9-1 15,20-9 0-15,22-6-9 0,10-12 1 16,2 0-92-16</inkml:trace>
  <inkml:trace contextRef="#ctx0" brushRef="#br0" timeOffset="54182.2635">12208 4054 156 0,'3'18'0'16,"3"12"1"-16,1 24 1 15,-7 18-2-15,-13 33 1 0,-5 23 0 16,-25 67 0-16,-15 47 8 16,3-3 1-1,-6 13-11-15,12-25 1 0,3-14-1 0,12-37 1 16,13-26-1-1,0-46 1-15,5-38-1 16,-2-21 1-16,0-24-1 16,-7-39 0-16,-5-36-1 15,23-54 1-15,20-44-1 16,26-25 1-16,23-32-1 0,29-12 0 16,26-19 2-16,-4 34 0 15,6 17 0-15,-6 46 0 16,-12 32 3-16,-9 39 1 15,-10 39-2-15,-20 21 0 16,-20 24 2-16,-14 24 1 16,-19 24-1-16,-12 3 1 15,-12 6-6-15,-16-9 1 16,-6-4-6-16,-2-11 1 16,-4-9-4-16,-12-12 0 15,0-9-17-15,-6-9 0 16,-1-9 27-16,14-3 0 15,14-6-2-15,25-18 1 16,24-18-2-16,31-9 0 16,24-14 0-16,13-4 1 15,15-9 1-15,21-6 0 16,22-8 2-16,-31 29 0 0,-3 18 3 16,-43 21 1-16,-30 21 8 15,-10 21 1-15,-9 24-12 16,-12 15 1-16,-12 18-2 15,9-1 0-15,3 7-1 16,3-9 1-16,7-6-1 16,-1-9 0-16,6-12-1 15,-6-9 0-15,-2-10 1 16,2-5 1-16,0-6-2 0,-3-9 0 16,0-12 0-16,-2-20 0 15,2-22 0-15,-3-3 0 16,-3-12 0-16,0 6 0 15,0 3-1-15,-6-2 1 16,-6-4-1-16,6 15 1 16,-9 9 0-16,-19 9 0 15,-15 9 0-15,9 9 0 16,1 12 0-16,8 9 0 16,7 9 0-16,18 9 0 15,18 12 0-15,9 0 1 16,13 3-1-16,-3 3 1 15,6 0-1-15,-4-1 0 16,-2-2 0-16,9-3 1 16,3 0-1-16,-7-3 1 0,1 0-6 0,-6-9 0 31,-1 0-111-31</inkml:trace>
  <inkml:trace contextRef="#ctx0" brushRef="#br0" timeOffset="54527.6337">14270 2846 121 0,'3'27'0'16,"0"18"7"-16,0 17 1 16,-3 22-3-16,-9 24 1 15,-7 18 0-15,-2 44 0 16,-3 34-5-16,-1-7 0 16,4 9-1-16,-1-20 1 15,1-16-1-15,9-32 1 16,0-27-1-16,3-36 0 15,0-37-12-15,6-14 0 16,3-21-27-16,3-30 0 16,0 0 6-16</inkml:trace>
  <inkml:trace contextRef="#ctx0" brushRef="#br0" timeOffset="55008.7717">14135 4345 124 0,'-6'3'0'16,"-12"3"7"-16,5-6 0 0,-2-6-5 15,6 3 1 1,0-3-3-16,3 3 0 0,6-3-1 15,6-3 1-15,9-3-1 16,9-18 0-16,13-12-4 16,12-15 0-16,12-18 5 15,13-11 0-15,8-16 0 16,7-6 0-16,6-9 6 16,15-17 1-16,15-16-2 0,-27 46 0 15,-21 14 5-15,-25 36 1 16,-22 27-3-16,-2 27 0 15,-7 27-4-15,-18 45 1 16,-15 35-6-16,-16 58 1 16,-11 50 2-16,2-14 0 15,0 2-1-15,10-26 0 16,8-19-1-16,7-44 1 16,-3-39-5-16,9-24 1 15,3-30 2-15,0-15 0 16,3-18 1-16,3-33 1 15,3-30-5-15,18-6 1 16,16-12 3-16,-9 19 0 16,2 8 3-16,-5 18 1 15,-4 15-3-15,1 39 0 16,-1 30-1-16,1 18 0 16,-1 24 0-16,4-4 0 0,2 4 0 15,-2-12 1-15,-4-9-11 16,1-9 0-16,-4-12-29 15,0-12 0-15,1-1-24 16</inkml:trace>
  <inkml:trace contextRef="#ctx0" brushRef="#br0" timeOffset="72980.2316">5636 6367 33 0,'-31'18'0'16,"-11"12"2"-16,35-27 1 16,23-18 33-16,-4 6 0 15,3-3-36-15,-9 3 1 16,4 3 4-16,-10 9 1 15,0 9 0-15,0 24 1 16,-7 15 0-16,7 24 0 16,7 17-5-16,-7 19 0 15,0 18 1-15,0 44 1 16,0 34-3-16,-10-16 0 16,-2-2-1-16,9-31 0 15,3-20-16-15,-3-28 1 0,0 1-76 16</inkml:trace>
  <inkml:trace contextRef="#ctx0" brushRef="#br0" timeOffset="73354.9135">4572 6475 131 0,'24'9'0'15,"25"3"-1"-15,-12-12 0 16,2-6 2-16,13 0 0 16,19-6 1-16,14 3 0 15,22 3 3-15,7-6 0 16,5 0-3-16,3-3 0 16,10-6-3-16,12 0 1 15,8 0-36-15,-20 6 1 16,-4 0-11-16</inkml:trace>
  <inkml:trace contextRef="#ctx0" brushRef="#br0" timeOffset="73849.7362">6911 6451 133 0,'-15'-9'0'15,"-13"-6"0"-15,50-6 0 16,24-6 0-16,-16 3 0 16,1 3 2-16,-13 3 0 15,-9 0 2-15,-18 0 0 16,-12 0-1-16,-22 9 1 15,-12 6-1-15,-3 6 1 16,-3 6 0-16,0 15 0 16,2 9-4-16,4 12 0 15,13 9 0-15,5 9 1 16,12 6-1-16,25 8 1 16,16 7-1-16,14-3 0 15,16 0 0-15,0-7 0 16,12-5 0-16,-15-12 0 15,0-9 0-15,-10-9 0 0,-14-9 2 16,-13 9 0-16,-9 0-2 16,-19 5 0-16,-11 1 3 15,-1 3 0-15,-12 3-3 16,10-6 1-16,-10 0-4 16,9-9 0-16,3-9-47 15,1-6 1-15,2-1 8 16</inkml:trace>
  <inkml:trace contextRef="#ctx0" brushRef="#br0" timeOffset="74572.5621">7942 6247 114 0,'-31'21'0'16,"-21"15"13"-16,43-24 0 15,15-15-12-15,-12 21 1 0,6 9-1 16,-9 27 0 0,3 24 2-16,-6 23 1 0,2 22-1 15,-5 45 1-15,-6 35-3 16,-4-14 0-16,-5-1 0 16,14-32 1-16,1-25-1 15,-3-32 0-15,2-27-1 16,4-24 0-16,6-27 0 0,-9-9 0 15,-7-12-2-15,-5-24 0 16,-1-18 1-16,10-21 0 16,3-24 0-16,9-12 1 15,9-17-1-15,9-46 1 16,12-35-4-16,10 8 1 16,9-8-2-16,-3 29 1 15,2 19 3-15,4 20 1 16,9 21 0-16,3 31 1 15,7 26 0-15,-7 27 1 16,0 24-1-16,9 9 0 16,7 15 1-16,39 21 0 15,21 20-1-15,-48-11 1 16,-22 0-1-16,-3 6 1 16,-9 6 3-16,-12-3 0 15,-12-4-4-15,-13 1 1 16,-15 0-2-16,-22 0 1 15,-14-3 0-15,-19 0 1 16,-28-4-2-16,1 1 0 0,-19 0 7 16,-16 15 0-16,-17 12-4 15,24-16 1-15,18-8-11 16,25-21 1-16,-1 0-126 16</inkml:trace>
  <inkml:trace contextRef="#ctx0" brushRef="#br0" timeOffset="104702.3618">19616 6702 99 0,'21'-6'0'0,"13"-3"5"16,15-9 1-16,15-6-5 15,3-15 0-15,6-11-1 16,1-7 1-16,-1-6-7 15,-8-9 1-15,-10-12 5 16,-7 12 0-16,-8 1-1 16,-21 11 1-16,-16 9-1 15,-22 15 1-15,-20 12 7 0,-13 30 0 16,-19 24 7-16,1 21 1 16,-7 18-12-16,7 9 0 15,6 8-2-15,18 1 1 16,15 3-1-16,13-6 1 15,12-1-1-15,15-5 1 16,16-6 0-16,11-9 1 16,13-6-3-16,6-16 1 15,9-14 0-15,16-6 0 16,12-9-1-16,6-21 0 16,9-15-8-16,18-35 1 15,19-28-15-15,-16-9 0 16,-2-15 1-16,-16 7 0 15,-12-1 24-15,-16 15 0 16,-11 6 0-16,-29 37 1 16,-23 26 28-16,-4 0 0 15,-6 12-30-15,0 12 1 16,0 12-1-16,-12 18 0 0,-6 11-1 16,-3 13 1-16,-3 12 1 15,6 6 1-15,2 6-4 16,4-7 0-16,0-2 0 15,3-6 1-15,3-9-1 16,0-12 0-16,4-12-1 16,5-15 0-16,9-15-2 15,10-27 1-15,12-24 1 0,6-15 1 16,12-15-1-16,3-6 0 16,6-11-3-16,-5 14 1 15,-4 9 3-15,-15 18 0 16,-10 15 3-16,-8 36 1 15,-10 30 2-15,-12 30 0 16,-12 30-6-16,0 0 0 16,-3 8 3-16,0-20 0 15,3-9-5-15,2-9 1 16,1-6-58-16,3-15 0 16,0 0 40-16</inkml:trace>
  <inkml:trace contextRef="#ctx0" brushRef="#br0" timeOffset="105168.3154">22503 4991 93 0,'-6'36'0'15,"-4"24"13"-15,10-54 0 16,6-27 2-16,1 18 0 16,2 0-13-16,-3 42 1 15,3 29 6-15,-3 31 0 16,-3 30-2-16,-12 65 1 15,-6 57-8-15,-19-14 0 16,-15 11-2-16,-6-35 1 16,-6-25-19-16,3-32 1 15,0-1-82-15</inkml:trace>
  <inkml:trace contextRef="#ctx0" brushRef="#br0" timeOffset="106172.8807">22619 6894 187 0,'27'0'0'0,"22"3"-5"0,-15-6 1 16,0-3 1-16,-10-12 1 15,-2-6 1-15,-1-15 1 16,-3-9-1-16,-2-12 1 15,-1-9-2-15,0-2 1 16,3-10-1-16,-5 9 0 16,-1 6 0-16,-6 12 0 15,-3 12 1-15,-12 9 1 16,-12 10 0-16,-7 20 1 16,-6 18-1-16,7 11 1 15,-1 16 4-15,10 6 0 16,9 9-1-16,9 0 1 15,12 6-6-15,13-3 0 16,8-4 2-16,10-5 1 16,9-9-2-16,-6-9 0 15,3-12-4-15,-6-6 1 16,-7-6-7-16,1-6 1 16,-3-6-1-16,5-12 1 0,1-9-18 15,9-12 0 1,3-12 4-16,0-3 1 0,3-5 23 15,-9-4 1-15,-3-3 6 16,0 3 1-16,2 3 24 16,-14 12 1-16,-6 12-29 15,-10 9 1-15,-6 7-1 16,-3 5 0-16,-3 6-3 0,-6 6 0 16,-6 6 1-16,-9 12 0 15,-10 8-2-15,-3 13 1 16,-2 9-2-16,-1 9 1 15,4 9 0-15,8-9 0 16,7 0-1-16,3-13 1 16,6-8-2-16,6-12 1 15,3-9-2-15,12-21 1 16,12-18 0-16,4-15 1 16,9-14-1-16,6-10 1 15,9-12-1-15,0 0 0 16,6-3-1-16,-15 19 1 15,-6 11 1-15,-13 15 1 16,-5 12 1-16,-16 45 0 16,-16 33 13-16,-14 17 0 15,-19 25-16-15,10 0 1 16,-4 9 3-16,9-10 0 16,4 1-2-16,9-21 0 0,5-18-1 15,7-13 0-15,6-17-1 16,19-18 0-16,18-21-3 15,5-21 1-15,14-23 0 16,5-16 1-16,9-21 0 16,-3 6 0-16,1-2-1 15,5 17 0-15,4 12 2 16,-25 24 1-16,-18 18 1 0,-16 42 1 16,-15 33-2-16,-3 21 0 15,-6 23 3-15,3-11 1 16,3-3-1-16,0-24 1 15,0-16-7-15,-3-8 0 16,-3-15-10-16,-6-24 0 16,-6-24-50-16,-1-30 0 15,1 1 62-15</inkml:trace>
  <inkml:trace contextRef="#ctx0" brushRef="#br0" timeOffset="106278.4895">24420 5769 112 0,'0'24'0'16,"0"15"0"-16,22-16 0 16,-1 1-81-16</inkml:trace>
  <inkml:trace contextRef="#ctx0" brushRef="#br0" timeOffset="106743.2188">25093 6164 152 0,'-12'33'0'0,"-6"23"0"15,-7 7 1-15,-6 12 1 16,-2 0 0-16,-1 6 1 16,1-10 1-16,2-5-3 15,6-9 0-15,4-6 0 0,9-6 1 16,6-9-2-16,3-9 0 15,3-6 0-15,21-10 0 16,13-5 0-16,2-23 0 16,4-19-1-16,15-21 0 15,13-18-2-15,-20-6 0 16,-8-9-2-16,-6 1 0 16,-4-7 5-16,-14 18 0 15,-10 6 1-15,-6 19 1 16,-3 14-1-16,0 15 1 15,0 15 0-15,6 24 0 16,6 21 1-16,12 2 1 16,10 7-3-16,-1 6 1 15,7 3-2-15,9 3 0 16,6 3 3-16,-6-6 1 16,-3-4-4-16,-4-5 0 15,-5-6-7-15,-9-9 0 0,-7-9-27 16,-3-18 0-16,1 0-26 15</inkml:trace>
  <inkml:trace contextRef="#ctx0" brushRef="#br0" timeOffset="107029.4217">25998 6226 141 0,'6'9'13'15,"16"63"1"-15,8 45-7 0,-14-30 1 16,-7-4-10-16,-12-5 1 15,-9-9 2-15,2-15 0 16,-2-12-2-16,9-12 0 16,9-9 1-16,3-15 0 15,10-12 0-15,-4-15 1 16,0-18-1-16,22-9 0 16,18-15-2-16,0 18 1 15,6 3 1-15,-15 18 0 16,-6 9 0-16,0 24 0 15,-4 21-1-15,-11 0 0 16,-13 9-12-16,-3-9 0 16,1 0-93-16</inkml:trace>
  <inkml:trace contextRef="#ctx0" brushRef="#br0" timeOffset="107975.8042">28580 5745 152 0,'-37'12'0'16,"-21"9"1"-16,-13 21 0 15,-14 14 0-15,-4 22 1 16,-6 21 5-16,-9 33 0 15,-6 26-3-15,31-14 1 16,21-4-4-16,42-14 1 16,41-12-3-16,-7-43 0 15,10-35 1-15,21-6 1 16,21-15-3-16,9-15 1 16,16-12 1-16,25-33 0 15,17-26-2-15,-18-19 1 16,-2-18-1-16,-4-3 1 0,0-8-4 15,-3 2 1-15,-3-3 2 16,-24 13 1-16,-19 8 0 16,-24 39 0-16,-22 27 2 15,-6 15 0-15,-9 15 0 16,-21 48 0-16,-16 39-1 16,-9 9 1-16,-8 17 5 15,-1 19 1-15,-4 21-8 16,26-58 1-16,15-32-1 15,2-9 1-15,10-18-2 0,12-24 1 16,16-21-2-16,15-30 1 16,12-24-6-16,12-23 1 15,9-28-2-15,28-30 1 16,19-29 3-16,-26 38 0 16,-5 15 5-16,-25 55 1 15,-15 38 11-15,-34 93 1 16,-27 71-7-16,-24 49 0 15,-23 53-6-15,7 18 1 16,0 34 5-16,13-1 1 16,5 9-6-16,-3 15 0 15,-2 12 9-15,-10-15 0 16,-3-3-11-16,-13-23 0 16,-5-22 1-16,-12-39 0 15,-7-32 2-15,-6-43 1 16,-3-38-4-16,-6-42 0 15,-6-45 2-15,-12-42 0 0,-10-45-1 16,13-63 0-16,9-59-2 16,33-48 1-1,28-55-10-15,43 4 1 0,37-15 1 16,33 45 1-16,34 20-5 16,12 37 1-16,22 27-10 15,21-1 0-15,-1 0-38 16</inkml:trace>
  <inkml:trace contextRef="#ctx0" brushRef="#br0" timeOffset="108979.9598">30109 5769 126 0,'-19'18'0'0,"-14"15"8"16,2 11 0-16,-6 13-1 16,7 18 0-16,5 18 3 15,7 9 0-15,9 11-9 16,6 4 0-16,9 6-1 16,15 5 0-16,16 10 1 15,-6-48 0-15,2-28-1 16,13-29 0-16,9-30-2 15,9-36 1-15,10-35-12 0,21-55 1 16,21-48 5-16,-9-20 0 16,3-33 1-16,-6 8 1 15,0-8 4-15,0 20 1 16,0 10 0-16,-12 44 0 16,-7 34 5-16,-27 47 0 15,-18 39 4-15,-34 105 0 16,-27 83-1-16,-37 64 1 15,-31 68-8-15,-3 12 1 16,-15 33 10-16,19-42 1 16,5-15-13-16,22-71 0 15,18-52-7-15,9-47 1 16,16-48 5-16,6-24 0 16,6-30 0-16,21-54 1 15,19-48-1-15,27-17 0 16,28-31 0-16,8 9 0 15,17-2-1-15,-23 35 1 0,-8 21 2 16,-34 33 0 0,-22 27 1-16,-2 18 0 15,-7 18 1-15,-6 18 1 0,-9 15-7 16,4 6 0-16,-1 6 6 16,6 6 1-16,3 5-4 15,10 1 0-15,8 3 0 16,-8-9 1-16,-1-6-4 15,16-9 1-15,9-13 1 16,6-23 0-16,9-21 0 0,-3-23 1 16,1-28-1-16,-1-27 0 15,3-27-2-15,-3-38 1 16,0-34 1-16,-27 19 0 16,-19 2 0-16,-12 39 1 15,-12 28 0-15,-25 62 1 16,-18 54 7-16,-33 65 0 15,-25 61-7-15,21 9 0 16,6 26 0-16,28-11 1 16,22-1 1-16,36-17 1 15,34-10-4-15,15-20 1 16,21-15-1-16,31-22 0 16,27-20-2-16,22-39 1 15,22-36-10-15,17-45 0 16,1 1-116-16</inkml:trace>
  <inkml:trace contextRef="#ctx0" brushRef="#br0" timeOffset="133572.0268">19502 9119 151 0,'-3'-3'0'15,"0"0"-4"-15,-6-3 0 16,-3-3-5-16,0-14 0 16,3-10 9-16,-1-6 0 15,1-9 1-15,6-9 0 16,3-9 0-16,12-3 1 0,10-2 0 16,21-4 1-16,15 0 0 15,6 3 1-15,6 3-1 16,7 13 0-16,5 5 2 15,4 21 0-15,3 12-4 16,-4 24 1-16,-2 21-2 16,-16 27 1-16,-12 26 2 15,-9 49 0-15,-12 39-1 16,-22-10 0-16,-21 4-2 0,-31-4 0 16,-24-2 0-16,-22-13 0 15,-18-8 0-15,-3-30 0 16,-6-21 0-16,3-25 0 15,-3-23-1-15,6-12 0 16,6-18-3-16,30-9 1 16,22-9 2-16,13 0 1 15,11-3-3-15,19-9 0 16,15-6 3-16,28 4 0 16,27-4 0-16,7 9 0 15,14 3 1-15,7 21 1 16,6 18-1-16,0 9 0 15,0 8 1-15,27 16 0 16,16 15-2-16,-22 0 1 16,-6 3-1-16,-33-30 0 15,-22-18-2-15,-12-7 1 16,-13-11-14-16,7-15 1 16,0 1-80-16</inkml:trace>
  <inkml:trace contextRef="#ctx0" brushRef="#br0" timeOffset="133812.9653">21114 9574 156 0,'22'6'0'15,"14"3"0"-15,1-3 0 16,6-3-1-16,6 0 1 16,3 0 0-16,-3-3 1 15,0 0-2-15,12-12 0 16,0 0-111-16</inkml:trace>
  <inkml:trace contextRef="#ctx0" brushRef="#br0" timeOffset="134774.4663">22597 9287 31 0,'-12'-3'0'16,"-6"-6"33"-16,9 6 0 16,3 3-33-16,-1-3 0 15,4 0 5-15,-15-9 0 16,-13-3-5-16,-11 3 1 16,-13-3 5-16,-3 12 1 15,-4 9 6-15,4 12 0 0,0 9-13 16,9 18 0-16,6 12 1 15,4 3 1-15,2 5-1 16,19 4 1-16,15 3-1 16,3-3 0-16,9 0 0 15,12-7 0-15,13-5-1 16,9-3 1-16,9-6 0 16,-4-6 0-16,1-9-1 0,6-12 0 15,7-15 0-15,-1-9 0 16,0-15-1-16,6-6 0 15,4-12 1-15,-13 6 0 16,-3-3 0-16,-9 12 0 16,-7 3 0-16,7 18 1 15,3 15-1-15,0 6 1 16,0 6 0-16,0 3 0 16,3 0-1-16,6-12 0 15,3-9 0-15,7-21 0 16,5-18 0-16,0-9 0 15,1-12 0-15,-7-6 0 16,-6-8 0-16,-6-4 0 16,-9-6 0-16,-18 3 0 15,-13 3 0-15,-24 18 0 16,-19 10 0-16,-27 20 0 16,-27 18 1-16,-4 9 0 15,-9 12 2-15,22 0 0 0,12 2-3 16,12-5 0-16,15 0-7 15,7-3 1-15,11-6-50 16,4-3 0-16,0 0 40 16</inkml:trace>
  <inkml:trace contextRef="#ctx0" brushRef="#br0" timeOffset="135539.1329">24387 8246 141 0,'-22'15'0'0,"-15"6"0"16,47-3 1-16,26 0 2 15,-2 12 0-15,6 5 0 16,-13 22 1-16,-5 12-1 16,-10 24 1-16,-9 21 6 15,-15 47 1-15,-16 37-11 0,-5-22 0 16,-13-5-2-16,6-25 0 15,-3-20-2-15,25-33 1 16,18-31-4-16,0-26 1 16,9-30 4-16,9-15 1 15,13-18-3-15,6 6 1 16,5-5 2-16,-5 11 1 16,-3 6 1-16,6 27 0 15,2 20 0-15,4 1 0 16,6 3 0-16,6-3 1 15,10-3-2-15,-16-15 0 16,-10-9 0-16,38-27 0 16,24-24 0-16,-31-18 0 15,-15-24 0-15,-6-2 0 16,-6-13 0-16,-21 3 0 16,-19 0 0-16,-28 25 0 15,-20 11 1-15,-13 30 1 0,-19 24 0 16,-5 30 1-16,-7 27-1 15,7 2 0-15,5 10-2 16,19-12 0-16,12-6-23 16,22-15 1-16,-1 0-61 15</inkml:trace>
  <inkml:trace contextRef="#ctx0" brushRef="#br0" timeOffset="137204.8387">25738 9658 121 0,'25'-6'0'15,"15"-6"-9"-15,2-12 0 16,10-9 8-16,-15 0 0 15,-6-6 2-15,5-18 0 16,1-11-1-16,-6 5 0 16,-1 0 0-16,-8 18 0 15,-7 9 7-15,-12 18 0 16,-6 15-1-16,-25 33 1 16,-14 24-1-16,2 12 1 15,0 12-4-15,10-4 1 16,5 1-2-16,10-12 0 15,12-9-2-15,24-9 0 0,25-12-1 16,-25-21 1-16,-8-15-7 16,5-24 1-16,0-21 0 15,16-12 0-15,9-12 6 16,0 6 1-16,2 1-1 16,-14 17 0-16,-6 12 3 15,-10 12 1-15,-9 15-1 16,-34 36 1-16,-21 27-1 0,19 6 0 15,5 14-2-15,10-8 1 16,12-3-1-16,-6-9 0 16,0-6-1-16,12-6 0 15,12-9 0-15,10-1 0 16,8-5 0-16,7 0 0 16,9-3 0-16,9-3 0 15,6-6 0-15,-15-3 1 16,-6-3-1-16,6-6 0 15,3-6-1-15,0-18 1 16,0-15-5-16,-15-15 1 16,-13-11 2-16,-3-16 1 15,-2-12-6-15,-13 0 1 16,-9-5 2-16,-9 20 1 16,-7 15 5-16,-2 21 0 15,-4 15 2-15,-8 33 1 16,-7 27 1-16,12 15 1 15,7 18 0-15,9-4 0 16,6 7-7-16,9-9 1 0,9-6 0 16,16-3 0-16,11-6-1 15,-2-9 0-15,6-13 0 16,12-11 0-16,12-12 0 16,7-12 0-16,8-12 0 15,4-14 0-15,9-19 0 16,21-39 1-16,18-33-1 0,-11-17 0 15,-4-25 0-15,-18-2 0 16,-12-10 0-16,-16 1 0 16,-12-7-1-16,-21 22 1 15,-16 8 0-15,-18 45 0 16,-18 34 5-16,-24 32 0 16,-19 33 1-16,-16 78 1 15,-11 65-7-15,-7 58 1 16,-6 62-1-16,19-6 0 15,8 19 3-15,32-37 0 16,23-15-3-16,13-44 0 16,16-39 0-16,2-37 0 15,10-35-2-15,-10-21 0 16,0-27-1-16,10-21 0 16,2-24 1-16,-5-24 0 15,-1-21 1-15,1-5 0 16,2-13-1-16,-21 15 1 15,-12 6 0-15,-21 31 1 16,-19 20 0-16,-9 30 1 0,-15 27 1 16,14 8 1-16,8 19-4 15,17-3 0-15,13 0 0 16,15-9 0-16,12-6-2 16,27-15 1-16,26-9-3 15,5-24 0-15,15-18 4 16,10-12 0-16,15-12 0 15,28-3 1-15,21-6 0 16,-52 42 0-16,-28 24 1 16,-12 33 0-16,-18 27 3 0,-21 12 1 15,-22 18-4-15,-6-13 1 16,-9 1-13-16,-7-33 1 16,1 0-98-16</inkml:trace>
  <inkml:trace contextRef="#ctx0" brushRef="#br0" timeOffset="137340.7983">28203 8973 104 0,'10'87'0'15,"8"53"13"-15,-6-116 0 16,0-63-8-16,4 24 0 16,2-3-38-16,13-6 0 15,-1 0-11-15</inkml:trace>
  <inkml:trace contextRef="#ctx0" brushRef="#br0" timeOffset="137602.4756">29543 7668 182 0,'12'27'0'0,"7"18"-2"15,-7 3 1-15,0 6 0 0,-18 27 0 16,-12 20 0-16,-10 67 1 16,-9 47-1-16,-2 16 1 15,-4 23 0-15,3-18 0 16,0-2 0-16,4-25 0 16,5-20-3-16,-3-31 0 15,1 1-120-15</inkml:trace>
  <inkml:trace contextRef="#ctx0" brushRef="#br0" timeOffset="137851.2391">29690 9176 194 0,'3'27'0'15,"0"15"-5"-15,12 12 0 16,7 12 5-16,-7 15 0 0,-3 11 3 16,-12 7 1-16,-6 6-4 15,-3-19 0-15,0-11-8 16,-4-21 0-16,1-21-22 16,-3-48 0-16,-3-36 17 15,5-24 1-15,1 1-49 16</inkml:trace>
  <inkml:trace contextRef="#ctx0" brushRef="#br0" timeOffset="137942.9028">29659 8889 65 0,'-3'6'0'0,"-3"0"33"0,0-12 0 16,3-9-31-16,-6 9 0 15,-4 0-3-15,1 9 0 16,0 0-95-16</inkml:trace>
  <inkml:trace contextRef="#ctx0" brushRef="#br0" timeOffset="138668.117">30142 9407 94 0,'-15'-9'0'0,"-6"-6"-8"16,24 12 0-16,12 6 8 15,-3-3 1-15,4 3-5 16,-7-9 1-16,-6-3-21 15,0 3 1-15,-3-3 23 16,-3 0 1-16,-6 0-3 16,3 3 0-16,-1 0-11 15</inkml:trace>
  <inkml:trace contextRef="#ctx0" brushRef="#br0" timeOffset="139700.5045">30846 7692 148 0,'0'24'0'16,"0"18"0"-16,3 12 0 16,0 15 1-16,-6 21 1 15,-3 20 1-15,-3 28 0 16,-4 20-1-16,-2 43 0 15,0 35 1-15,-16-32 0 16,-6-10-3-16,1-32 0 16,-4-28-2-16,6-38 0 15,1-36-18-15,8-24 0 16,4-30-25-16,-4-18 0 16,1 0 35-16</inkml:trace>
  <inkml:trace contextRef="#ctx0" brushRef="#br0" timeOffset="140313.7293">30301 9466 66 0,'13'9'0'0,"5"6"25"15,-9-12 1-15,-6-3-25 16,0-3 1-16,-3-3-1 16,16 0 1-16,5-3-7 15,25-14 1-15,18-16 4 16,10-9 0-16,11-12-1 0,-2-3 1 16,-1-3-4-1,-5 3 1-15,-1 4 3 0,-18 17 1 16,-15 9 14-16,-9 15 1 15,-13 15-11-15,-12 33 0 16,-9 30 0-16,-9 8 0 16,-12 19 1-16,2-6 1 15,1 3-7-15,0-9 0 16,2-10 0-16,7-8 0 16,3-6 1-16,3-12 0 15,3-12-1-15,12-18 0 16,10-15 0-16,8-27 0 15,10-27-1-15,6-12 1 16,9-20-2-16,0-7 0 16,6-15-1-16,10-5 1 15,11-13 1-15,-33 57 0 16,-15 30 2-16,-1 24 0 16,-5 24 0-16,-4 39 1 0,1 36-2 15,-1 60 0-15,1 47 1 16,-1 21 1-16,4 34-1 15,-13-1 1-15,-3 12 0 16,-18-5 0-16,-9-1-2 16,-16-39 1-16,-12-26 0 15,-12-33 1-15,-12-31-2 16,-12-35 0-16,-10-36 8 16,-3-21 0-16,-6-27-5 0,13-21 0 15,5-27-4-15,22-30 1 16,18-29-1-16,37-49 0 15,28-38 1-15,39-13 0 16,34-23-9-16,30 14 0 16,31 1-6-16,-3 33 0 15,9 23 5-15,-30 33 1 16,0 1-84-16</inkml:trace>
  <inkml:trace contextRef="#ctx0" brushRef="#br0" timeOffset="154125.0965">1675 9930 152 0,'6'-12'0'16,"4"-9"0"-16,-10 15 1 16,-10 3 0-16,4 3 1 15,-3 0 1-15,3-3 1 16,-3-6 3-16,18-18 0 16,6-17-6-16,16-10 0 15,21-9-1-15,15 6 1 16,16 3-2-16,9 9 1 15,12 6 1-15,-16 15 1 16,-5 12-1-16,-22 24 0 0,-9 21 3 16,-31 21 1-16,-18 18-5 15,-12 6 0-15,-18 12 1 16,-13-10 1-16,-18-5-2 16,24-15 0-16,13-9 0 15,15-9 0-15,21-9 1 16,13 0 0-16,5-4-6 15,4 16 1-15,6 9 3 16,3 21 1-16,-1 15 2 0,-2 2 0 16,-3 10-2-16,-9-6 0 15,-10 0 4-15,-15-13 1 16,-18-5-4-16,-13-18 0 16,-17-12-10-16,-7-21 1 15,-9-21-15-15,-4-21 1 16,-11-24-28-16,3-6 0 15,2 0 35-15</inkml:trace>
  <inkml:trace contextRef="#ctx0" brushRef="#br0" timeOffset="154321.1279">2923 10388 185 0,'-33'12'0'16,"-26"9"0"-16,69-3 1 0,39 3-3 16,6-9 1-16,18-6-1 15,-3-3 1-15,13-6-2 16,-13-6 0-16,1 0-123 16</inkml:trace>
  <inkml:trace contextRef="#ctx0" brushRef="#br0" timeOffset="154846.1589">4422 9897 142 0,'-37'0'0'16,"-24"0"0"-16,61-3 0 16,37-6 0-16,-34 9 1 15,-6 3 1-15,-28 21 0 16,-12 15 0-16,-9 6 0 16,-9 12-1-16,3 0 1 15,9 3-2-15,15-7 1 16,16-5 0-16,18 0 0 15,15-3 0-15,10-3 0 16,18-3 0-16,9-9 0 16,24-9-1-16,-3-9 0 15,13-6 0-15,-3-9 0 0,5-12 0 16,-5-6 0-16,-1-9 0 16,-8-6 1-16,2-9-1 15,-18 3 0-15,-3-3 0 16,-18 3 0-16,-15-3 0 15,-22 1 0-15,-16-4 0 16,-17 9 0-16,-19 6 1 0,-3 15 0 16,-19 15-1-16,7 24 1 15,0 21-1-15,18 3 1 16,12 6-2-16,16 5 1 16,11 7-36-16,10-12 0 15,0 0-21-15</inkml:trace>
  <inkml:trace contextRef="#ctx0" brushRef="#br0" timeOffset="155342.1266">5608 8997 177 0,'0'30'0'16,"0"21"1"-16,-3 17 0 16,3 16-2-16,-12 21 0 0,3 17 1 15,-16 37 0 1,4 30 0-16,-10-28 1 0,-2-11-1 16,14-43 1-16,-2-29-2 15,12-27 0-15,9-30 0 16,18-12 1-16,13-15 0 15,18-15 0-15,6-15-1 16,9 9 0-16,6 3 0 16,-2 18 1-16,5 9 0 0,-3 9 0 15,4 9 2-15,-13-3 0 16,-9 3-3-16,-6-9 1 16,-3-6 0-16,-7-18 0 15,-5-12-1-15,-10-24 1 16,-5-21-1-16,-7-8 1 15,-15-16 0-15,0 3 0 16,-7-6 0-16,-2 16 0 16,-6 8-1-16,-13 30 1 15,-6 21-1-15,-21 36 1 16,-6 27-1-16,6 6 0 16,3 12-8-16,15-13 1 15,3 1-101-15</inkml:trace>
  <inkml:trace contextRef="#ctx0" brushRef="#br0" timeOffset="156662.6194">6434 9873 133 0,'28'6'0'16,"18"6"2"-16,-1 0 1 0,7 3-3 16,7-3 0-16,-4-3 1 15,-10-3 1-15,-8-3-2 16,-6-21 1-16,-10-12-1 15,-6-15 1-15,-5-17 0 16,-4 8 0-16,0 0 0 16,0 15 1-16,-6 12-1 0,-21 21 1 15,-22 15-1-15,-3 27 0 16,-6 21 0-16,3 9 1 16,0 14-1-16,12-5 0 15,7-3 0-15,8-12 1 16,7-9-2-16,12-12 1 15,6-16 0-15,18-14 0 16,22-15-1-16,3-26 0 16,21-22 0-16,-12-3 0 15,4-9-1-15,-14 18 1 16,-8 9 0-16,-9 15 1 16,-4 9 4-16,-18 36 0 15,-9 24-4-15,3 6 1 16,0 9 1-16,6 0 1 15,7 3-4-15,2-7 0 16,9-5 0-16,7-9 0 16,6-9 5-16,-1-12 0 15,7-9-6-15,-3-12 0 0,3-15 2 16,3-6 1-16,-7-12-6 16,-2-6 0-16,-6-12 2 15,-10 4 1-15,-12-1 1 16,-9 6 1-16,-9 6-1 15,-15 3 0-15,-10 0 0 16,3 12 0-16,1 9-1 16,5 3 0-16,4 3 1 15,6 3 0-15,2 0-2 16,10 3 1-16,-3 0 1 0,12 6 0 16,0 6 0-16,10 0 0 15,2 3 1-15,13 9 1 16,11 9-1-16,-5-3 1 15,0 3-4-15,9-3 0 16,0 0 3-16,-4-9 1 16,4-4-2-16,6-2 1 15,3-6-1-15,3-18 0 16,4-14-1-16,-10-4 0 16,-7-9 1-16,7-15 0 15,0-15-1-15,10-18 0 16,5-14 1-16,15-46 1 15,10-33-2-15,-3-8 0 16,0-16 0-16,-13 13 1 16,-6 0-2-16,-21 38 1 15,-12 27 0-15,-22 45 0 16,-9 40 1-16,-45 88 0 0,-32 73 1 16,-11 48 0-16,-16 53 2 15,18 0 0-15,13 22-2 16,24-25 1-16,22-8-3 15,3-46 1-15,18-35 6 16,3-31 0-16,12-29-6 16,-9-24 1-16,3-24-4 15,-3-9 0-15,-3-18 3 0,3-24 0 16,4-24-4-16,-4-6 0 16,-3-14 2-16,-3 2 0 15,-3 0 1-15,-9 12 0 16,2 9 3-16,-14 18 0 15,-7 12-3-15,10 9 0 16,-4 12 1-16,13 6 1 16,3 6-2-16,24 0 0 15,16 3 1-15,15-15 0 16,15-12-1-16,12-6 1 16,10-12 0-16,3 3 0 15,2 0 0-15,-2 10 1 16,-4 8-1-16,-11 23 1 15,-16 16 3-15,-15 15 1 16,-16 12-7-16,-18-3 1 16,-12 0-9-16,-9-12 0 15,-22-12-21-15,10-9 0 16,-1-13 29-16,0-37 1 0,-2-34 1 16,15-15 0-16,-1-18 2 15,10 3 0-15,9-5 3 16,-3 23 1-16,3 15 2 15,-3 15 1-15,3 12-4 16,-3 39 1-16,-3 27-4 16,6 9 0-16,0 0-110 15</inkml:trace>
  <inkml:trace contextRef="#ctx0" brushRef="#br0" timeOffset="156932.8837">9878 8536 153 0,'-3'0'0'16,"-13"3"0"-16,16-18 0 15,10-12 1-15,-4 12 0 16,-3 6 0-16,-18 57 1 15,-10 42-1-15,-6 32 1 16,-8 37 3-16,-13 50 0 16,-6 46-4-16,3-22 0 15,6-3-1-15,9-59 0 16,3 0-126-16</inkml:trace>
  <inkml:trace contextRef="#ctx0" brushRef="#br0" timeOffset="157248.0798">10092 9861 194 0,'0'45'0'0,"-3"33"0"0,0-3 0 16,0 9-5-16,-3-22 1 15,0-14 2-15,-7-12 0 16,4-15 1-16,-9-27 1 15,-7-27-2-15,10-27 1 16,3-26-2-16,12-13 0 16,9-15 0-16,-9-35 0 15,3-31 0-15,3 37 1 16,0 11 1-16,0 48 1 16,0 39 0-16,-2 6 0 15,2 18-2-15,-6 3 1 16,6 7-71-16,18-16 0 15,-5 0 84-15</inkml:trace>
  <inkml:trace contextRef="#ctx0" brushRef="#br0" timeOffset="158044.2683">10805 8354 129 0,'24'-6'0'16,"19"-3"5"-16,-10 9 0 0,4 6 3 15,6 23 1-15,3 22-4 16,-25 30 1-16,-5 27-4 15,-16 23 0-15,-25 25 3 16,-2 47 0-16,-10 37-4 16,6-40 0-16,1-14 0 15,2-37 1-15,13-29-1 16,6-39 0-16,0-33-2 16,2-18 0-16,7-27-3 0,-9-3 1 15,3-12 1-15,-3-18 0 16,-3-18-1-16,3 0 0 15,-1-9 3-15,1 9 0 16,-3 0 0-16,6 12 1 16,-3 10 1-16,6 5 0 15,0 9-3-15,3-3 1 16,3 3 0-16,15-9 0 16,13-3 0-16,-1-9 0 15,7-6 0-15,9-6 0 16,12-9 1-16,-3 15 0 15,-3 6-1-15,-12 13 0 16,-7 5 1-16,1 24 1 16,-4 14-2-16,-2 16 0 15,-7 12 1-15,7 3 0 16,-1 6-1-16,10-12 0 16,6-3 3-16,0-15 0 15,6-15-5-15,-16-9 1 16,1-15 2-16,-10-21 0 0,-2-18-1 15,-1-3 1-15,-2-9-1 16,-7 15 0-16,-3 6-2 16,-3 12 0-16,0 6 5 15,0 45 0-15,4 33-2 16,-10 42 0-16,-7 39-1 16,17 56 0-16,5 54 5 15,22-2 1-15,15 14-6 0,15-6 0 16,12-2 0-16,-27-28 0 15,-12-18 0-15,-49-23 1 16,-28-22 0-16,-48-26 1 16,-41-24-2-16,-27-28 1 15,-30-23 0-15,18-27 1 16,6-30-1-16,27-57 0 16,25-47-1-16,25-55 0 15,23-50 0-15,59-13 0 16,46-26-1-16,31 36 1 15,39 14-4-15,28 7 0 16,42 11 3-16,19-8 1 16,34-1-33-16,21-2 0 15,0-1-57-15</inkml:trace>
  <inkml:trace contextRef="#ctx0" brushRef="#br0" timeOffset="161241.744">19536 12374 122 0,'-3'-15'0'16,"-3"-8"-1"-16,-3-1 0 15,-4-6-4-15,1-6 1 16,0-6 4-16,3 3 0 15,6 0 3-15,9-6 1 16,12-3-2-16,4 3 0 16,5-2 3-16,16-4 0 0,9-6-3 15,9 6 0-15,13 0 2 16,2 6 0-16,10 6 0 16,12 15 1-16,15 10 0 15,-3-1 0-15,0 3-5 16,21 15 1-16,13 12 2 15,-49 17 0-15,-28 13-1 16,-18 15 1-16,-24 15 0 16,-16 9 0-16,-21 11-5 0,-25 28 1 15,-21 18 6-15,-16-19 0 16,-17-5-5-16,-1-21 0 16,-6-18 1-16,-3-7 1 15,0-8-2-15,28-21 0 16,15-21-2-16,12-3 0 15,15-9 1-15,1-3 1 16,5-6-2-16,4 0 0 16,5-6 1-16,4-3 1 15,3-6-2-15,9-9 1 16,6-9 0-16,12 3 0 16,10-3 0-16,12 3 1 15,9-2-1-15,0 5 1 16,0 6 0-16,3 6 0 15,6 6 1-15,-9 9 0 16,-4 6-1-16,1 12 0 16,3 9 1-16,-3 9 1 15,0 8 1-15,3 4 0 0,0 6-3 16,0-9 1-16,0-6 1 16,0-6 1-16,3-6-7 15,-13-12 0-15,-2-9-40 16,0-27 1-16,0 0-15 15</inkml:trace>
  <inkml:trace contextRef="#ctx0" brushRef="#br0" timeOffset="161557.7416">21509 12168 170 0,'15'-3'0'16,"9"-6"-5"-16,-5 15 1 15,-1 9 2-15,25 0 1 16,18 0 1-16,9-3 0 16,13-3-4-16,3-15 1 15,9-12-66-15,-1-12 1 16,1 0 78-16</inkml:trace>
  <inkml:trace contextRef="#ctx0" brushRef="#br0" timeOffset="162068.9419">23393 11728 138 0,'-16'0'0'16,"-11"3"-3"-16,24-24 1 16,9-12 2-16,-9 6 0 15,-6-3 3-15,-25 13 1 16,-21 2 0-16,-18 21 1 16,-19 12-4-16,3 2 1 15,0 4-2-15,10 6 1 16,9 3-2-16,8 3 1 15,13 6 0-15,13 9 0 16,11 6 0-16,28 3 1 16,22 5 0-16,18 1 0 15,21 3 0-15,9-6 0 16,13 0 4-16,-13-10 0 16,1-2-5-16,-19-12 0 15,-15-9 1-15,-10-6 1 0,-8-6 0 16,-26 12 0-16,-14 6-1 15,-22 6 0-15,-21 9 0 16,6-7 1-16,0 1-3 16,-6-9 1-16,0-6-5 15,9-9 0-15,6-6-23 16,9-24 0-16,0 0-46 16</inkml:trace>
  <inkml:trace contextRef="#ctx0" brushRef="#br0" timeOffset="162637.3385">24298 11815 183 0,'-18'9'0'15,"-16"3"-15"-15,43-12 1 16,22-9 10-16,-19 0 1 15,-6-3 6-15,-21 0 0 16,-13 0 1-16,-12 9 1 16,-15 6-2-16,-6 21 0 15,-9 18-2-15,-10 21 1 16,-8 17 4-16,-1 10 0 16,-3 15-6-16,4 6 0 0,-1 8 0 15,37-44 0-15,21-27-2 16,7-9 1-16,9-18 1 15,2-3 0-15,7-12-1 16,6-3 0-16,9-9 1 16,22-18 0-16,21-15-1 15,9-15 0-15,16-12 0 16,5-18 1-16,10-14-1 16,27-22 0-16,22-18 0 15,-22 19 0-15,-3 2 0 0,-12 18 1 16,-12 16 0-16,-28 32 0 15,-21 30 0-15,3 21 0 16,-6 24 0-16,-7 24 1 16,-8 20 0-16,-7 22 1 15,-6 18-2-15,1 26 0 16,-4 25 7-16,3-12 1 16,0 2-7-16,-6-29 1 15,-3-18-3-15,-3-40 0 16,0-29-8-16,-3-6 1 15,0-12-26-15,-6-6 0 16,0 0-33-16</inkml:trace>
  <inkml:trace contextRef="#ctx0" brushRef="#br0" timeOffset="162856.4818">23812 12240 139 0,'27'18'0'0,"16"9"1"16,-19-15 1-16,-2-9 0 16,8-6 0-16,7-6 1 15,21-3 1-15,19-6-3 16,-1 6 0-16,10 0-1 0,21 6 1 16,15 6-10-16,-12-3 0 15,0 0-89-15</inkml:trace>
  <inkml:trace contextRef="#ctx0" brushRef="#br0" timeOffset="163120.9085">25567 11764 187 0,'-9'27'0'16,"-3"15"-3"-16,15 15 0 16,12 15 4-16,-6 14 1 15,3 16-2-15,1-3 0 16,-1 2 4-16,-3-11 0 16,0-6-7-16,-6-18 1 15,0-15-2-15,-6-15 1 0,-6-12-31 16,-9-33 1-1,-1 0-40-15</inkml:trace>
  <inkml:trace contextRef="#ctx0" brushRef="#br0" timeOffset="163314.035">24931 11680 176 0,'21'21'0'0,"13"12"0"0,15-27 0 15,18-18 0-15,19-3 1 16,18-6-2-16,0 0 1 16,6 0 0-16,12 0 0 15,10-2-1-15,24-13 0 16,0 0-126-16</inkml:trace>
  <inkml:trace contextRef="#ctx0" brushRef="#br0" timeOffset="164801.7955">4617 12425 144 0,'22'-12'0'15,"15"-9"0"-15,-37 18 1 16,-16 6-1-16,1-3 1 16,0 0 0-16,18-12 1 15,12-9-1-15,16-5 1 16,18-7-1-16,12 0 0 15,9-3 0-15,4 15 1 16,2 9-1-16,-12 12 1 16,-3 12 1-16,-21 18 1 15,-6 18-4-15,-25 5 1 16,-15 13-1-16,-13 0 0 16,-8 3 2-16,-4-12 1 15,-5-9-1-15,11-9 0 16,-2-13-2-16,8-5 0 0,7-9-1 15,9-3 0-15,12-3 0 16,16 0 1-16,17-3 2 16,20 0 0-16,11 0 1 15,4 9 0-15,11 9-4 16,-5 9 0-16,-10 12 1 16,-12 9 1-16,-21 9-1 15,-18 14 0-15,-22 10 3 16,-28 0 1-16,-18 6-4 0,-3-6 1 15,-6-7 3-15,-15-14 0 16,-13-15-8-16,7-12 1 16,-4-15-11-16,4-15 1 15,-1 0-104-15</inkml:trace>
  <inkml:trace contextRef="#ctx0" brushRef="#br0" timeOffset="165055.1306">6232 12745 180 0,'-12'6'0'16,"-9"3"-1"-16,45 0 1 15,28 0 0-15,0-3 0 0,15-3-1 16,1-3 0-16,-1-3 0 16,6-9 1-16,4-6-14 15,5-12 1-15,-5 1-92 16</inkml:trace>
  <inkml:trace contextRef="#ctx0" brushRef="#br0" timeOffset="166181.3421">8150 12294 152 0,'-15'-3'0'0,"-13"-3"0"16,28-6 0-16,15-6 0 15,-2 0 1-15,-7-3 0 16,-12-6 0-16,-10-3-1 0,-20 3 1 16,-10 0 1-1,-6 12 0-15,-12 6-1 0,-7 18 1 16,-11 12 3-16,-1 15 0 16,-6 15-5-16,13 3 0 15,-4 3 0-15,22-1 1 16,15 1-2-16,16-9 1 15,15-3 0-15,27 3 0 16,25 3 0-16,15-3 0 16,24-4 0-16,4-2 0 15,6-6 0-15,-4 0 0 16,-2 0 0-16,-16-9 1 16,-9-9 3-16,-18 0 0 15,-10-6-4-15,-17 12 0 16,-13 6 2-16,-28 6 0 15,-12 5-2-15,-21 4 0 16,-9 6 0-16,-10-3 0 16,-5-3-8-16,2-6 0 0,4-3-28 15,14-9 0-15,1 0-25 16</inkml:trace>
  <inkml:trace contextRef="#ctx0" brushRef="#br0" timeOffset="166797.276">9168 12099 148 0,'-21'15'0'16,"-13"9"-1"-16,16-21 0 15,-4-12 1-15,-8 12 0 16,-7 3 2-16,-6 18 0 16,-6 12 3-16,-12 18 0 15,-3 12-2-15,-9 11 1 16,-7 16-4-16,7-3 0 16,-10 6 0-16,1 5 0 15,-10 7 1-15,34-39 1 16,21-27-3-16,3-3 1 15,13-15-7-15,0-16 1 16,5-14 5-16,10-23 0 16,18-25 1-16,13-9 0 15,12-15 0-15,8 3 0 0,7-2 0 16,3 2 1-16,4 0-1 16,-1 15 1-16,3 12 0 15,-6 9 1-15,3 12 4 16,-6 12 1-16,-6 12-7 15,9 6 0-15,0 9 0 16,0 9 1-16,0 12 0 16,-6 0 1-16,-3 0 7 15,-3 15 1-15,0 6-13 0,-10 9 1 16,-2 8 1-16,-7 1 0 16,-2 0-2-16,-7-15 0 15,-3-12 3-15,-9-3 0 16,-3-3-9-16,-9-10 0 15,-3-8 1-15,-13-3 0 16,-5-3 4-16,-1-15 0 16,-9-9-37-16,-9-12 0 15,4 0 11-15</inkml:trace>
  <inkml:trace contextRef="#ctx0" brushRef="#br0" timeOffset="166961.7298">8728 12925 46 0,'-6'0'0'16,"-3"-3"27"-16,-16-6 0 15,-5-6-21-15,8 3 0 16,4 0 4-16,3 3 1 15,5 0-5-15,1 3 0 16,9 0-3-16,-6 0 0 16,6 3-2-16,6 0 1 15,-3 0-1-15,25 0 0 0,5 3-1 16,19-6 0-16,19-3-15 16,-7-9 1-16,0 0-74 15</inkml:trace>
  <inkml:trace contextRef="#ctx0" brushRef="#br0" timeOffset="167550.027">8483 12757 60 0,'37'-3'0'15,"0"0"-42"-15</inkml:trace>
  <inkml:trace contextRef="#ctx0" brushRef="#br0" timeOffset="167802.1263">8434 12641 79 0,'-15'0'0'15,"-6"-3"1"-15,-4 0 1 16,4-3 10-16,-4 3 1 15,7-3-8-15,3 3 0 16,5 3-4-16,-2 0 1 16,9 0-2-16,-3 0 0 15,6 0 2-15,15 3 0 16,10 3 3-16,8 0 1 0,7 0-3 16,12 3 1-16,9 0-1 15,4 0 1-15,11 3-3 16,-6 0 1-16,10-3-1 15,2 2 1-15,1 4-2 16,0-3 1-16,-1 0-2 16,-24-6 1-16,-6-3-15 15,-9-3 1-15,0 0-74 0</inkml:trace>
  <inkml:trace contextRef="#ctx0" brushRef="#br0" timeOffset="173434.0446">9924 12003 71 0,'12'3'0'16,"0"0"-50"-16</inkml:trace>
  <inkml:trace contextRef="#ctx0" brushRef="#br0" timeOffset="173583.989">10153 11994 79 0,'-12'9'0'0,"-6"6"23"16,24 18 1-16,18 15-23 15,-12 24 0-15,7 21 3 16,-7 5 0-16,-3 13-4 16,0 3 0-16,7 8 1 15,2 16 1-15,6 15-2 16,-8-52 0-16,-1-32-10 16,-9-12 1-16,3 0-75 0</inkml:trace>
  <inkml:trace contextRef="#ctx0" brushRef="#br0" timeOffset="173927.2844">9278 12434 134 0,'37'12'0'15,"27"9"-16"-15,-54-21 1 16,-32-12 15-16,22-3 0 0,3-3 23 16,22-6 1-16,14-3-17 15,26-3 0-15,26-5-4 16,16-4 1-16,28-6-2 15,39-3 1-15,40-3-3 16,-27 12 0-16,-1 6 0 16,-48 6 0-16,-31 6-11 15,-12 3 1-15,3 1-100 16</inkml:trace>
  <inkml:trace contextRef="#ctx0" brushRef="#br0" timeOffset="298072.6962">5192 15363 158 0,'0'0'0'16,"4"-24"0"-16,-4 18 0 15,6 3 1-15,-19 9 0 16,1 3 9-16,-3 6 1 16,-3 6-11-16,2-3 0 15,1 0 3-15,6-6 0 16,3-6-3-16,33-30 1 15,19-21 0-15,6-18 0 16,15-17 1-16,4-10 1 16,8-12 0-16,4-3 0 0,-7-8-6 15,13-28 0-15,9-21 0 0,0 16 0 16,0 2 4 0,-37 10 0-16,-19 8-2 15,-11 21 1-15,-6 19 1 16,-13 35 1-16,-9 27-1 15,-12 18 1-15,-22 21-2 16,-15 39 1-16,-18 32-2 16,-12 61 1-16,-19 50 0 0,30 7 1 15,13 17 0 1,22-8 0-16,24 2-2 0,12-27 0 16,18-14 2-16,7-33 0 15,6-25-2-15,2-38 0 16,10-33 0-16,3-33 1 15,13-36 0-15,-16-18 0 16,-19-24 0-16,10-11 0 16,-3-19 0-16,-7-18 0 15,-2-15-4-15,-19 40 1 16,-3 17 1-16,-21 15 0 16,-22 15 3-16,-18 24 0 15,-18 18 0-15,-10 24 1 16,0 18-1-16,10-3 1 15,12 0-2-15,9-6 0 16,15-3-5-16,13-9 1 16,11-9 0-16,26-18 1 15,23-15-8-15,10-9 1 0,6-12-24 16,9-3 0-16,1 0-20 16</inkml:trace>
  <inkml:trace contextRef="#ctx0" brushRef="#br0" timeOffset="298281.2991">6327 14741 126 0,'22'9'0'0,"17"3"5"15,-11 0 0-15,-4-3 0 16,7 15 1-16,2 6-4 16,1 11 1-16,3 13 2 15,-7 9 0-15,1 12-5 0,-3-3 1 16,-13 3 0-16,0-13 0 16,-9-8-1-16,-6-9 0 15,-6-9-3-15,-6-18 0 16,-3-15-1-16,-4-30 0 15,-2-27 0-15,-1-21 1 16,4-23-32-16,6-16 0 16,-3 0-8-16</inkml:trace>
  <inkml:trace contextRef="#ctx0" brushRef="#br0" timeOffset="298657.6387">6612 14131 158 0,'-10'26'0'16,"-2"16"3"-16,3 12 1 15,3 12 1-15,6 3 0 16,9 3-2-16,6 5 0 16,7 4-3-16,5-6 1 15,-2 0 0-15,-4 0 1 16,1-1 0-16,-13 1 1 0,-3 0-4 16,-12-6 1-16,-7-3 1 15,4-16 1-15,3-11-3 16,3-6 0-16,3-12 3 15,18-15 0-15,19-15-2 16,9-12 0-16,12-12 0 16,6-6 0-16,13-5-2 15,-4 8 1-15,4 3 2 16,-7 18 1-16,3 15-2 0,-21 21 0 16,-9 15-1-16,-9 9 1 15,-10 8 0-15,-5-5 0 16,-4 0 0-16,-9-9 1 15,3-9-6-15,-6-9 1 16,3-6-13-16,10-27 0 16,-1 0-89-16</inkml:trace>
  <inkml:trace contextRef="#ctx0" brushRef="#br0" timeOffset="299301.7407">8489 14807 166 0,'-24'-12'0'0,"-22"-9"3"16,34 15 0-16,12 9-1 15,-3 6 1-15,6 9-1 0,-12 12 1 16,-7 11-4-16,-11 31 0 16,-1 21 1-16,-5 36 0 15,-4 32 8-15,-3 73 0 16,-6 59-6-16,16-15 0 15,8 6-9-15,10-47 0 16,12-34 7-16,0-53 1 16,0-52-1-16,0-32 0 15,0-42 0-15,-9-69 0 16,-6-60-2-16,-13-38 1 16,1-49-2-16,-7-17 0 15,-3-27 1-15,19-4 1 16,9-14 0-16,18 27 1 15,6 11-1-15,19 43 0 16,18 32 1-16,12 36 0 16,19 37 2-16,8 44 0 15,19 39 4-15,-6 29 1 16,3 37-7-16,-24 9 1 0,-10 21-1 16,-33-7 1-16,-28 7-1 15,-33 3 1-15,-31-1-2 16,3-17 0-16,-6-9 1 15,24-36 0-15,16-30-14 16,6-30 1-16,18-27-27 16,13-21 0-16,20-27 33 15,10-2 1-15,0-1-42 16</inkml:trace>
  <inkml:trace contextRef="#ctx0" brushRef="#br0" timeOffset="299723.5375">9129 15043 48 0,'33'-18'0'0,"16"-12"22"0,15-12 0 15,7-9-8-15,-13 15 1 16,0 4-1-16,-18 8 1 15,-10 6-5-15,-8 9 0 16,-7 9-10-16,-24 18 0 16,-19 18 3-16,-5 8 1 15,-13 16 0-15,-12 3 1 16,-19 6-6-16,4-3 0 16,-1 3 5-16,16-16 1 15,9-8-8-15,13-6 0 16,14-6 3-16,19 3 0 15,15-3-2-15,22-12 0 16,18-12 0-16,9-18 1 16,6-15-1-16,-5-21 1 15,5-18-1-15,-6-21 1 16,6-23-3-16,7-28 1 16,2-23 2-16,-18 26 0 15,-9 9 1-15,-21 51 0 0,-16 37 0 16,-9 29 0-16,-12 32 8 15,-6 31 1-15,-7 30-6 16,-2 15 1-16,2 17-4 16,10 19 0-16,9 18 1 15,18-34 1-15,19-17-4 16,-3-42 0-16,2-33-9 0,16-18 1 16,9-24-55-16,-6-18 1 15,0 0 55-15</inkml:trace>
  <inkml:trace contextRef="#ctx0" brushRef="#br0" timeOffset="300624.4743">10673 14672 169 0,'-24'15'0'15,"-13"6"3"-15,-3 3 1 16,-3 0-4-16,-6 3 0 16,-3 3 0-16,-6 12 1 15,-9 8 1-15,3 16 1 16,3 15-4-16,9 6 1 16,3 8 2-16,21-2 0 0,19 0 0 15,15-12 1-15,25-12-3 16,15-25 0-16,12-23-3 15,15-21 0-15,13-21-2 16,-4-23 1-16,4-22-5 16,12-30 1-16,9-30 7 15,-22 1 0-15,-8-10-3 16,-4 9 1-16,-12 1 3 16,-2 26 0-16,-7 21 0 0,-22 30 1 15,-12 30 2-15,-5 21 1 16,-10 24 8-16,-6 27 0 15,-10 27-10-15,4 6 0 16,0 11-3-16,0-5 1 16,6 0 3-16,3-12 1 15,3-9-5-15,-3-10 0 16,-3-5 1-16,-3-9 0 16,0-9 0-16,0-6 1 15,2-9 4-15,4-6 0 16,0-9-5-16,19-18 0 15,11-12-4-15,4-15 1 16,15-18 3-16,6-9 0 16,6-15 0-16,3-5 0 15,-5-7-5-15,2 6 0 16,-3 0 5-16,-15 22 1 16,-10 11-2-16,-8 12 0 15,-4 9 2-15,-15 18 0 16,-3 12 1-16,-12 27 0 0,-21 21 0 15,-1 9 1-15,-3 11-7 16,4 4 1-16,-1 3 2 16,10 0 1-16,2 3 1 15,7-16 1-15,6-5-3 16,6-9 1-16,6-6 2 16,16 0 0-16,14-6-3 0,1-21 0 15,12-15-1-15,6-15 1 16,9-15 2-16,0-6 1 15,7-12-2-15,-4-3 0 16,6-3-3-16,-18 12 0 16,1 4 4-16,-14 14 1 15,-5 12-4-15,0 21 1 16,-4 15 4-16,-11 11 1 16,-4 16-8-16,-12-9 1 15,-6-3 1-15,0-12 1 16,0-9-29-16,3-30 0 15,3 0-49-15</inkml:trace>
  <inkml:trace contextRef="#ctx0" brushRef="#br0" timeOffset="300775.0298">12373 14421 134 0,'0'72'0'16,"7"47"4"-16,-7-98 1 15,0-48 0-15,-13 30 1 0,-5 3-3 16,12 12 1-16,6 9-4 15,6-12 0-15,6-9-9 16,7-21 0-16,-1 0-93 16</inkml:trace>
  <inkml:trace contextRef="#ctx0" brushRef="#br0" timeOffset="301555.4119">12591 14385 45 0,'3'9'0'0,"9"9"32"16,3 12 1-16,13 12-20 15,-4 20 0-15,-9 19-5 0,1 15 0 16,-1 12 0-16,0 2 0 15,1 10-8-15,-4-21 1 16,-3-16-1-16,-3-17 0 16,0-15 0-16,0-15 0 15,-3-12 0-15,7-27 0 16,5-24 1-16,6-6 0 16,10-15-1-16,-1 3 1 15,1 1-1-15,3 11 0 16,-1 6 2-16,1 15 0 15,3 12 0-15,-4 15 0 16,1 15-2-16,-7 0 0 16,1 5 1-16,-4-8 0 15,1-6-3-15,15-15 1 16,15-9 0-16,-6-9 1 16,6-6 1-16,-9 0 1 15,-10-3-3-15,-2 4 0 16,-3-1 1-16,-7 6 1 0,-3 3-1 15,-2 6 0-15,-1 6 1 16,-3 0 0-16,-2 3 1 16,5-3 1-16,6 0-5 15,7-18 1-15,3-15-1 16,-1-12 1-16,4-15 0 16,-6-12 0-16,-7-15 2 15,-9-2 0-15,-5-7-2 0,-10 3 0 16,-10 0 2-16,-8 16 0 15,-6 8-3-15,-7 24 1 16,-3 21 0-16,4 30 1 16,-1 30 5-16,10 24 0 15,9 26-6-15,5 19 1 16,7 24 1-16,10 44 0 16,5 37-2-16,6 5 0 15,4 12-1-15,2 13 0 16,4 8 9-16,-13-3 1 15,-15-2-6-15,-18-19 1 16,-16-15-1-16,-24-32 0 16,-21-24-1-16,-25-43 1 15,-21-35-1-15,-13-39 0 16,-18-39-1-16,12-54 1 16,7-48-1-16,39-50 0 15,28-55-5-15,45-14 0 16,44-30-2-16,45 11 1 0,49-2 6 15,46 33 0 1,46 17 3-16,22 19 1 0,30 20-5 16,-3 9 1-16,6 13-15 15,-43 14 0-15,0 0-102 16</inkml:trace>
  <inkml:trace contextRef="#ctx0" brushRef="#br0" timeOffset="302156.4114">12459 15043 164 0,'15'-9'0'0,"10"-6"-1"16,-34 12 1-16,-16 6 0 15,7 0 0-15,-4 0-1 16,-5 6 0-16,-7 0 1 0,-2 6 1 15,-1 3 1 1,-9 9 0-16,0 3 2 0,9 3 0 16,4 3-4-16,5 8 1 15,10 10 2-15,6 0 0 16,9 3 1-16,9 3 0 16,6 6-4-16,-3-15 1 15,6-7-1-15,-8-11 0 16,5-9-6-16,-6-6 1 15,-6-9-8-15,-3-12 0 16,0-12-13-16,0-6 0 16,3 0-40-16</inkml:trace>
  <inkml:trace contextRef="#ctx0" brushRef="#br0" timeOffset="302366.3725">12196 14753 190 0,'3'33'0'0,"6"18"-1"16,13-45 1-16,14-27-3 16,7 9 0-16,12-6-1 15,-18 6 1-15,-6 0-9 16,-19 15 0-16,0 0-96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3E1A3-FEA0-4AE1-BCBF-F55F1002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CDF0-45FF-43AF-9E1B-8EB2B74F4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6FA4D-F3BD-466B-8D11-5BBFD25A1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3E9E3-174C-45AD-83C0-4EE11F6E2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F595B-8BCD-4B26-BF84-DDFA0DB5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589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1D450-38A9-460A-BC71-9BD4B2B0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4B36A0-3CB1-40BC-9E7D-9D98C5C2A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30A2C-83F4-4364-8BF0-5D6AAABB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DCE9E-2D6B-4DA8-AE0B-EA1B4B73C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39E4-34D2-4A14-A472-1BB15834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0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88F60-AB1F-4154-9794-EE5AE72F4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1D945-6A5F-4D19-90B0-4DD98AB6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4C28E-9745-4B54-8753-AEE9BA820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1D446-890A-4058-90A4-6887AEFC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71439-70C8-484B-B06C-B4580E180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69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E68A-0CF2-4DAE-9C61-16485A948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80DBE-D92A-4621-A8F1-37ADF4512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F6FB6-E753-4CB4-8ACD-600BE5E4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996B-5B96-4A95-B585-01A5013FF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BC845-4632-48B2-BA00-96CCBA88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6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311D-9011-4098-AFE6-25DD3230F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EEAB7-4BBC-4FCC-83AB-DA7785357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2776F-F968-45DD-80D1-8B86C9F95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7F27D-4FD4-40E4-9C44-E3AA9D1C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6A54-44BD-4A79-A8B9-EEA0AC2A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64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008D-66E6-416D-9474-9159ABFE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4D207-F416-43A6-9FCC-6B3B7BB48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D9141-715B-4219-B549-4B7C57A4C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F6D27-1AD3-44C5-B478-D901BF809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5E58D-BD7F-4280-BC62-8DF47394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4B90-EA4A-4682-94B5-EAE74FF7A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43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A8C1-6255-4CD3-A440-FD0EEA22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90EE1-0FF2-40AD-9C98-7F1F828B3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15233-C755-4EDC-8924-557F90202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50AEF-6DBE-4C79-A5AE-62E53C99E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3BAD3-19C0-4F87-87A8-4481731D9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165ED5-0FF1-4F7C-BBCF-537F37A9E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E9F01-72B4-4B4B-A063-10ECA39F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BE40AE-758C-41D8-AEF6-323DA6F9D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79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0FD5-EB38-46CD-9087-E872DF711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C11F4-EA42-4E24-AAD1-6937C717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9DBD8-9E9C-48E1-BB0D-A2CE5A9F3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0C82C-CFE2-466D-889E-295CEBA1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6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65C90-354E-4148-946D-CE163D547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2AC40C-8E71-4137-B0DE-A968771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4E3B-09D3-4BB0-A24E-2E9654CD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07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FC05-D612-4B89-9E56-8753B0D1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702D-DEBB-4EDB-B713-D1724F606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DB888-55D2-40FF-BE97-A4A0FC88BB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3F506-DCEB-46E9-A667-93E4EF6EF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5FBB6-2A56-4D8C-9009-FB734B7B1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EACC-3916-42D5-9A0D-83F8B74B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1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28BD5-E7E3-40A7-832A-58BA7600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A57FE-C9BF-4F84-820E-4C1D6AB18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D110-48A5-43AB-98B1-1F1EFA6CD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C7764-452F-4F5C-B575-C0BC51C9A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2F175-4AA4-4034-843D-5A9DA19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56AE0-6145-4DFA-97BF-38FCD64AE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90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3DD45-0087-4BCE-9A0E-54E68FB17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03B75-D83E-4C66-B091-2113D2E7B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90FEF-F2BC-40C2-9B91-1992C3CF8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D33BB-93EF-4120-9E8E-29B076DCBA42}" type="datetimeFigureOut">
              <a:rPr lang="ru-RU" smtClean="0"/>
              <a:t>16.02.2018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4BD1-653E-4B1F-B0F6-63BCE05AD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62F78-2CB1-4358-BF4A-D5413F6DB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6EEAE-32C1-4773-AB92-AD5D43D888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05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892B9-1EBD-4BBF-999F-7E2FB7AE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AB34E-B365-4BBA-9A30-3FBAA068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62E1337-5B8D-4454-A07B-BB37718CC11D}"/>
                  </a:ext>
                </a:extLst>
              </p14:cNvPr>
              <p14:cNvContentPartPr/>
              <p14:nvPr/>
            </p14:nvContentPartPr>
            <p14:xfrm>
              <a:off x="1739520" y="197280"/>
              <a:ext cx="10031400" cy="6263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62E1337-5B8D-4454-A07B-BB37718CC11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0160" y="187920"/>
                <a:ext cx="10050120" cy="628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5139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D4DCA-9072-4157-9130-046BB04E3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718AD-7D89-4844-88C1-2FD3F3A6F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D85544-CF91-47E3-B8F5-57624EEECE3C}"/>
                  </a:ext>
                </a:extLst>
              </p14:cNvPr>
              <p14:cNvContentPartPr/>
              <p14:nvPr/>
            </p14:nvContentPartPr>
            <p14:xfrm>
              <a:off x="594360" y="87480"/>
              <a:ext cx="11193120" cy="6526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D85544-CF91-47E3-B8F5-57624EEECE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000" y="78120"/>
                <a:ext cx="11211840" cy="654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5254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6E7D2-70CA-4656-B00F-D6A02F98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DAAA3-81E6-484C-92EE-1F2A5433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EE83DF-32A5-41BC-A6D4-40F1E8749F35}"/>
                  </a:ext>
                </a:extLst>
              </p14:cNvPr>
              <p14:cNvContentPartPr/>
              <p14:nvPr/>
            </p14:nvContentPartPr>
            <p14:xfrm>
              <a:off x="463320" y="176760"/>
              <a:ext cx="11757960" cy="5362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EE83DF-32A5-41BC-A6D4-40F1E8749F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60" y="167400"/>
                <a:ext cx="11776680" cy="5381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688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7EF13-E0F9-4F73-A831-F28C8729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20D5-D9EA-4FB4-AC38-AD43B227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C34887-AB0A-4786-AC29-317B56B517B6}"/>
                  </a:ext>
                </a:extLst>
              </p14:cNvPr>
              <p14:cNvContentPartPr/>
              <p14:nvPr/>
            </p14:nvContentPartPr>
            <p14:xfrm>
              <a:off x="63720" y="57240"/>
              <a:ext cx="10456560" cy="6548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C34887-AB0A-4786-AC29-317B56B517B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60" y="47880"/>
                <a:ext cx="10475280" cy="656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466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278F-52D7-4A6E-AF76-9B78269E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BD4C0-8668-4C59-A762-58F917810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C7B02E-7FF8-468B-B371-0E868FAC051E}"/>
                  </a:ext>
                </a:extLst>
              </p14:cNvPr>
              <p14:cNvContentPartPr/>
              <p14:nvPr/>
            </p14:nvContentPartPr>
            <p14:xfrm>
              <a:off x="1467360" y="42120"/>
              <a:ext cx="10231920" cy="625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C7B02E-7FF8-468B-B371-0E868FAC05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8000" y="32760"/>
                <a:ext cx="10250640" cy="627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928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B01E7-B49C-437F-B247-20BDBB84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1900-051B-484B-803C-1BC4EE0DD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D1E317B-778E-4DD8-B1F8-4E2A066B1082}"/>
                  </a:ext>
                </a:extLst>
              </p14:cNvPr>
              <p14:cNvContentPartPr/>
              <p14:nvPr/>
            </p14:nvContentPartPr>
            <p14:xfrm>
              <a:off x="277200" y="13320"/>
              <a:ext cx="10841040" cy="411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D1E317B-778E-4DD8-B1F8-4E2A066B10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840" y="3960"/>
                <a:ext cx="10859760" cy="412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2310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A178-5BA7-4C24-9B62-5881534C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80A57-0C89-4A76-8726-7F978029C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6E0D03-071A-4958-8FF2-37C90D549556}"/>
                  </a:ext>
                </a:extLst>
              </p14:cNvPr>
              <p14:cNvContentPartPr/>
              <p14:nvPr/>
            </p14:nvContentPartPr>
            <p14:xfrm>
              <a:off x="1082160" y="108000"/>
              <a:ext cx="11197440" cy="6529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6E0D03-071A-4958-8FF2-37C90D5495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2800" y="98640"/>
                <a:ext cx="11216160" cy="65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208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7EFB-51CB-495C-8F7E-6F936C19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C4E32-520A-44C5-86F1-EB49C7D25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79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FD6FB-55DC-4A8D-A6DD-1F6168D20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D2E5-0C1B-453D-BAB0-3DE74B27A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072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0CFEF-F249-419D-9550-0800BCF1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BFE49-CD70-4F91-9F26-BA089AC77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532799-A403-4F00-9641-1DB850C69CF1}"/>
                  </a:ext>
                </a:extLst>
              </p14:cNvPr>
              <p14:cNvContentPartPr/>
              <p14:nvPr/>
            </p14:nvContentPartPr>
            <p14:xfrm>
              <a:off x="1729440" y="289800"/>
              <a:ext cx="10258560" cy="5009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532799-A403-4F00-9641-1DB850C69C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0080" y="280440"/>
                <a:ext cx="10277280" cy="502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52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Dainiak</dc:creator>
  <cp:lastModifiedBy>Alex Dainiak</cp:lastModifiedBy>
  <cp:revision>3</cp:revision>
  <dcterms:created xsi:type="dcterms:W3CDTF">2018-02-16T14:01:58Z</dcterms:created>
  <dcterms:modified xsi:type="dcterms:W3CDTF">2018-02-17T20:33:15Z</dcterms:modified>
</cp:coreProperties>
</file>