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3:21:55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11416 3292 103 0,'-9'3'0'0,"-6"6"-1"15,21-15 1-15,9-6-1 16,-6 9 1-16,7-6 9 16,-4 30 0-16,0 17 1 15,-12 37 1-15,-6 36-2 0,-6 33 0 16,-10 38-1-16,-8 123 0 15,-7 102 4-15,6 99 0 16,7 98-15-16,15 42 0 16,12 57 1-16,18-45 1 15,10-8 1-15,-1-121 0 16,1-86 1-16,-10-69 0 16,-5-75-1-16,-4-6 0 15,-6-29-2-15,-9-37 0 16,-9-36-2-16,-13-44 1 15,-11-42-13-15,-4-37 1 16,-6-35-25-16,-6-54 0 16,0 1 2-16</inkml:trace>
  <inkml:trace contextRef="#ctx0" brushRef="#br0" timeOffset="1273.1729">11694 3253 70 0,'0'24'0'15,"4"17"6"-15,5-29 0 0,12-18 1 16,-12 6 1-16,4-8 0 16,14-1 0-16,13-6-7 15,15 0 0-15,15 0 7 16,22-3 1-16,18 0-6 16,22-3 1-16,8-3 0 15,65 0 0-15,37 0-3 0,-4 12 1 16,10 9-1-16,-6 9 1 15,-4 12-2-15,10-9 0 16,6-6 0-16,-3-6 0 16,2-15 0-16,7-15 1 15,6-18 0-15,-15 9 0 16,-6 3-1-16,-31 13 0 16,-21 5 0-16,-28 15 1 15,-21 9-1-15,-19 6 0 16,-15 3 0-16,-3 5 0 15,-3 4 0-15,-21 0 0 16,-16 6 0-16,6 3 0 16,1 3 0-16,-28-9 0 15,-16-6 0-15,-2 15 0 16,-4 6 0-16,-9 21 1 16,-8 11-1-16,-1 22 1 15,0 15 2-15,-9 59 1 16,-3 49-3-16,-4 44 0 0,1 45-1 15,0 63 0-15,0 60 4 16,3 81 0-16,6 71-4 16,3-35 1-16,3-4-1 15,6-95 0-15,10-69 1 16,5-42 1-16,10-48-3 16,-7-27 1-16,-2-35 1 15,6-4 1-15,-1-11-4 16,4-4 1-16,6-6 1 15,0-8 1-15,-1-10 2 0,-8-26 0 16,-9-18-5-16,5-13 0 16,1-14 1-16,-7-24 0 15,-2-19 0-15,-10-20 1 16,-6-18 0-16,-3-9 1 16,0-12 1-16,-6 3 1 15,-6-6-5-15,-22-6 0 16,-18-9 2-16,-15-9 0 15,-15-6-1-15,-22-15 1 16,-16-12 0-16,-54-8 0 16,-40-13-1-16,-21 12 0 15,-28 3 1-15,-12 6 0 16,-16 6 0-16,-27 13 0 16,-24 8-1-16,-16 9 1 15,-21 12 1-15,12 21 1 16,0 14-3-16,24 19 1 15,16 18 0-15,15 3 0 0,16 9-2 16,2 0 1-16,-3 5-3 16,34-5 1-16,19-6-27 15,42-30 0-15,0 0-41 16</inkml:trace>
  <inkml:trace contextRef="#ctx0" brushRef="#br0" timeOffset="50772.7771">4587 3073 31 0,'12'6'0'15,"6"6"27"-15,4-6 0 16,-1-3-21-16,1-3 0 16,-4 0-2-16,3 9 1 15,-5-6-3-15,-1 21 1 16,-6 12 4-16,-6 12 1 16,-6 15-5-16,0 11 1 15,-9 16 1-15,9 15 0 16,-3 15-4-16,-3 38 0 15,-7 40 4-15,-5 26 0 16,-7 30-4-16,-5 12 0 16,-10 22 0-16,6 2 0 15,1 6 1-15,20 15 1 16,16 12 4-16,22-21 0 16,20-8-7-16,-5-10 0 0,9-9 0 15,-22-12 0-15,-2-14 0 16,-13-25 0-16,0-18 0 15,-9-35 0-15,-3-33-2 16,-3-25 1-16,-3-26-3 16,12-18 1-16,9-24-25 15,25 9 0-15,-7-1-46 16</inkml:trace>
  <inkml:trace contextRef="#ctx0" brushRef="#br0" timeOffset="51348.4708">4617 3136 49 0,'-3'3'0'16,"-3"3"-14"-16,6-6 1 15,0 0 3-15</inkml:trace>
  <inkml:trace contextRef="#ctx0" brushRef="#br0" timeOffset="52183.5435">4691 3124 45 0,'-6'0'0'16,"0"-3"5"-16,3 0 0 15,-4 0 1-15,7 0 0 16,-6 0 2-16,22 6 0 16,11 0-7-16,13 6 1 15,18 6 19-15,19 0 0 16,17 3-19-16,4-6 1 0,15 0 0 15,1-3 1-15,5-6-4 16,31 6 1-16,24 0 0 16,-3 0 0-16,-6 3-1 15,1-6 1-15,-14-3 0 16,4-3 1-16,0-6-1 16,-21-6 1-16,-7-6-1 15,-17 0 0-15,-14 0 0 16,-32 6 0-16,-23 0-1 15,-11 6 0-15,-10 3 0 0,-5 3 1 16,-7-6-1-16,-3 6 1 16,0 6-1-16,9-3 0 15,10 3 0-15,12 0 0 16,2 0 0-16,-2-6 0 16,6 3 0-16,-13-3 1 15,-5 0-1-15,5 0 1 16,4-3-1-16,-9 3 0 15,-4 0 0-15,-6 3 0 16,1 0 0-16,-4 3 0 16,0 0 0-16,0 9 0 15,-6 9 0-15,-3 15 0 16,4 9 0-16,-7 17 0 16,0 13 1-16,0 24 0 15,0 20-1-15,3 40 1 16,0 32 2-16,-16 10 0 15,-5 14-2-15,3-8 1 0,3-1-2 16,5-2 1-16,14-1-1 16,8 9 1-16,12 10-1 15,4 20 0-15,3 18 0 16,-4-8 1-16,4-1-1 16,-10-12 0-16,-2-11 0 15,-13-1 0-15,-3-3 0 16,3-2 1-16,3-7 2 15,4-8 0-15,-7-7-4 0,3-11 0 16,3-13 1-16,-12-2 1 16,-6-10 0-16,-3 10 1 15,-9-1-2-15,6 4 0 16,3-1 2-16,-7-20 1 16,10-19-3-16,-9-8 0 15,3-9 0-15,3-19 0 16,12-14-2-16,-6-15 1 15,-9-12 2-15,-6-10 1 16,-7-8-4-16,-5 15 1 16,-7 6 1-16,6 6 0 15,4 6 0-15,-4-13 0 16,-2-8-8-16,8-12 1 16,4-15-43-16,-3-18 0 15,-1 0 14-15</inkml:trace>
  <inkml:trace contextRef="#ctx0" brushRef="#br0" timeOffset="53039.1684">4608 8351 69 0,'16'-3'0'16,"14"0"-2"-16,-24 0 0 15,-18 0 2-15,9 0 0 0,-9 3 24 16,6 3 1-16,3 3-24 16,-4 18 0-16,7 8 3 15,0 16 0-15,0 9-1 16,0 21 1-16,0 15-1 16,7 32 1-16,-4 25-4 15,3 65 1-15,6 52-1 16,-3-28 0-16,13-3 0 15,-22-41 0-15,-7-34 1 16,-2-23 0-16,-3-24 0 0,9 2 0 16,3-8-1-16,0-12 1 15,9-13-1-15,-9-2 0 16,-9-3 0-16,3-18 1 16,6-12-1-16,6-6 0 15,3-13 0-15,0-2 1 16,10-6-2-16,8-6 1 15,10-9 0-15,-3 0 1 16,5-6-1-16,7 0 1 16,12-3-1-16,10-3 0 15,8 0 0-15,7-6 0 16,8-3 0-16,10-9 1 16,12-5-1-16,31-10 1 15,27-9 0-15,-5-3 1 16,2-3 1-16,-6 3 0 15,3 0-2-15,-12 18 1 16,0 16-1-16,6 11 1 16,6 12 0-16,3 8 0 15,10 10-2-15,-4-12 0 0,0-9-54 16,-27-39 1-16,3 1 24 16</inkml:trace>
  <inkml:trace contextRef="#ctx0" brushRef="#br0" timeOffset="69538.3223">1299 6807 121 0,'0'-3'0'0,"9"9"0"15,13 3 0-15,2-9 1 16,7-6-1-16,-4 0 0 15,4-3 1-15,15 0 1 16,12-3 1-16,9-3 0 16,16-6 2-16,15 3 1 15,6 0-3-15,18 0 1 16,19-3 0-16,48-3 0 16,44 0-3-16,-25 3 0 15,3 3 5-15,-22 1 0 16,-2-1-3-16,-28 0 0 15,-12 0-3-15,-13-3 1 16,-11-6-1-16,-13-6 1 16,-9-3-2-16,-7 3 0 0,-11 3 0 15,-28 6 0-15,-12 3-12 16,-13 6 0-16,1 0-92 16</inkml:trace>
  <inkml:trace contextRef="#ctx0" brushRef="#br0" timeOffset="69914.5999">3290 6053 164 0,'28'9'0'15,"18"9"-1"-15,6 0 1 16,3 3 0-16,9 0 0 16,3-3 0-16,3 0 0 15,10 0-1-15,-4-1 1 16,1 1 0-16,5-3 0 16,7 0 0-16,0 3 0 15,-4 0 1-15,-5 6 0 16,-13 0 1-16,-30 15 1 15,-13 6 0-15,-48 15 1 16,-28 12-1-16,-58 26 0 16,-49 22 1-16,-19-6 0 0,-26 2-3 15,11-5 0-15,9-6-12 16,38-22 1-16,2 1-112 16</inkml:trace>
  <inkml:trace contextRef="#ctx0" brushRef="#br0" timeOffset="74717.8141">7706 6687 71 0,'16'-9'0'16,"2"-9"2"-16,-6 9 0 16,-3 6 2-16,-2 3 1 15,-1 3 0-15,9 6 0 16,9 6-4-16,19-3 1 15,3 0 3-15,12-6 1 0,6-3-3 16,10-3 0-16,5-3-2 16,4 3 1-16,9 3 4 15,6-3 0-15,9 0-3 16,18-3 1-16,3-3-4 16,35-6 1-16,26-3 0 15,-21 6 0-15,4 0 1 16,-7 6 1-16,0 0 0 15,-9 9 0-15,-15 6-3 0,5-3 0 16,4 0 0-16,-3 0 1 16,3-3-1-16,-22 0 0 15,-8 0 0-15,-16-3 0 16,-13 0 0-16,-23-3 1 16,-32-3-2-16,1-3 1 15,-12 0-8-15,-10-9 1 16,-15-3-8-16,-25-9 0 15,4 0-57-15</inkml:trace>
  <inkml:trace contextRef="#ctx0" brushRef="#br0" timeOffset="75003.9856">10988 6226 102 0,'31'12'0'0,"21"9"3"16,0 9 0-16,9 9 4 16,-9 9 1-16,-6 6-3 15,-13 0 1-15,-17 3-1 16,-23-1 1-16,-14 1-5 15,-19-6 0-15,-24-3-2 0,-22 0 0 16,-21 0-13-16,-33 9 1 16,-7-1-69-16</inkml:trace>
  <inkml:trace contextRef="#ctx0" brushRef="#br0" timeOffset="81926.6545">17236 7013 105 0,'-27'6'0'16,"-22"0"5"-16,12 0 0 15,3-3-5-15,10 3 1 16,9-3-1-16,2 3 1 16,10-3 12-16,25 9 0 15,21 6-10-15,21-3 1 16,24-3 7-16,35 6 0 0,30 0-10 16,82 3 0-1,68 3 2-15,18-6 1 0,37-6 4 16,-6-3 0-16,6-3-7 15,-37 0 1-15,-25-3-3 16,-20-15 1-16,-23-12 0 16,-14-21 0-16,-19-21-3 0,-39 0 1 15,-32-9-15-15,-29-8 0 16,-29-13 0-16,-42-12 1 16,0 1-72-16</inkml:trace>
  <inkml:trace contextRef="#ctx0" brushRef="#br0" timeOffset="82164.4806">21102 6295 111 0,'24'21'0'16,"16"15"12"-16,12 6 1 15,15 6-7-15,16 12 1 16,18 5-3-16,40 28 1 16,30 18 0-16,-33-9 0 15,-13-4 0-15,-36-5 0 16,-25-3-2-16,-27 0 0 15,-28-1 5-15,-12-11 1 16,-19-6-9-16,-33 30 0 16,-24 17 0-16,-16-26 0 0,-15-15 0 15,3-27 0-15,0-24-43 16,-3-21 0-16,-1 0-29 16</inkml:trace>
  <inkml:trace contextRef="#ctx0" brushRef="#br0" timeOffset="83815.7961">22735 4536 123 0,'-9'15'0'0,"-9"9"0"16,-1-6 1-16,-2-3-1 15,-19 24 1-15,-12 18 9 0,-9 23 1 16,-12 25-8-16,-10 42 0 16,-9 32-1-16,22-17 1 15,9-4-2-15,30-32 0 16,22-21 0-16,6-39 0 15,9-37-1-15,25-20 0 16,17-30 0-16,17-29 0 16,17-28-4-16,28-54 1 15,22-41-1-15,-13 2 1 16,0-11-1-16,-33 23 1 16,-19 15 2-16,-21 25 1 15,-21 17 2-15,-19 42 1 16,-15 36-1-16,-16 15 0 15,-15 24-2-15,10 15 1 16,-1 21 0-16,4 12 1 16,2 12 1-16,13 26 0 15,6 25-1-15,3 66 0 16,6 50 3-16,-9 15 0 16,0 30-5-16,-22-17 0 0,-15-1 1 15,-18-48 0-15,-15-29-1 16,-7-43 1-16,-6-38-1 15,1-45 1-15,-1-45-1 16,-6-36 1-16,0-36-1 16,22-39 0-16,18-41-1 15,34-19 0-15,27-30 0 16,21-5 0-16,28-12-2 0,22 23 1 16,24 9 0-16,3 28 0 15,12 17 1-15,18 10 1 16,16 11-2-16,-3 12 1 15,6 9-2-15,-12 12 0 16,-10 10 2-16,-30 32 1 16,-24 27 0-16,-41 53 1 15,-36 46 0-15,-9 18 0 16,-21 23-1-16,33-14 1 16,15 0-1-16,9-34 0 15,13-20 0-15,-6-39 0 16,3-33 0-16,2-15 1 15,7-24-1-15,-6-18 1 16,-3-20-1-16,-4-10 0 16,-5-12 0-16,2-32 0 15,1-31 0-15,-10 21 0 16,-8 1 0-16,-16 50 0 0,-16 30 0 16,-33 15 0-16,-24 21 0 15,-10 12 1-15,-15 15-1 16,19 3 0-16,5 9 0 15,28 3 0-15,19 6 0 16,36 12 0-16,34 9 0 16,18 9 0-16,21 9 0 15,25 26 1-15,25 19-1 16,-1-3 1-16,10 5 2 16,-1-14 0-16,1-9-6 0,-19-30 1 15,0-1-116-15</inkml:trace>
  <inkml:trace contextRef="#ctx0" brushRef="#br0" timeOffset="84177.2679">25683 4165 157 0,'0'24'0'16,"0"18"0"-16,-18 24 1 0,-16 18-1 15,-27 32 1-15,-21 31 3 16,-56 83 1-16,-46 66 13 15,1 18 0-15,-19 31-19 16,16-31 0-16,5-12 0 16,34-60 0-16,28-41-5 15,21-49 0-15,25-47-9 16,12-18 1-16,18-31-23 16,0-29 0-16,0 0-14 0</inkml:trace>
  <inkml:trace contextRef="#ctx0" brushRef="#br0" timeOffset="85332.2761">25815 5299 169 0,'0'27'0'16,"0"21"0"-16,-12 24 0 16,-7 23 0-16,-33 76 0 15,-27 56 0-15,-16 4 0 16,-21 20 5-16,33-33 0 16,16-14-6-16,24-55 1 0,25-41-3 15,-10-36 1-15,7-36-1 16,5-24 0-16,10-30 1 15,-3-15 0-15,3-18-18 16,6 9 1-16,6 0 8 16,0-9 1-16,7-8 6 15,-4 14 0-15,0 9 3 16,15 12 1-16,10 12 10 16,-16 9 1-16,-8 9-7 15,8 3 1-15,0 3-2 16,13-9 1-16,12-3 0 0,-4-18 0 15,7-15 0-15,0-18 0 16,6-15-1-16,15-12 0 16,10-14-1-16,-13-4 0 15,-6-9-2-15,22-17 1 16,11-16-1-16,-14 27 1 16,-4 10-1-16,-24 38 1 15,-15 27 0-15,-10 9 0 16,-8 12 3-16,-16 30 1 15,-13 21 1-15,-8 21 0 16,-10 23-6-16,10 7 0 16,3 15 0-16,5-9 0 15,10-1 2-15,0-8 1 16,6-3-3-16,16-12 0 16,11-6 1-16,-5-19 1 15,-1-14-4-15,13-18 1 16,6-21-2-16,12-21 0 0,9-23 1 15,6-19 0-15,7-18 0 16,8-30 0-16,10-29-1 16,-21 11 1-16,-10 1 0 15,-24 44 1-15,-19 33-2 16,-6 0 1-16,-12 9 2 16,-6 18 0-16,-6 15 0 0,-24 33 0 15,-16 27 0-15,-13 27 1 16,-8 30-1-16,-9 41 1 15,-10 37 0-15,22-16 0 16,12 1 3-16,27-24 0 16,25-19 0-16,12-23 0 15,16-21-3-15,11-30 0 16,16-24-1-16,16-18 0 16,14-21 0-16,1-18 0 15,5-18 0-15,35-39 0 16,24-29 0-16,-4-1 0 15,10-12 0-15,-15 22 0 16,-4 8-1-16,-33 42 1 16,-24 27 0-16,-22 51 0 15,-21 42 3-15,-34 39 0 16,-31 35-3-16,-12-8 1 16,-21 3-1-16,24-49 1 15,13-29-5-15,-19-15 1 0,-9-24 2 16,3-24 0-16,-3-21-1 15,-7-27 0-15,-5-26 0 16,-9-28 1-16,-10-30 1 16,31 10 0-16,15-7-1 15,37 28 1-15,28 11 0 16,45 39 1-16,43 33 1 16,28 12 0-16,36 21-2 15,37-3 0-15,34 6-10 16,21-18 1-16,0 0-105 0</inkml:trace>
  <inkml:trace contextRef="#ctx0" brushRef="#br0" timeOffset="99671.8184">5217 6663 123 0,'0'0'0'16,"0"21"0"-16,0-18 1 15,0-3 1-15,0-3 0 16,6 0 1-16,-3 18 0 16,9 9 2-16,-18 36 0 0,-3 24-2 15,-12 29 1-15,-10 31-3 16,-6 56 1-16,-18 46-1 16,19-13 0-16,5 6-1 15,16-38 1-15,15-25-1 16,3-44 0-16,6-39 0 15,-3-30 1-15,0-34-1 16,-12-20 0-16,0-26 0 16,-9-34 0-16,-10-33 0 0,-2-45 1 15,-7-38-1-15,19-16 0 16,3-26-1-16,24 8 1 16,9 1-1-16,13 23 1 15,9 13 0-15,2 17 0 16,11 19 0-16,2 32 0 15,-6 30 0-15,-16 30 1 16,-20 27-1-16,14 12 0 16,1 18 0-16,-4 9 1 15,4 12-1-15,-22 15 1 16,-3 12-1-16,-21 8 1 16,-7 7-1-16,-23 9 1 15,-20 9-1-15,-20 14 0 16,-28 10 0-16,24-21 1 15,12-13-1-15,32-38 0 16,26-27 0-16,25-18 0 16,22-18-2-16,21-24 1 15,18-24-2-15,6-5 1 0,1-13 0 16,-13 12 1-16,-6 6 0 16,-12 12 1-16,-12 12 0 15,-10 15 1-15,-6 12 0 16,-6 27 0-16,4 21-1 15,5 9 0-15,3 9-2 16,7-12 1-16,6-3 1 16,2-12 0-16,7-7 0 0,-12-8 0 15,-1-9 1-15,1-18 0 16,-1-12 0-16,-2-11 0 16,2-16-1-16,-11-15 1 15,2-12-1-15,1-6 0 16,-10-11 0-16,-3 2 1 15,-3-3-1-15,-12 21 1 16,-15 15 2-16,-22 34 0 16,-18 25-3-16,-7 22 1 15,-8 21-3-15,9 3 1 16,-1 9-33-16,29-15 1 16,2 0-27-16</inkml:trace>
  <inkml:trace contextRef="#ctx0" brushRef="#br0" timeOffset="100466.4274">6367 6191 111 0,'-9'26'0'0,"-10"19"0"16,16-3 1-16,6 3 5 16,-15 27 0-16,-15 21-1 15,2 14 0-15,-5 19-1 0,14-9 1 16,4-4-4-16,9-20 1 16,3-12-2-16,6-12 1 15,12-9 0-15,4-19 1 16,-1-11-1-16,4-24 1 15,5-18-2-15,1-18 0 16,-1-14-1-16,-5-7 1 16,-1-6-2-16,-5-6 1 15,-7-9 0-15,-3 18 0 16,-3 12 1-16,-6 19 0 16,-9 14 1-16,-25 33 1 15,-5 29-2-15,-1 7 0 16,3 15 0-16,16-12 0 15,6 0 0-15,15-13 0 16,6-8 0-16,24-12 0 16,10-12 0-16,6-12 1 15,12-15 1-15,-3-9 0 16,9-9-2-16,7-9 1 0,8-5-2 16,-9-16 0-16,-5-12 0 15,-16 18 0-15,-7 6 1 16,-20 12 0-16,-7 9 0 15,-9 18 0-15,-6 15 1 16,-3 30 0-16,-6 21-1 16,0 15 1-16,-6 18-1 15,2 8 0-15,10 10 0 16,0 0 1-16,6-1 0 0,-3 25 0 16,3 15 0-16,-18-22 0 15,-9-11 12-15,-7-33 1 16,-12-24-14-16,9-16 0 15,7-20 1-15,-4-12 1 16,4-15-2-16,18-39 0 16,9-32 5-16,15-22 1 15,16-27-7-15,11-38 1 16,4-37 1-16,6 58 0 16,9 26-6-16,-9 54 0 15,0 42 2-15,10 15 1 16,11 27-10-16,13-9 0 15,-1 0-104-15</inkml:trace>
  <inkml:trace contextRef="#ctx0" brushRef="#br0" timeOffset="100977.3884">5125 8315 100 0,'15'-9'0'15,"4"-6"6"-15,-4-3 1 16,-3-3 0-16,-2 6 0 16,-4 3 1-16,0 3 1 15,-3 6-4-15,3 30 0 16,-6 18 5-16,-9 33 1 15,-13 26-6-15,1 19 1 16,-4 20-6-16,-5 31 1 16,-1 29-3-16,19-35 1 15,18-15-1-15,0-37 1 16,13-29-1-16,-7-27 1 16,3-30-4-16,0-6 0 0,-5-18-15 15,-10-24 0-15,0-21 0 16,-10-6 0-16,-11-15 14 15,-16 9 1-15,7 0-48 16</inkml:trace>
  <inkml:trace contextRef="#ctx0" brushRef="#br0" timeOffset="101262.1458">4648 9311 64 0,'37'9'0'0,"30"6"-1"16,-52-18 1-16,-21-12 1 16,22-3 0-16,11-9 18 0,16-9 1 15,21-6-17-15,9-3 1 16,4-6-3-16,2 4 1 15,-2 2 13-15,-10 9 0 16,-9 6-12-16,-12 6 1 16,-15 9-1-16,5 27 1 15,4 18-3-15,-18 24 0 16,-7 24 3-16,-15 8 1 16,-6 16-5-16,-3-9 0 15,-4-3 0-15,1-22 1 16,0-11-1-16,3-15 0 15,-3-15-1-15,2-27 0 16,1-24-4-16,3-27 0 16,0-24-35-16,18-23 0 15,-3-1-5-15</inkml:trace>
  <inkml:trace contextRef="#ctx0" brushRef="#br0" timeOffset="101367.4449">5507 8437 138 0,'-12'24'0'15,"-9"18"0"-15,12-12 0 0,-1-6-26 16,4 0 0-16,6 0-29 16</inkml:trace>
  <inkml:trace contextRef="#ctx0" brushRef="#br0" timeOffset="102117.793">5621 8677 142 0,'0'6'0'0,"0"0"0"0,15 9 0 15,6 6 0-15,10 8 1 16,3 10-1-16,-1 9 0 15,1 9-1-15,-13 9 0 16,-9 12 1-16,-15-1 1 16,-12 1-1-16,-3-9 0 15,-13-3 3-15,10-15 1 16,5-12-3-16,1-9 1 16,9-10-2-16,0-11 1 15,12-12-1-15,9-15 0 16,13-14 0-16,-4-1 0 15,4-9 0-15,-4 0 0 16,1-3 0-16,-4 15 0 16,-5 6 0-16,-4 24 1 15,-3 18-1-15,-15 15 1 16,-3 18-1-16,-1-3 1 16,4 0-1-16,0-9 0 15,0-7 0-15,6-8 0 0,6-9 0 16,16-12 0-16,14-15 0 15,10-9 0-15,0-12 0 16,-6 4 0-16,3-1 0 16,-16 0 0-16,-2-3 0 15,-10 21 1-15,-9 12 0 16,-6 21 0-16,0 18-1 16,-6 0 1-16,0 2-1 15,6-5 0-15,6-3 0 16,9-9 0-16,7-9 0 0,8-9 0 15,7-6 0-15,0-3 1 16,-1-6 0-16,4 3 0 16,-3-3-1-16,3-3 1 15,8 0-1-15,8 0 0 16,2-3 1-16,6-3 1 16,9-6-1-16,-12-5 0 15,-2-7-1-15,-17 9 0 16,-11 6 0-16,-7-12 0 15,-8-6 3-15,-7 3 0 16,-6-3-3-16,-3 9 1 16,-6 6-1-16,-6 24 0 15,-7 21 3-15,-2 21 0 16,-7 18-3-16,10 6 0 16,-3 6 7-16,8-10 0 15,4-5-7-15,3-3 0 16,3-6-2-16,3-3 0 15,3-6 1-15,25-3 1 16,17-6-16-16,32-15 1 0,2 0-98 16</inkml:trace>
  <inkml:trace contextRef="#ctx0" brushRef="#br0" timeOffset="107943.2857">2997 2451 100 0,'24'6'0'16,"19"0"3"-16,-13 9 0 15,7 9 11-15,-15 42 1 16,-4 20-9-16,0 43 0 15,-9 27 0-15,28 77 1 16,9 54-4-16,21 9 0 16,16 24 6-16,6 51 0 15,8 39-9-15,-14 114 0 16,-7 86 0-16,-45 36 0 16,-34 54 3-16,-46-3 0 15,-43 18-3-15,-12-83 0 0,-18-52 0 16,49-65 0-16,27-61-2 15,52-32 0 1,43-39 4-16,9-24 1 0,18-27-4 16,-8-9 0-16,-4-14 1 15,-18-34 0-15,-10-27-4 16,-11-33 1-16,-10-29-13 16,-9-60 1-16,-12-52-22 15,-3-38 1-15,3 0-10 0</inkml:trace>
  <inkml:trace contextRef="#ctx0" brushRef="#br0" timeOffset="109519.3483">3581 2274 84 0,'-28'-24'0'0,"-12"-17"0"16,-2-4 1-16,2-9 0 15,-3 0 1-15,3-3 10 16,10 6 1-16,-1 6-7 0,10 10 0 15,8 8-7-15,20-3 1 16,14 3 0-16,34 0 0 16,31 6 0-16,27 6 1 15,21 6 0-15,62 9 0 16,58 9 6-16,18 6 1 16,34 12-5-16,9-6 1 15,15 9 1-15,50 3 0 16,35 2-2-16,38-8 0 15,36-6-1-15,10-12 0 16,18-12-2-16,9-18 1 16,15-18 2-16,7 10 0 15,2-10-3-15,-24 15 1 16,-12 9-2-16,-19 3 1 16,-14 3 0-16,-29 12 0 15,-21 9 1-15,-2-12 1 16,-7 3-3-16,-19-15 1 15,-14-9 1-15,-16-3 0 16,-15-9-1-16,-40 0 0 16,-34-6-1-16,-18 6 0 0,-24 0 2 15,-19 15 1-15,-18 4-2 16,-25 8 0-16,-17 9-1 16,-17 6 1-16,-14 5 1 15,-7-2 0-15,-5 9-2 16,-13-3 1-16,-6-3 1 15,-13-3 1-15,-8-3-2 0,-22 0 1 16,-18 0-2-16,-7-6 0 16,-5 0 1-16,-7 6 0 15,-2 0-1-15,2 15 1 16,0 12 2-16,4 12 1 16,2 15-4-16,4 5 0 15,6 16 2-15,-4 12 1 16,-2 15-2-16,-1 53 0 15,1 43 4-15,-13 32 0 16,-8 33-6-16,-20 42 1 16,-14 42 4-16,-25 99 1 15,-24 81-5-15,2 23 0 16,-8 45 1-16,36-50 0 16,18-19 1-16,28-62 1 15,22-45-5-15,2-33 1 16,13-39 4-16,12 15 0 15,9 0-7-15,-2-21 0 0,-1-12 4 16,-9-21 1-16,-4-21 0 16,-17-27 0-16,-13-26-1 15,1-10 0-15,-4-18-1 16,12-17 1-16,10-16 0 16,0-5 0-16,5-10 1 15,-8 7 0-15,-1 2 1 16,-14-8 0-16,-10-9-3 15,-18-4 1-15,-19-5 1 16,0-28 1-16,-5-17-2 0,-4-21 1 16,-3-21 0-16,0-18 0 15,1-21 0-15,-38-7 0 16,-21-14 0-16,-37 0 0 16,-30-6-2-16,-12 0 1 15,-19 0 2-15,-6 0 0 16,-6-3-1-16,-3 3 0 15,0 1 0-15,-6-10 0 16,-4-6-1-16,-20-6 1 16,-19-3 0-16,-19 3 1 15,-20 0-1-15,-44 6 1 16,-36 3-2-16,-13 3 0 16,-21 6 0-16,-12 3 1 15,-18 6 1-15,20-3 0 16,8 3-2-16,20-6 0 15,16-3 1-15,-10-6 0 16,1-6 1-16,-10 3 0 16,-3 3 0-16,-12 6 0 0,-12 3-1 15,-9 3 0-15,-13 0 0 16,7 0 0-16,-10 0 0 16,19-3 0-16,15 0 1 15,12 9 1-15,22 3-2 16,6-3 0-16,12 0 1 15,21 6 0-15,25 6-3 0,36 3 0 16,38 6 2-16,36-15 0 16,46-12-20-16,45-30 1 15,-2 0-81-15</inkml:trace>
  <inkml:trace contextRef="#ctx0" brushRef="#br0" timeOffset="163612.4094">28350 12168 149 0,'19'-12'0'15,"8"-6"-37"-15,19-3 1 16,0 0-9-16</inkml:trace>
  <inkml:trace contextRef="#ctx0" brushRef="#br0" timeOffset="185455.8817">28748 16129 93 0,'24'-3'0'16,"1"0"-66"-16</inkml:trace>
  <inkml:trace contextRef="#ctx0" brushRef="#br0" timeOffset="185653.4724">30219 16024 57 0,'27'-9'0'0,"1"0"-39"16</inkml:trace>
  <inkml:trace contextRef="#ctx0" brushRef="#br0" timeOffset="185818.3123">31305 15737 33 0,'3'6'0'15,"0"0"-21"-15</inkml:trace>
  <inkml:trace contextRef="#ctx0" brushRef="#br0" timeOffset="187335.0456">28359 14289 38 0,'-15'21'0'0,"0"0"-25"0</inkml:trace>
  <inkml:trace contextRef="#ctx0" brushRef="#br0" timeOffset="327721.962">12031 5455 125 0,'12'-3'0'15,"-3"-6"1"-15,10-6 0 16,8-3 0-16,10-6 0 15,9-6 7-15,12 3 0 16,12 3-6-16,-2 6 0 16,5 3 2-16,-12 12 1 15,-9 12-5-15,-6 18 1 16,-9 15 7-16,-25 12 0 16,-15 15-8-16,-19 5 0 15,-17 7 1-15,-4-3 1 16,-6 0-2-16,3-10 0 15,3-8 1-15,10-15 0 16,11-12-1-16,1-9 0 16,12-9-1-16,21-15 1 15,21-12-2-15,-5 0 1 16,12-3 1-16,9 6 0 16,6 6 0-16,6 12 0 0,6 6-1 15,-6 9 0-15,7 6 1 16,-1 3 0-16,0 6 0 15,-9-6 0-15,-3 0 0 16,-15-7 0-16,-12-2 0 16,-25 6 0-16,-19 6 1 15,-33 0 0-15,-24 3 1 16,-16 3 1-16,-21 6-3 16,-27 6 0-16,-22 5-2 15,30-11 1-15,10-9-2 0,49-15 1 16,36-12-29-16,9-6 0 15,-5 0-41-15</inkml:trace>
  <inkml:trace contextRef="#ctx0" brushRef="#br0" timeOffset="328082.6924">13031 5885 123 0,'21'-12'0'0,"19"-6"0"15,3 4 0-15,12-1 0 16,-6 12 0-16,-3 9 5 16,3 3 1-16,-9 2-5 15,8-2 1-15,8 0 1 16,11-15 1-16,9-9-4 16,13-14 0-16,15-13-1 0,3-6 1 15,9-6-20-15,13-9 1 16,-1 0-51-16</inkml:trace>
  <inkml:trace contextRef="#ctx0" brushRef="#br0" timeOffset="328652.3257">14759 5167 108 0,'-18'0'0'0,"-10"0"1"16,16-9 1-16,9-6 6 16,0 3 0-16,3 1-6 15,-6 2 0-15,-4 3-2 16,-11 9 1-16,-10 3-1 16,-2 8 0-16,-7 7 0 15,6 3 0-15,4 0 0 16,5 15 0-16,7 9 1 0,15 6 0 15,6 6-1-15,21-3 0 16,16-1 1-16,9 4 1 16,12 3 1-16,-12-3 0 15,-3 0-1-15,-15-9 1 16,-10-4-1-16,-24 4 1 16,-18 0-2-16,-10-9 1 15,-9-3 1-15,-9-3 1 16,-9-6-4-16,-9-6 1 15,-6-3-1-15,-1-3 0 16,-2-6-2-16,15 0 1 16,9-6-2-16,3-3 1 15,9-3-28-15,6-3 0 16,1 0-31-16</inkml:trace>
  <inkml:trace contextRef="#ctx0" brushRef="#br0" timeOffset="328864.0077">15340 5182 58 0,'-9'15'0'16,"0"0"-40"-16</inkml:trace>
  <inkml:trace contextRef="#ctx0" brushRef="#br0" timeOffset="329103.4562">15358 5146 77 0,'-12'-3'0'16,"-9"0"17"-16,9 0 0 16,2 0-14-16,1 0 0 15,0 3-1-15,-3 6 0 16,0 3-2-16,-7 36 1 15,1 21 2-15,-1 6 0 16,1 9 1-16,0 5 0 16,2 10-4-16,7 0 1 15,3 0 1-15,0-1 0 16,0 1-2-16,-9-18 0 16,-7-12 0-16,-8-15 1 15,-10-16-1-15,9-8 0 0,1-9-3 16,2-27 0-16,4-21-32 15,-4-14 0-15,1-1-2 16</inkml:trace>
  <inkml:trace contextRef="#ctx0" brushRef="#br0" timeOffset="329436.6305">15120 5158 91 0,'-12'42'0'0,"-10"24"0"0,28-54 1 15,13-30 12-15,-4 12 1 16,0 0-11-16,-6 12 0 16,1 9 0-16,-1 18 0 15,0 12 1-15,0 3 1 16,3 9-2-16,4 5 0 16,-1 4-1-16,9 3 0 15,4 3 1-15,3-3 0 16,5-1-2-16,1-2 1 15,3-6-1-15,-1 0 0 16,1-6 0-16,-9-12 0 16,-10-12-1-16,-6 3 1 15,-8-7-2-15,-10 1 1 16,-13-6-3-16,1-6 1 16,-6-3-28-16,-7-12 0 15,0 0-33-15</inkml:trace>
  <inkml:trace contextRef="#ctx0" brushRef="#br0" timeOffset="329688.5984">14988 6008 141 0,'28'0'0'0,"21"0"1"0,-31 3 0 15,-9 3 0-15,4 3 0 16,-1 6-1-16,9-6 0 16,7-6-2-16,5-9 1 15,7-6-2-15,-6-3 0 16,-1-6 0-16,4-6 0 16,6-3-29-16,-3-3 0 15,-1 0-6-15</inkml:trace>
  <inkml:trace contextRef="#ctx0" brushRef="#br0" timeOffset="330201.4691">16001 5311 32 0,'-10'0'0'0,"-5"3"11"0,18-24 0 16,9-15-11-16,1 9 1 16,-1-3 6-16,-3 12 1 15,0 3 10-15,-3 3 0 16,-3 6-10-16,1 9 1 16,-4 6-1-16,-4 30 0 15,-2 18-7-15,0 15 1 16,-3 15 2-16,3 11 0 15,0 10-3-15,9 6 0 16,3 5 0-16,0-8 0 16,0-6 1-16,3-24 0 15,4-16-1-15,-7-8 1 16,-6-9-4-16,-3-12 1 16,-3-15-6-16,-10-15 1 15,-5-15-35-15,-4-18 1 16,1 0 5-16</inkml:trace>
  <inkml:trace contextRef="#ctx0" brushRef="#br0" timeOffset="330529.0114">15637 5203 136 0,'9'36'0'16,"6"21"-1"-16,-18-48 1 16,-9-24-1-16,3 9 1 15,0-6 0-15,-4 9 0 16,-2 6 1-16,6 6 1 16,0 6 2-16,21-6 1 15,18-3-2-15,16-9 1 16,19-9-3-16,8 0 1 15,13 0-1-15,18 0 1 16,15 0-1-16,0-3 0 16,3 0-1-16,37-12 0 15,28-12-28-15,-19 1 0 16,0-1-40-16</inkml:trace>
  <inkml:trace contextRef="#ctx0" brushRef="#br0" timeOffset="339148.7835">13407 12949 79 0,'3'-12'0'0,"3"-12"-12"16,13 0 0-16,11-3 19 16,1-6 1-16,6-9 4 0,-4-3 1 15,-2-8 2-15,-10 11 1 16,-2 3-10-16,-7-6 1 15,-12-3-3-15,-25 18 1 16,-11 12-3-16,-19 18 0 16,-19 12 0-16,-8 15 0 15,-16 12-1-15,6 12 1 16,-3 15 5-16,6 35 0 16,-2 31-7-16,36-3 0 15,21 8 0-15,34-8 1 16,31-6-1-16,21-7 1 15,24-8 4-15,13-9 1 16,15-10-5-16,-22-11 1 16,-5-12-4-16,-34-21 0 15,-19-21 3-15,-3 0 1 16,-11-9 4-16,-20 6 1 16,-17-3-6-16,-10-6 1 0,-15-3-3 15,-12-6 0-15,-9-3 0 16,-7 3 1-16,-6-1-4 15,4 4 1-15,-7 3 3 16,7-6 0-16,5 0-7 16,10-6 0-16,6-6-30 15,12-11 1-15,0-1-32 16</inkml:trace>
  <inkml:trace contextRef="#ctx0" brushRef="#br0" timeOffset="340003.2413">14343 12303 147 0,'-15'24'0'15,"-10"14"0"-15,19-23 0 0,12-15 0 16,-3 9 0-16,3-3 0 15,-6 9 1-15,0 6 1 16,-9 12 1-16,-9 12 2 16,-3 18 0-16,-4 12 0 15,1 26 1-15,-4 22-6 16,1 6 0-16,2 11 2 16,-15 31 1-16,-6 20-4 0,-3-32 0 15,-6-13 2-15,-3-32 0 16,-6-24-1-16,3-27 0 15,3-30 0-15,15-12 1 16,12-15-2-16,-2-9 1 16,5-12 0-16,4-12 0 15,2-15-1-15,13-18 0 16,9-18-1-16,3-9 0 16,9-14-3-16,4 5 0 15,8-3 5-15,-2 0 0 16,2-2-2-16,13-31 1 15,6-23 1-15,6 17 0 16,6 6 0-16,6 25 0 16,9 17 0-16,-3-3 0 15,4 6 0-15,-16 25 0 16,-6 20 0-16,-6 9 0 16,-7 12 0-16,4 15 0 15,0 12 0-15,0 24 0 0,-4 18 0 16,1 23 1-16,-10 19 0 15,4 57 1-15,0 41 1 16,-7-8 0-16,1 8-3 16,-1-23 1-16,1-13 2 15,-7-14 1-15,-3-12-4 16,0-10 0-16,4-11-1 16,-10-30 1-16,-6-27 2 15,0-9 0-15,0-13-3 16,-9-5 1-16,-3-12-5 0,-6-9 0 15,-4-12-3-15,1-12 1 16,-4-14-19-16,1 2 0 16,0 0-41-16</inkml:trace>
  <inkml:trace contextRef="#ctx0" brushRef="#br0" timeOffset="340272.9148">13799 13427 133 0,'9'15'0'16,"9"9"0"-16,-15-6 1 16,-3-3 2-16,6 0 0 15,0 0 0-15,22-3 0 16,12 0-2-16,15-9 0 15,9-9 0-15,9-9 0 0,13-9-1 16,0-3 0-16,2-9-3 16,-2 7 0-16,-3-1-24 15,-7 9 0-15,0 0-30 16</inkml:trace>
  <inkml:trace contextRef="#ctx0" brushRef="#br0" timeOffset="340800.0298">15429 12602 37 0,'-6'0'0'16,"-1"0"21"-16,14-12 0 15,5-12-18-15,-3 6 1 0,0 3 10 16,-3 3 1-16,0 0-11 16,-3 6 0-16,1 3 1 15,-8 18 0-15,1 12-1 16,-3 27 0-16,0 24-2 16,-6 14 0-16,0 16 1 15,3 3 0-15,-1 5-1 16,4 40 0-16,3 29 1 15,-3-11 1-15,3 2-4 0,0-20 0 16,3-15 0-16,-3-16 0 16,0-17 0-16,0-45 0 15,0-33-4-15,-3-9 1 16,0-15-37-16,-16-18 1 16,1 0-5-16</inkml:trace>
  <inkml:trace contextRef="#ctx0" brushRef="#br0" timeOffset="341159.1434">14594 12721 141 0,'6'9'0'0,"3"3"0"15,-3-3 1-15,0 0-1 16,0-3 0-16,1-6 0 16,20-6 0-16,13-6 1 15,15-6 1-15,15-3 2 16,7-5 0-16,11-7 5 0,13 6 0 15,16 0-9-15,2 6 0 16,6 3 3-16,28 0 1 16,18 3-5-16,-24 12 0 15,-12 6-14-15,-44-3 1 16,1 0-89-16</inkml:trace>
  <inkml:trace contextRef="#ctx0" brushRef="#br1" timeOffset="358920.0471">2156 15163 118 0,'-28'0'0'0,"-12"0"-3"16,40-9 1-16,16-9 2 15,-7 0 0-15,9 0 1 16,-3-3 0-16,-5-6 2 15,-4 6 1-15,-12 0 3 16,-4 3 0-16,-2 3-2 16,-12 3 0-16,-7 0-2 0,-6 6 0 15,1 0-2-15,5 9 1 16,-6 6 2-16,-2 18 0 16,-4 12-4-16,3 24 1 15,3 18-1-15,7 17 0 16,-7 22 1-16,6 39 0 15,1 35 7-15,24-14 0 16,21-1-6-16,6-20 1 16,10-16-3-16,24-17 0 15,28-15-5-15,21-19 0 16,15-17-24-16,3-30 0 16,4 0-50-16</inkml:trace>
  <inkml:trace contextRef="#ctx0" brushRef="#br1" timeOffset="360182.2067">11970 14887 117 0,'15'0'0'16,"10"0"0"-16,8 9 1 16,13 9 5-16,12 6 1 15,19 6 0-15,-7 6 0 16,9 9 1-16,4 9 1 16,0 6-5-16,-13 8 0 15,-6 10-3-15,-18 3 1 16,-9 6-1-16,-34 6 1 15,-15 8-1-15,-22 25 1 16,-21 15-3-16,-9-10 0 16,-7-2 1-16,7-21 0 0,6-19-6 15,9-20 0-15,6-24-8 16,10-6 1-16,5-15-26 16,7-6 1-16,2 0 5 15</inkml:trace>
  <inkml:trace contextRef="#ctx0" brushRef="#br1" timeOffset="361155.8961">13322 15710 134 0,'21'-3'0'0,"19"-6"-1"16,-22 12 1-16,-9 3-1 15,-3 0 0-15,-3 3 1 16,0 0 0-16,4 0 1 16,2 0 1-16,0-3 0 15,3-3 0-15,0 0-2 0,4-9 0 16,2-6 0-16,-3 3 0 16,-2-3 0-16,-7 0 0 15,-6-3 0-15,-13 3 0 16,-11 0 2-16,-16 9 1 15,-15 9 0-15,9 3 0 16,3 6-2-16,4 3 0 16,5 0-2-16,3-3 1 15,4-3-15-15,9-3 1 16,-1 0-70-16</inkml:trace>
  <inkml:trace contextRef="#ctx0" brushRef="#br1" timeOffset="363693.4286">3235 15734 113 0,'9'-12'0'16,"13"-9"-1"-16,2-3 0 15,7-9-1-15,-10 6 0 16,1 0 2-16,-7 7 0 16,-9 5 6-16,3 0 0 15,-3 3-1-15,-6 0 0 16,0 0 2-16,-6 6 1 15,-3 3-5-15,-22 18 1 0,-5 12-1 16,-16 21 1-16,-16 17 3 16,1 19 1-16,-9 15-6 15,-7 6 0-15,4 11-3 16,-4 4 1-16,0 3-2 16,31-46 0-16,22-32-25 15,5-9 0-15,4 0-51 16</inkml:trace>
  <inkml:trace contextRef="#ctx0" brushRef="#br1" timeOffset="364053.4477">2620 15593 101 0,'0'24'0'16,"-6"15"3"-16,3-15 1 16,0-9-3-16,3-3 0 15,0-9 3-15,6 6 0 16,7-3 11-16,11 6 0 15,13 3-12-15,9 0 1 0,12 3-3 16,3 6 1 0,0 6 3-16,0 15 0 0,3 12-4 15,4 8 0-15,-4 13-2 16,3-3 0-16,7 3-23 16,-7-9 1-16,6-1-59 15</inkml:trace>
  <inkml:trace contextRef="#ctx0" brushRef="#br1" timeOffset="369009.0974">5422 15462 131 0,'-9'6'0'16,"-7"0"0"-16,7 21 0 15,3 12-4-15,6 3 0 16,0 8 3-16,0-2 0 0,6-3 5 15,-6-6 0-15,6-6 2 16,3-3 1-16,7-3-6 16,-1-3 0-16,0-6 0 15,10-9 1-15,8-9-2 16,4-9 1-16,9-9-2 16,0-3 1-16,0-9 0 15,-6-3 0-15,2-6-1 0,-5-6 0 16,3-9 0-16,3 0 0 15,-7 1-2-15,-11 11 0 16,-4 6 3-16,-12 12 0 16,1 6 0-16,-10 36 1 15,-10 24-1-15,1 21 0 16,-6 23 0-16,6 13 0 16,6 15 1-16,15 35 0 15,3 28 2-15,16-4 0 16,-1 10-1-16,-17-1 0 15,-13 7-1-15,-22-16 0 16,-27-5 1-16,-6-27 0 16,-24-19-1-16,2-29 0 15,1-30 0-15,-19-33 0 16,-6-33 6-16,3-15 0 16,-6-24-8-16,16-27 1 15,11-33 0-15,31 4 0 16,16-16-1-16,23 27 1 15,29 12-1-15,8-5 0 0,16-1-6 16,22-18 1-16,20-9-12 16,16 4 0-16,3-1-65 15</inkml:trace>
  <inkml:trace contextRef="#ctx0" brushRef="#br1" timeOffset="369444.429">6416 15366 116 0,'3'33'0'16,"0"21"-1"-16,-3-57 0 15,-3-30 1-15,3 12 0 16,0-3 3-16,6 30 1 16,6 18 3-16,3 6 0 15,10 9-2-15,-1 15 1 16,10 11-3-16,12 1 0 16,0 3 0-16,0-9 0 15,0-6-2-15,-10-15 0 16,-5-9-1-16,-4-9 1 0,-8-9-1 15,8-12 1-15,-2-12-1 16,2-12 1-16,4-12-1 16,-1-9 1-16,1-12-1 15,6-6 0-15,-1-9 0 16,1 1 0-16,3-7-5 16,-3 15 1-16,-13 9-10 15,4 15 1-15,-7 0-76 16</inkml:trace>
  <inkml:trace contextRef="#ctx0" brushRef="#br1" timeOffset="369938.4506">7596 15342 153 0,'6'-12'0'16,"7"-6"-11"-16,11 0 1 16,7-6 7-16,-7 6 0 15,7 3 4-15,2 4 1 16,1 2 1-16,0 3 1 15,-4 3-1-15,10 6 0 16,6 6-2-16,-3 5 0 16,-7 7-1-16,-2 15 1 0,-3 15 0 15,-13 9 1-15,-12 12-1 16,-12 6 0-16,-9 8 0 16,-16 1 1-16,-6 6-2 15,-12-12 1-15,1-10-1 16,11-11 1-16,0-9-1 15,10-12 1-15,8-12-2 0,7-3 1 16,9-6 0-16,18 3 0 16,10-3 0-16,18-6 0 15,12-6 0-15,18 0 0 16,16-6-3-16,15-9 1 16,12-9-33-16,-3-3 1 15,0 0-15-15</inkml:trace>
  <inkml:trace contextRef="#ctx0" brushRef="#br1" timeOffset="370252.9429">7505 15797 183 0,'18'12'0'0,"16"6"-1"16,-4-15 1-16,1-9 0 16,21 3 0-16,6 0-2 15,9 0 1-15,13 0-3 16,-1-3 1-16,7 0 1 15,-1-6 1-15,7-6-10 0,-6-3 1 16,-4-3 2-16,-14 0 0 16,-1 0-86-16</inkml:trace>
  <inkml:trace contextRef="#ctx0" brushRef="#br1" timeOffset="370689.2465">8703 15462 153 0,'10'9'0'16,"11"3"0"-16,3 6 0 15,16 6-2-15,-3 0 1 16,6 0 0-16,-7 8 0 16,1 7 3-16,3 0 0 0,3 3 6 15,-7-6 0-15,4 0-8 16,-3-3 0-16,-7 0 4 16,-5-9 0-16,-4-6-2 15,-5-6 1-15,-4-3-3 16,0-15 0-16,0-12-1 15,1-12 0-15,-4-9 1 16,0-9 1-16,3-9-2 16,3-9 0-16,4-8 1 0,2-4 0 15,7-3-2-15,-1 6 1 16,1 6-2-16,2 10 0 16,1 8-12-16,3 12 1 15,-1 0-84-15</inkml:trace>
  <inkml:trace contextRef="#ctx0" brushRef="#br1" timeOffset="371231.5682">10098 14741 159 0,'-18'18'0'0,"-7"15"0"15,34-27 0-15,25-15 0 16,-9 9 0-16,-4 3 0 16,-9 27 0-16,-9 17 0 0,0 16 1 15,-3 15 4-15,-9 15 0 16,-6 15-4-16,0-7 0 16,-7 4 0-16,-2-9 0 15,2-4-1-15,-8-8 0 16,2-6 0-16,7-15 1 15,5-9-2-15,4-6 1 16,6-10 1-16,0 1 0 16,12-6-2-16,9-3 1 15,16-3-1-15,-7-12 0 16,10-9-1-16,15-9 0 16,9-12 0-16,3-6 0 15,13-6-2-15,-7-3 0 16,0-3-4-16,-6 0 0 15,-2 1-41-15,-14-1 1 16,1 0 30-16</inkml:trace>
  <inkml:trace contextRef="#ctx0" brushRef="#br1" timeOffset="371485.4215">9740 15582 182 0,'28'-9'0'0,"21"-3"0"0,-19 3 0 16,-2-3-3-16,18-6 1 16,9-9-1-16,9 3 0 15,6-3 1-15,1 3 1 16,2-3 0-16,3 3 1 15,1 0-17-15,-10 6 0 16,1 0-75-16</inkml:trace>
  <inkml:trace contextRef="#ctx0" brushRef="#br1" timeOffset="371950.9153">10756 15246 123 0,'3'15'0'0,"6"9"0"16,0 15 1-16,12 12-1 15,4 3 0-15,2 9 3 16,-5 0 0-16,-1 5 7 16,-5-8 1-16,-1-3-8 15,-6-9 1-15,0-9-3 0,-3-9 1 16,-3-9-1-16,0-3 0 16,0-6 2-16,0-6 1 15,4-6-1-15,11-15 0 16,3-15 4-16,10-6 0 15,6-9-8-15,2-3 1 16,4-3-2-16,-9-3 1 16,-4-5 0-16,-2 2 1 15,-4 0-2-15,-5 15 0 16,-4 6-2-16,-3 9 1 16,1 6-6-16,5 0 1 15,3 3-11-15,-2 3 1 16,-1 0-64-16</inkml:trace>
  <inkml:trace contextRef="#ctx0" brushRef="#br1" timeOffset="373422.5879">11630 15330 101 0,'-27'-3'0'16,"-13"-6"1"-16,46 9 0 16,34 3-1-16,-13 0 0 15,1 0 4-15,-10 0 1 16,-2 0 10-16,-1 3 0 16,0 0-10-16,-6 0 0 15,7 3-2-15,2 0 0 16,6 3-3-16,-5-3 1 15,-1 0-1-15,-6-3 1 16,1-3-1-16,-7 0 1 16,0 0 0-16,-3-3 0 15,3-3-1-15,-6 0 0 16,-6 0 0-16,0-3 0 16,0 0 0-16,0-3 1 0,-4-3-1 15,1 0 0-15,3 0 0 16,-3 3 0-16,3 0-1 15,3 0 0-15,-3 3-1 16,6 0 0-16,0 3-3 16,0 0 1-16,6-3 3 15,-6 3 1-15,0 0-1 16,0 0 0-16,0 3 1 16,-6 0 0-16,6-3-1 0,0 3 1 15,0-3 0-15,6 3 0 16,-6 0 0-16,3 0 0 15,-3 3 0-15,0 0 0 16,3-3 0-16,-3 3 0 16,-3-3 0-16,0 3 0 15,3-3 0-15,-6 3 1 16,-1 0-2-16,4 0 1 16,-3 0-2-16,3 0 1 15,0-3 1-15,0 3 0 16,3-3-1-16,-3 3 1 15,0-3 0-15,0 3 0 16,-3-3 0-16,0 3 1 16,0-3-1-16,-1 3 0 15,4-3 0-15,-6 3 1 16,6 0-1-16,0 0 0 16,3-3 2-16,0 0 1 0,3-3-3 15,0 3 1-15,0-3 0 16,3 3 1-16,-3 3-1 15,4 9 1-15,2 6 4 16,0 18 0-16,3 12-6 16,0 12 1-16,-9 12 0 15,1-7 1-15,-1 1-2 16,3-12 0-16,-6-6 1 0,0-12 0 16,0-12-1-16,0-6 0 15,0-6 3-15,0-9 0 16,0-12-4-16,15-15 0 15,3-15 2-15,4 0 1 16,-1-6-3-16,-2 9 0 16,-1 6 0-16,-6 9 1 15,-3 6 1-15,-3 6 0 16,-3 6-2-16,4 3 0 16,-7 0 0-16,0 6 1 15,0 0-1-15,0 9 1 16,3 3 0-16,-3 12 0 15,3 6-1-15,0 0 1 16,3 0 0-16,-3-3 0 16,3-6-1-16,6-3 0 15,7-3 0-15,2-12 1 16,7-12-1-16,-1-6 1 16,7-9 0-16,-13-6 0 0,4-6 0 15,-4 0 0-15,-12-3 2 16,6-3 0-16,1 0-2 15,-1-6 0-15,0-6 0 16,1 4 0-16,-1 2-1 16,-3-3 1-16,0 0 0 15,-5 6 0-15,-7 0 0 16,-13 6 0-16,-8 6 0 16,-10 9 0-16,-2 9 0 0,5 3 0 15,1 6-1-15,8 3 1 16,10 0 0-16,12 0 0 15,9 3-1-15,22 0 1 16,9 0-1-16,12-3 1 16,0-3-1-16,6-3 1 15,3 0-1-15,4 0 0 16,-1 3-19-16,-15 0 0 16,0 0-67-16</inkml:trace>
  <inkml:trace contextRef="#ctx0" brushRef="#br1" timeOffset="380537.9309">3853 15486 116 0,'6'-9'0'0,"3"-3"0"15,-3 3 0-15,0 0 1 16,-3 3 0-16,1 3-1 16,-1 0 0-16,-3 0 0 15,0 0 1-15,6 3 5 0,-6 0 1 16,0-3 0-16,0 3 0 15,-6-3-5-15,6 6 0 16,0 0-2-16,6 15 1 16,3 9 0-16,6 9 0 15,7 12-1-15,-1-1 1 16,-3 7 0-16,4 3 0 16,-1 6-1-16,-9-9 0 15,4-6 0-15,-4-9 0 16,0-7 0-16,10-2 1 15,-4-6-1-15,0-6 1 16,7-9-1-16,-10-3 0 16,0-3 0-16,1-3 1 15,5-6-1-15,-6-3 1 16,1-3-1-16,-1-3 1 16,0-6 1-16,-3-8 0 15,-2-7-2-15,5-3 0 16,6-6 4-16,-2-3 1 0,2-3-5 15,10-3 0-15,2-6 1 16,7 1 1-16,-3-4-2 16,-1 12 0-16,-5 3-3 15,0 12 1-15,-1 6-45 16,-8 6 0-16,2 0 4 16</inkml:trace>
  <inkml:trace contextRef="#ctx0" brushRef="#br1" timeOffset="385508.1157">16967 16207 109 0,'18'-21'0'15,"16"-18"-2"-15,-31 33 1 16,-15 18 4-16,3-3 1 15,0 0 9-15,2-3 1 16,4 0-13-16,3-12 0 16,0-6 1-16,13-15 0 15,8-15-2-15,13-9 1 16,12-9 1-16,2 4 0 16,4-4-1-16,-3 12 0 15,0 3-1-15,-9 12 0 16,-3 12 0-16,-7 6 0 0,-2 9 1 15,-1 12 0-15,1 12 1 16,3 6 0-16,-1 6-2 16,13 3 1-16,9 0 0 15,3 0 0-15,6-3 0 16,-3-3 1-16,-3-4-1 16,-6-2 1-16,-6-6 0 0,0-3 1 15,-3-3-3-15,9-9 0 16,9-9 0-16,0-9 0 15,6-12 0-15,-6 1 1 16,-3-4-2-16,-12 6 1 16,-9 0 0-16,-7 9 0 15,-9 6 0-15,-2 3 0 16,-4 3 1-16,9 9 0 16,4 6-2-16,9 3 1 15,5 6 0-15,10-3 1 16,9 3-1-16,-15-9 0 15,-3-3-1-15,-3-6 1 16,-1-6 0-16,4 0 0 16,6 0 1-16,3 0 1 15,3 3-3-15,0 3 1 16,0 3 0-16,0 0 0 16,0 0 2-16,-3-3 0 15,-3-3-2-15,0-3 0 0,2-3-1 16,-5 0 0-16,-3 0 0 15,-9 0 1-15,-7 0-8 16,-6 3 1-16,-5 0-40 16,-4-6 0-16,0 0 11 15</inkml:trace>
  <inkml:trace contextRef="#ctx0" brushRef="#br1" timeOffset="385972.9479">19380 15306 113 0,'22'12'0'16,"11"9"-1"-16,-27-18 1 15,-12-12 1-15,0 6 0 16,-3 3 4-16,9 9 1 16,3 3 2-16,18 9 1 15,13 6-6-15,9 3 1 16,12 0-2-16,6-9 0 16,12-3 3-16,-5 0 1 15,-4-3-1-15,0 9 0 16,0 6-5-16,-9 2 0 0,-6 7 2 15,-3 12 0-15,-3 6-1 16,-12 3 1-16,-7 3-3 16,-15 2 0-16,-12 4 1 15,-12-3 0-15,-13 0 1 16,-17-3 1-16,-14 0 2 16,-14-10 1-16,-13-5-7 15,-2-6 1-15,-4-6 0 16,6-6 1-16,4-6-12 0,21-3 0 15,-1 0-104-15</inkml:trace>
  <inkml:trace contextRef="#ctx0" brushRef="#br1" timeOffset="404878.3709">21371 14636 48 0,'18'-9'0'16,"1"0"-33"-16</inkml:trace>
  <inkml:trace contextRef="#ctx0" brushRef="#br1" timeOffset="405114.8118">21481 14549 31 0,'3'-6'0'16,"6"-3"7"-16,-2 0 0 16,2-3 19-16,-3 1 0 15,0-1-13-15,-3 3 1 16,0 0-13-16,-3 3 1 15,0 0-2-15,-18 3 1 16,-16 0 6-16,7 6 1 0,-1 6-5 16,-9 21 1-1,-9 11 2-15,1 28 0 0,-7 18-6 16,0 27 1-16,0 26-1 16,6 43 1-16,6 35 8 15,37-23 1-15,27-7-10 16,38-29 0-16,35-22-3 15,17-44 1-15,20-36-67 16,-2-54 0-16,-1 0 60 16</inkml:trace>
  <inkml:trace contextRef="#ctx0" brushRef="#br1" timeOffset="406542.7942">22405 14896 38 0,'-9'3'0'15,"-7"0"13"-15,19-9 1 16,13-6 16-16,-4 0 0 16,3-5-30-16,-3 2 1 15,4-3 1-15,-4 3 0 16,-3-3 3-16,-3 6 1 16,-3 0-2-16,-12 12 0 15,-6 9-2-15,-22 24 0 16,-15 15 0-16,-6 20 0 15,-9 19-2-15,-7 12 1 16,-5 15-1-16,-13 23 1 16,-9 19-1-16,16-28 0 15,5-11-1-15,31-45 0 16,22-33-47-16,2-12 1 16,1 0 16-16</inkml:trace>
  <inkml:trace contextRef="#ctx0" brushRef="#br1" timeOffset="406915.5347">21928 14852 118 0,'-16'26'0'16,"-5"19"0"-16,21-36 0 15,12-18 0-15,-3 6 1 16,7-6 6-16,-7 6 1 16,0 0 0-16,0 3 1 15,0 3-5-15,1 12 1 16,2 6 5-16,0 12 1 15,0 6-12-15,10 12 0 16,2 6 1-16,13 12 1 16,6 5-2-16,6 7 0 15,3 9-2-15,0-3 0 16,0-1-10-16,-7-14 1 16,1 0-92-16</inkml:trace>
  <inkml:trace contextRef="#ctx0" brushRef="#br1" timeOffset="407412.5524">22490 15351 133 0,'0'3'0'16,"0"3"-1"-16,0-9 1 16,0-6-6-16,3 0 0 15,1-6 6-15,2 3 0 16,3-3 0-16,3 3 0 16,6 0 3-16,-2 6 1 15,-1 3-3-15,3 9 1 16,1 3 3-16,8 15 0 15,7 9-4-15,-10 15 1 16,1 9-1-16,-1-3 0 16,-2 3-1-16,-4-13 0 15,-6-5 0-15,-3-9 1 16,1-9 0-16,-4-3 1 16,-3-9 2-16,0 0 1 15,0-6 1-15,3-9 0 0,0-12-5 16,9-18 0-16,7-18-1 15,2-2 0-15,4-13 0 16,2 0 0-16,4-3-1 16,-6 12 1-16,-1 3-5 15,1 7 0-15,-4 2-25 16,1 9 0-16,-1 0-35 16</inkml:trace>
  <inkml:trace contextRef="#ctx0" brushRef="#br1" timeOffset="408072.3402">23286 15055 137 0,'-7'-6'0'16,"-2"-6"0"-16,15 9 0 16,13 0-5-16,-4 3 0 15,3 0 5-15,-2 3 0 16,2 3 3-16,-6 18 0 16,-6 9 0-16,-6 12 0 15,-3 12-3-15,3-7 0 0,0 1 0 16,13-3 0-16,5-6-2 15,6-15 0-15,7-9 2 16,9-21 0-16,9-18-1 16,-3-18 0-1,-1-15-21-15,-2-15 0 0,-3-11 27 16,3-4 0-16,3-9 1 16,-10 18 0-16,-2 13-4 15,-9 14 0-15,-10 15 1 0,-6 15 1 16,-3 12-2-16,-9 45 1 15,-3 36-2-15,-6 23 0 16,-4 25 3-16,7 47 0 16,6 43-4-16,9-10 1 15,7 10-1-15,-4-13 0 16,0-5 1-16,-21-16 1 16,-16-14 2-16,-12-19 0 15,-15-14 1-15,-15-39 0 16,-16-31-3-16,1-23 0 15,-4-30 5-15,6-21 0 16,4-27-7-16,24-5 0 16,15-16 0-16,3-12 0 15,10-12 1-15,15-27 0 16,12-23-1-16,30 2 0 16,22-2-7-16,22-4 1 15,17-6-44-15,10 1 0 16,0-1 16-16</inkml:trace>
  <inkml:trace contextRef="#ctx0" brushRef="#br1" timeOffset="408582.1273">24163 14887 103 0,'-12'21'0'16,"-9"15"13"-16,33-27 0 15,22-15-11-15,-4 9 0 16,10 3 1-16,-9 9 1 16,-1 6-3-16,-2 15 0 15,-4 9 0-15,1 3 0 16,2 6 0-16,1 2 1 16,2 1-2-16,-2-9 1 15,-1-6 0-15,-5-9 0 0,-1-9 0 16,7-6 1-16,2-9-1 15,-2-12 1-15,-1-15 3 16,-2-12 0-16,-4-12-3 16,0-6 0-16,-2-9-1 15,2 4 0-15,4-4-1 16,2 6 1-16,4 3-1 16,-4 3 0-16,4 3-5 15,-7 9 0-15,-5 6-23 16,-4 6 0-16,0 0-42 0</inkml:trace>
  <inkml:trace contextRef="#ctx0" brushRef="#br1" timeOffset="412292.2121">27023 13715 77 0,'-18'0'0'15,"-10"3"9"-15,10-6 1 16,5-6-6-16,1 3 1 15,6-3-2-15,-3 3 1 16,3-3 0-16,0 3 0 16,0 3 0-16,-1 0 1 15,4 0 2-15,-3 24 0 16,-3 12-4-16,-6 30 1 0,-7 23 0 16,4 19 1-1,0 21-5-15,-13 47 1 0,-6 40 2 16,-15-13 1-16,-9 3-4 15,-12-20 1-15,-13-13 1 16,-6-26 1-16,-5-24-2 16,-7-28 1-16,-10-26-2 15,-5-27 1-15,-9-24-2 16,24-12 1-16,12-18-1 0,3-18 1 16,7-21 0-16,36 13 0 15,31-4-1-15,-10-3 1 16,4-6-1-16,15 6 0 15,9 0 0-15,0 9 1 16,3 9 0-16,9-3 0 16,10 4 0-16,14-1 1 15,16 0-1-15,7 6 1 16,11 6 1-16,6 12 0 16,13 9-3-16,-25 18 1 15,-8 15 1-15,-1 21 0 16,0 14 1-16,-6 7 0 15,-6 12-3-15,6-6 1 16,6 2 1-16,21 7 0 16,16 3-1-16,-9-42 1 15,-1-24-1-15,-2-27 0 16,-4-24-29-16,-2-24 0 16,-1 0-55-16</inkml:trace>
  <inkml:trace contextRef="#ctx0" brushRef="#br1" timeOffset="414122.6136">26760 16021 91 0,'3'-9'0'16,"0"-3"3"-16,0 3 0 15,0 3 0-15,3 0 1 16,0 3 2-16,4-6 1 16,5-3 9-16,0-5 1 15,7-10-15-15,-1-12 1 16,6-12-3-16,-8-6 1 15,-4-9-1-15,3 12 0 16,4 3 0-16,-7 10 0 16,-6 2 0-16,-3 9 1 15,-3 6-1-15,1 6 1 16,-4 9-1-16,-4 6 1 16,-2 9-1-16,-3 15 0 15,-6 9 0-15,3 3 1 16,-1 3 0-16,1 17 0 0,0 10-1 15,3 6 1-15,3 3-1 16,3-3 0-16,0 0 0 16,3-13 0-16,0-8 0 15,0-6 0-15,0-6 0 16,-3-3 0-16,-1-6 0 16,1-6 0-16,3-9 0 15,-9 0 0-15,-6-6 0 0,-3 0 0 16,-4-3 0-16,-8-3 0 15,-4-6 0-15,-3 3 1 16,-6 3-1-16,7 0 0 16,2 3 5-16,7 3 0 15,5 0-5-15,7-3 0 16,6 0 1-16,9-3 1 16,6-6-3-16,27-3 1 15,19-3 0-15,10 3 0 16,14 3-1-16,7 3 1 15,11 6-4-15,-8 3 1 16,0 3-34-16,-19-3 0 16,0 0-21-16</inkml:trace>
  <inkml:trace contextRef="#ctx0" brushRef="#br1" timeOffset="414738.1538">27170 13930 112 0,'15'6'0'16,"9"0"0"-16,7 9 0 15,6 3 0-15,9 15 0 0,9 12 14 16,0 21 1-16,6 14-8 16,6 19 0-16,4 18 0 15,5 53 0-15,3 40-2 16,-33-1 0-16,-21 10-6 16,-31-19 0-16,-28-9 2 15,-15-20 0-15,-21-15-1 16,-4-16 0-16,-8-17-4 0,18-33 1 15,9-31-30-15,18-20 1 16,0 0-37-16</inkml:trace>
  <inkml:trace contextRef="#ctx0" brushRef="#br1" timeOffset="417320.4586">28546 14265 12 0,'15'9'0'16,"10"9"40"-16,-10-18 1 16,-3-9-41-16,-3 0 1 15,-2-3-1-15,-4 3 0 16,0-3 1-16,-6 3 1 16,0 3 9-16,-4 0 0 15,-2-3-6-15,-3 3 0 16,-3 3 4-16,-4 18 0 15,-2 9-6-15,-4 24 1 16,1 15-3-16,3 33 0 16,-1 26-1-16,13 16 1 15,6 20-1-15,0 40 1 16,0 32-1-16,15-35 0 0,9-13 0 16,19-41 0-16,12-30-29 15,6-37 0-15,0 1-35 16</inkml:trace>
  <inkml:trace contextRef="#ctx0" brushRef="#br1" timeOffset="417995.5493">29411 14409 133 0,'0'15'0'15,"0"9"0"-15,-15 21 0 0,-6 14 0 16,-4 19 0-16,-2 18 1 16,-4 9 1-16,1 8 1 15,-10 1 0-15,-9 3-3 16,-6 2 1-16,-6 7-1 15,12-48 0-15,3-33-1 16,-3-15 0-16,0-18 1 16,0-21 0-16,0-24 0 15,6-9 0-15,4-12-1 16,11-3 1-16,13-6-5 0,15 3 0 16,15 4-4-16,0 11 0 15,4 12 7-15,-4 6 1 16,-3 9 1-16,4 3 1 15,2 6 4-15,0 3 0 16,1 3 2-16,-7 3 0 16,-3 0-2-16,9 9 0 15,4 3-2-15,2 9 0 16,1 3-1-16,2 6 0 16,1 3 0-16,5 6 0 15,7 2 0-15,-6-2 0 16,-1 0-2-16,-5-3 0 15,-7 0-2-15,-2-9 0 16,-7-6-15-16,3-3 0 16,0 0-68-16</inkml:trace>
  <inkml:trace contextRef="#ctx0" brushRef="#br1" timeOffset="419032.4091">29827 14959 138 0,'-6'18'0'15,"0"9"-1"-15,6-12 1 16,3-3 0-16,3 3 0 16,7-3 0-16,8 12 0 15,13 6 0-15,-13 3 0 16,-3 3 2-16,7 3 0 0,2 5-2 15,4-5 0-15,6 0 0 16,-1-12 1-16,7-6 0 16,-3-12 0-16,0-9 2 15,9-12 1-15,6-15-1 16,3-6 1-16,3-12-3 16,0 0 0-16,3-5 5 0,-6 5 0 15,-2 3-6-15,-1 6 0 16,0 3 0-16,-10 6 1 15,-5 6-2-15,-9 3 1 16,-7 0-2-16,-8 6 1 16,-7 3-11-16,-3 3 0 15,-6 3-33-15,0 3 1 16,0 0 16-16</inkml:trace>
  <inkml:trace contextRef="#ctx0" brushRef="#br1" timeOffset="420637.5246">30831 14588 119 0,'27'-3'0'16,"22"0"-7"-16,-25-6 0 0,-8-3 2 15,-1 0 0-15,-6 0 5 16,13-3 0-16,5 0 17 16,13 1 0-16,12-4-17 15,-3 6 0-15,0 3 1 16,-6 9 0-16,-4 3-1 16,1 21 1-16,0 14-1 15,-16 1 0-15,-5 6 0 0,-10 12 1 16,-9 9 3-16,-12 0 0 15,-10 6 1-15,-5-4 0 16,-4 4-1-16,-9-6 1 16,-9 0-2-16,4-9 0 15,-1-10 5-15,6-5 0 16,6-6-8-16,7-6 0 16,8-9 2-16,13 3 1 15,9-3-4-15,19-3 1 16,11 0 0-16,7-9 0 15,12-6-2-15,-9-6 0 16,-3-3-12-16,6-9 1 16,3-9-11-16,-13 6 1 15,1 0-49-15</inkml:trace>
  <inkml:trace contextRef="#ctx0" brushRef="#br1" timeOffset="420899.9867">30782 15079 137 0,'24'-3'0'0,"19"0"0"15,6-3 1-15,12-3-2 0,12 3 1 16,10 3 0-16,9 0 0 16,12 0-11-16,-3-6 0 15,0 0-69-15</inkml:trace>
  <inkml:trace contextRef="#ctx0" brushRef="#br1" timeOffset="421510.8358">31641 14816 89 0,'24'-3'0'16,"16"-6"-4"-16,-12 21 1 15,-7 12 3-15,-2 2 0 16,-4 4 29-16,-3 9 0 15,-3 9-28-15,3-3 0 16,1 3 1-16,8-6 0 16,7 0-1-16,-1-9 1 15,7-9-2-15,-1-10 1 16,7-8 0-16,-3-9 0 16,0-11-1-16,-7-4 1 15,-2-6 0-15,-1-6 0 16,-2-9-1-16,-4 0 1 15,-6 0-1-15,4 0 0 16,-4-3-3-16,3-6 1 16,1-8-7-16,-4 14 0 15,0 0-85-15</inkml:trace>
  <inkml:trace contextRef="#ctx0" brushRef="#br1" timeOffset="421710.2431">33189 14367 54 0</inkml:trace>
  <inkml:trace contextRef="#ctx0" brushRef="#br1" timeOffset="422080.5467">33097 14585 124 0,'-25'33'0'15,"-14"24"2"-15,-4 6 0 16,-3 15 8-16,-9 11 0 16,-6 16-7-16,-13 30 0 15,-5 23-2-15,-4-23 0 16,1-12-1-16,-4-25 1 15,0-23-1-15,-5-18 1 16,-1-24-1-16,15-18 0 16,10-18 0-16,3-12 0 15,9-12 0-15,12-9 0 0,12-12-1 16,10 3 1-16,9-6-1 16,12 10 1-16,9 2 0 15,9 6 0-15,7 6 0 16,8 12 0-16,7 6 1 15,12 12 0-15,12 6-1 0,4 9 1 16,2 6 2-16,-3 9 0 16,1 9-3-16,-1-1 0 15,0 1 0-15,0-3 0 16,-2 0 1-16,-16-9 0 16,-10-9-3-16,-8-6 0 15,-7-9-43-15,-5-15 0 16,-1 0 5-16</inkml:trace>
  <inkml:trace contextRef="#ctx0" brushRef="#br1" timeOffset="423085.8102">33280 14157 103 0,'-3'15'0'16,"0"9"1"-16,12-3 0 15,13-3 1-15,8 21 0 16,13 9 10-16,-3 15 0 16,3 15-3-16,-4 20 1 15,4 16-7-15,-3 57 0 16,-3 38-2-16,-19-12 1 16,-9 4 1-16,-24-13 1 0,-19-8-4 15,-5-28 1-15,-13-20-6 16,-10-24 0-16,1-1-110 15</inkml:trace>
  <inkml:trace contextRef="#ctx0" brushRef="#br1" timeOffset="437529.0301">33678 15103 89 0,'9'-3'0'0,"3"0"0"16,-3 0 0-16,-2 3 0 15,-1 0 1-15,3 3-1 16,-3 0 1-16,0 0-1 15,0 0 1-15,-3 0 8 0,0 0 1 16,3 3-9-16,-3 0 1 16,-3 3 5-16,-3 0 0 15,-3 3-6-15,0-3 1 16,0-3-3-16,3 0 1 16,0 0 0-16,3-3 0 15,3 0-1-15,3-3 0 16,0 0 2-16,0 0 1 15,0 0-1-15,-2 0 1 16,-1 0-2-16,-3 0 1 16,0 3-1-16,-3 0 1 15,-4 3-10-15,4 0 1 16,0 0-76-16</inkml:trace>
  <inkml:trace contextRef="#ctx0" brushRef="#br1" timeOffset="438630.4994">26913 17625 129 0,'-37'-3'0'0,"-21"-6"7"15,58 9 1-15,31-3-8 16,-10 3 0-16,7 0 0 16,-7 0 0-16,0-3 0 15,-5-3 0-15,-1 0 0 16,-6 0 0-16,0 0 1 15,-3 0 0-15,0-3-1 0,1 0 0 16,-4-3 0-16,0 3 1 16,0 0-1-16,0 3 1 15,-3 0 0-15,0 0 1 16,0-3-2-16,-3 9 1 16,-3-3 6-16,-10 6 0 15,-8 9-4-15,2 0 0 16,1 0 0-16,0 3 0 15,-4 0-9-15,16-3 0 16,6-6-30-16,6-12 1 16,0 0-24-16</inkml:trace>
  <inkml:trace contextRef="#ctx0" brushRef="#br1" timeOffset="439225.4348">27613 16910 165 0,'-12'-12'0'16,"-6"-12"0"-16,11 21 0 15,11 6-1-15,-1 0 1 16,0 3 0-16,0-3 0 15,0 0 0-15,0-3 0 16,-3 0 3-16,0 0 1 16,0 0-4-16,-3 6 0 15,0 3 3-15,-3 39 0 0,-4 24-3 16,4 17 1-16,0 19 0 16,15 9 0-16,10 11-1 15,14 19 0-15,16 20-4 16,0-29 0-16,9-12-47 15,-6-19 1-15,0 1 13 16</inkml:trace>
  <inkml:trace contextRef="#ctx0" brushRef="#br1" timeOffset="440245.4427">27735 16877 77 0,'0'6'0'0,"4"6"1"15,2-21 0-15,0-15-3 16,3 3 0-16,3-3 2 16,7-6 1-16,5 6-2 15,-6 0 0-15,-2 3 4 0,-1 3 1 16,-3 3 22-16,0 1 0 16,4-4-27-16,-4-3 1 15,3-3 0-15,-3-3 0 16,-2 0-1-16,-1-3 1 15,-3 0 0-15,0 6 1 16,-3 3-1-16,-3 9 1 16,-3 3-1-16,-9 6 1 15,-10 3 1-15,-2 12 1 16,-4 12-1-16,-2 12 1 16,-1 12-3-16,10 9 0 15,2 12 0-15,7 17 1 16,3 13 0-16,9 12 1 15,9 14-1-15,10 25 0 16,8 17-6-16,1-38 1 16,-1 0-97-16</inkml:trace>
  <inkml:trace contextRef="#ctx0" brushRef="#br1" timeOffset="441296.3762">27772 16623 63 0,'-3'12'0'16,"0"9"8"-16,9-30 1 15,3-15-3-15,1 3 1 0,2 0-8 16,-6 3 1-16,-3 0 3 15,0 6 1-15,-3 0 2 16,0 3 0-16,-3 0-3 16,0 3 1-16,0 3 4 15,0 0 0-15,0 3-5 16,-6 9 1-16,-7 9-1 16,4 15 1-16,3 9-4 0,0 15 1 15,-1 8 0-15,-2 13 1 16,0 9-1-16,-3 9 1 15,-4 11-1-15,1 1 0 16,3 6 2-16,3 20 0 16,5 13-3-16,23-15 0 15,14-4-2-15,28-26 0 16,22-18-14-16,-7-24 1 16,1-1-74-16</inkml:trace>
  <inkml:trace contextRef="#ctx0" brushRef="#br1" timeOffset="442678.7325">29188 16599 134 0,'-27'9'0'0,"-22"9"0"15,43-15 0-15,21-9 0 0,-3-3 1 16,3 3 3-16,-15 3 0 15,-9 0 4-15,-12 21 0 16,-10 15-7-16,-5 29 0 16,-7 28 5-16,-12 21 1 15,-10 23-7-15,-11 37 1 16,-13 32-1-16,10-23 1 16,-1-7-1-16,1-41 0 15,2-33-1-15,-2-39 1 16,-1-39-1-16,22-30 1 15,18-30-1-15,-2-15 0 16,2-21 1-16,3-3 0 16,7-5-1-16,11 5 1 15,10 3-1-15,15 9 1 16,16 3 0-16,8 15 0 16,13 13 0-16,12 14 1 15,9 15-1-15,4 6 0 16,8 12 4-16,10 9 0 15,5 5-1-15,7 7 1 0,3 9-4 16,21 6 0-16,16 9 0 16,-46-9 0-16,-28 0 3 15,-15-12 0-15,-15-7-4 16,2-5 1-16,-2-6-34 16,-10-12 1-16,1 6-48 15</inkml:trace>
  <inkml:trace contextRef="#ctx0" brushRef="#br1" timeOffset="445679.7883">29867 16994 128 0,'-15'0'0'0,"-7"0"2"0,16 6 1 15,12 3 2-15,1 0 0 16,2-3-2-16,6 11 0 16,6 4-2-16,4 15 1 15,2 9-1-15,-2 6 1 16,2 9 0-16,-2 3 1 15,2 6 2-15,4-1 0 16,0 1-5-16,-1-12 0 16,1-9 1-16,-7-9 0 15,-2-12-1-15,-4-6 1 16,0-12 2-16,1-6 1 16,-4-9-4-16,3-9 0 15,1-9 1-15,5-12 1 16,4-15-2-16,5-9 0 15,4-15-2-15,6 4 1 16,3-10 0-16,0 6 1 16,3-9-2-16,-13 21 0 15,-2 9-1-15,-10 16 1 0,-8 5-3 16,-7 18 0-16,-3 6-25 16,0 6 0-16,0 0-34 15</inkml:trace>
  <inkml:trace contextRef="#ctx0" brushRef="#br1" timeOffset="446776.9686">31268 16635 83 0,'0'9'0'0,"-3"6"6"15,9-18 0-15,3-12 6 16,-3 6 1-16,3 0-3 16,-2 0 0-16,-4 3-2 15,0 3 1-15,0 0-6 16,0 3 0-16,-3 3-3 16,-9 12 0-16,-4 12 3 0,-14 17 1 15,-13 16-4-15,3 6 0 16,-2 12 2-16,-1 6 1 15,3 5 2-15,0 4 0 16,4 3-7-16,2-3 0 16,4-4 4-16,5 7 0 15,4-3-2-15,6-21 0 16,6-13 0-16,9-5 0 16,12-6 1-16,-3-12 0 15,3-9-3-15,16-3 0 16,9-12 3-16,-7 3 1 15,4-12-5-15,-3-6 1 16,-4-12 0-16,1-6 0 16,3-3-11-16,-10 0 0 15,-3-3-12-15,1-3 1 16,-1 0-43-16</inkml:trace>
  <inkml:trace contextRef="#ctx0" brushRef="#br1" timeOffset="447122.9303">30754 17412 143 0,'31'15'0'16,"21"6"0"-16,-40-21 1 16,-21-9-3-16,3 0 0 15,-4-3 2-15,4 0 0 16,0 0 1-16,6 1 0 16,3-1 1-16,0 3 0 15,3 3-1-15,10-3 0 16,8 0 0-16,13 0 1 15,12 0-2-15,-6 3 1 16,-1 0-3-16,-5 6 1 16,0 0-107-16</inkml:trace>
  <inkml:trace contextRef="#ctx0" brushRef="#br1" timeOffset="447782.2727">31513 17269 160 0,'-28'-3'0'16,"-21"-6"0"-16,40 12 0 15,18 3 0-15,-3 0 0 16,6 0 0-16,1 0 0 15,-1-3 5-15,0 3 1 16,0 0-3-16,1 3 1 16,-4 9-2-16,9 6 0 15,7 3 0-15,-7-1 0 16,-3 4-2-16,-3 3 1 16,-2 3 3-16,5-3 0 15,0 0-5-15,-6-3 0 0,1-3 2 16,5 0 0-16,6-3 0 15,-2 0 0-15,2-6-2 16,-6-6 0-16,1-3 2 16,-7-3 1-16,-3-3-5 15,0-3 0-15,3 0 5 16,-3-3 0-16,-3 0-3 16,7-9 1-16,-1-9-4 15,9-12 1-15,10-9 4 0,5-9 0 16,7-12-1-16,-3 12 0 15,-1 0-2-15,-5 13 0 16,-7 5-3-16,-5 9 0 16,-4 6-6-16,10 0 1 15,2 0-26-15,-2 6 0 16,-1 0-14-16</inkml:trace>
  <inkml:trace contextRef="#ctx0" brushRef="#br1" timeOffset="448833.0571">32295 17041 146 0,'-6'3'0'0,"0"3"0"16,9 0 0-16,6 3-1 0,1-3 1 15,-1-3 0-15,0 0 0 16,3 0 2-16,-3 0 1 16,4 3 5-16,-4 3 0 15,3 3-8-15,-3 0 1 16,0 0 1-16,1 15 1 16,-1 0-1-16,0 3 1 15,0 3-3-15,0-6 0 16,-3 0 3-16,-3-3 0 15,1 0-5-15,-4 0 1 16,-4-4 2-16,1 4 0 16,3-6 0-16,0 9 0 15,0 0-1-15,0-3 1 16,0-3-2-16,0 0 1 16,3-3 0-16,1-3 0 15,2-6 0-15,3 0 0 16,0 0 1-16,3-3 0 15,0-6-1-15,4-6 0 0,2-3 0 16,7-12 1-16,5-12-3 16,1 0 1-16,-1-3 0 15,-5 6 0-15,-1 3 2 16,-5 6 0-16,-7 6-3 16,-3 4 1-16,-3 2 1 15,0 3 1-15,-3 0 2 16,0 3 1-16,0 3-7 0,-3 3 0 15,0 3 4-15,0 6 0 16,0 5 0-16,3 4 0 16,4 6-4-16,2 0 1 15,3 3 3-15,0-6 1 16,0 0-4-16,1-6 0 16,-1-6 3-16,0-3 0 15,-3-6-3-15,4-3 1 16,2-6 4-16,-3 0 0 15,-3-6-5-15,-3-6 0 16,0-9 3-16,-2-9 1 16,-4-12 1-16,0 3 0 15,-4-8-3-15,1 5 1 16,0 3-2-16,3 3 1 16,0 3 0-16,0 6 0 15,0 6 3-15,0 6 0 16,-3 3-3-16,0 3 0 15,0 6-1-15,0 0 1 0,3 4-4 16,3-1 1-16,3 3 3 16,16 0 1-16,11 0-5 15,13 9 1-15,9 5 6 16,-3-2 1-16,3 3-5 16,-6-6 0-16,0 0-1 15,-6-9 0-15,-6-3-37 16,-13-3 1-16,1 0-29 15</inkml:trace>
  <inkml:trace contextRef="#ctx0" brushRef="#br1" timeOffset="449478.8308">33372 16539 151 0,'9'18'0'16,"3"15"0"-16,1-21 1 16,-1-6-2-16,0-6 1 15,0-3 1-15,4 3 1 16,2 0 1-16,13 18 1 15,5 9-2-15,1 14 1 16,3 10 3-16,-10 21 0 16,-2 15-5-16,-10 9 0 15,-9 11 5-15,1 7 0 16,-7 9-1-16,-10 29 0 16,-8 25-6-16,-18-31 1 15,-16-8-5-15,-6-30 0 16,-13-25 0-16,-11-17 1 15,-10-24-7-15,10-15 0 16,-1 0-103-16</inkml:trace>
  <inkml:trace contextRef="#ctx0" brushRef="#br1" timeOffset="457960.9966">29326 15402 59 0,'3'-3'0'16,"0"0"1"-16,0-3 0 15,3 0 5-15,-3 3 0 16,0 0 19-16,0 0 1 16,3 0-23-16,-3 0 0 15,4 3 0-15,-1 0 1 16,0-3 0-16,0 3 0 15,0-3 0-15,-3 3 0 16,0-3-3-16,-3 3 1 16,0 3-1-16,0 12 0 15,0 9 0-15,-3 18 0 16,-3 12 5-16,-3 12 1 16,0 11-7-16,6 4 0 0,3 3 0 15,6-9 0-15,6-6-11 16,-3-13 1-16,0 1-98 15</inkml:trace>
  <inkml:trace contextRef="#ctx0" brushRef="#br1" timeOffset="459207.9026">32711 15761 149 0,'25'0'0'15,"18"3"-1"-15,-19-3 0 16,-9-3-8-16,-2-3 1 16,-7-3 8-16,3-3 0 15,-3 0 1-15,0 0 1 16,0 3 4-16,0 0 0 15,-2 3-5-15,-1 0 0 16,0 3 0-16,3 3 1 16,0 0-1-16,6 9 1 15,3 9 0-15,1 15 1 16,-1 9-2-16,-6 6 1 16,0 6-1-16,-15 0 0 15,-9 2 9-15,-7-2 0 16,-8 0-11-16,-7-6 0 15,-3-6 5-15,1-9 1 0,-4-6-5 16,9-6 0-16,7-6 5 16,5-3 0-16,10-6-5 15,3-3 0-15,6-3 0 16,18 3 0-16,16-3-2 16,12-3 0-16,15-6-4 15,6 3 1-15,9 3-3 0,4-9 1 16,-1 0-115-16</inkml:trace>
  <inkml:trace contextRef="#ctx0" brushRef="#br1" timeOffset="460243.4902">29255 17664 130 0,'22'-3'0'0,"18"-3"-2"15,-19 3 0-15,-3 0 2 16,-2 3 0-16,-4 3 1 16,0-3 0-16,3 0 8 15,13-6 1-15,6-6-8 16,-1 6 1-16,1-3-1 0,3 0 0 15,5 0-1-15,1 9 0 16,6 3-1-16,-6 6 1 16,0 6 1-16,0 9 0 15,-1 9-2-15,-11-3 0 16,-7-3 0-16,-24 5 1 16,-15 1-1-16,-9 6 0 15,-10-6 0-15,-15 0 0 16,-15-6 0-16,-3 3 0 15,-4-3 2-15,-2 0 0 16,0-3-1-16,17-3 1 16,11-3-2-16,8-3 1 15,12-3-1-15,7 2 0 16,9-2 0-16,9 9 1 16,12 3-1-16,10 3 0 15,11 6 1-15,16-12 0 16,15-3-1-16,10-15 0 15,8-3-1-15,-2-3 0 0,2-12-14 16,4-6 1-16,0 0-87 16</inkml:trace>
  <inkml:trace contextRef="#ctx0" brushRef="#br1" timeOffset="467254.9873">28711 13939 57 0,'6'-9'0'16,"3"-3"5"-16,-9 6 0 15,-3 3-10-15,-3 0 1 16,0 3 4-16,0-6 0 16,3 0 5-16,3-3 1 15,3-6 24-15,0 3 0 16,3 3-30-16,-3 0 0 15,3 0 0-15,0 0 1 16,1 3-1-16,11 0 1 16,13 0 2-16,8 9 1 15,13 3-3-15,3-3 0 16,10 0 0-16,2 0 1 16,6-3 1-16,7-3 0 15,2 0-2-15,-14 0 1 16,-13-3-1-16,-3 0 0 15,-6 0 0-15,-13 3 1 16,-8 0 0-16,-7 3 0 16,-6 0-2-16,0 0 1 0,-2 3-1 15,-1 3 1-15,3 0 1 16,-3 3 0-16,3 3-2 16,-5-3 1-16,-4 0-1 15,-10 0 0-15,-8 0 3 16,-9 0 0-16,-10 0-2 15,-3-3 0-15,-5-3-1 0,-4 0 0 16,-3 0 1-16,6 0 0 16,0-3-1-16,-9 3 0 15,-9-3 0-15,3 3 0 16,3-3 1-16,9 0 0 16,6 0-2-16,7 3 1 15,5 0 1-15,7 0 1 16,8-3-2-16,1 3 0 15,6-3-1-15,3 3 1 16,3-3 0-16,18 6 1 16,13 0-3-16,12-3 1 15,12 0 1-15,9-6 0 16,9-3 0-16,4 3 1 16,8-3 0-16,-5 3 1 15,3 3-2-15,-19-3 0 16,-9 0-2-16,-15 0 1 15,-10-3 2-15,-8 3 0 16,-13-3 0-16,-9 6 1 0,-12 0-4 16,-22 3 1-16,-18 3 2 15,-6-3 1-15,-13-3 1 16,-2 6 0-16,-6 6-4 16,-7 0 0-16,-6 3 1 15,7-6 1-15,-1 0-1 16,19-3 0-16,12 0-2 15,15-3 0-15,12-3 7 16,7 0 0-16,12 0-5 0,6 3 0 16,12 0 0-16,12-3 0 15,10-6-2-15,18 3 1 16,12 0 1-16,-3 3 0 16,0 0-2-16,-6 0 1 15,-6-3 3-15,-6 0 0 16,-7 0-4-16,-8 0 1 15,-7 3-1-15,-6-3 0 16,-9 0 2-16,-15-9 1 16,-15-3-4-16,5 3 1 15,-2 0 8-15,-25 6 0 16,-15 0-3-16,-4 6 0 16,-5 3-5-16,0 3 1 15,-1 6 2-15,13-3 0 16,6-3-3-16,15 0 0 15,10-3 2-15,11 0 1 16,13 0-2-16,15-6 1 16,19-3 0-16,15 6 0 0,18 0-3 15,12 0 1-15,13-3 2 16,-4-6 1-16,7-9-5 16,-6 0 0-16,-4 0 4 15,-18 6 0-15,-15 3-2 16,-18 3 0-16,-16 3 1 15,-24 6 0-15,-25 6 1 16,-6 6 1-16,-9 6-5 16,-6-3 1-16,0 0-122 0</inkml:trace>
  <inkml:trace contextRef="#ctx0" brushRef="#br1" timeOffset="473486.6688">28393 16647 42 0,'31'-9'0'16,"18"-6"8"-16,-53 12 0 16,-29 3-3-16,5 0 1 15,-5 0 10-15,2 0 1 16,-3-6-2-16,10 6 0 16,3-3-15-16,5 0 0 15,7 0 0-15,0 3 0 16,6 0 2-16,3-3 1 15,3-3 0-15,0-3 1 16,3 0-4-16,12-3 1 16,7 0 0-16,12-3 1 15,9 0-1-15,9 6 0 0,6 0 2 16,6 3 0-16,3 3 3 16,4 6 1-16,2 6-5 15,-2 0 1-15,-1 0-4 16,-9 0 1-16,-3 0 4 15,-15 0 0-15,-12-3-3 16,-10 0 1-16,-5-3 1 0,-7 0 1 16,-3-3-6-16,-9 0 1 15,-3 0 1-15,-18-3 1 16,-10-3 3-16,4 0 0 16,-1-3-6-16,-15 3 0 15,-9 0 0-15,-6 0 1 16,-9 0 2-16,-7 6 0 15,-8 3-2-15,5 0 1 16,1 0 0-16,3-3 0 16,-1-3-2-16,10 0 1 15,9-3 1-15,9 3 0 16,12-3 0-16,7 3 0 16,5 0-2-16,10 3 1 15,12 0 2-15,15 0 0 16,16 3-1-16,3 0 0 15,5-3-2-15,10 3 0 16,10-3 2-16,-4 0 0 0,3 0 1 16,-6 0 1-16,0-3-3 15,3 0 1-15,3-3 0 16,-9 0 0-16,-6-3-1 16,-10 3 0-16,-8-3-1 15,-7 3 1-15,-6 0 1 16,-3 3 1-16,-6 0-2 15,-9 0 1-15,-9 0 1 16,-16 0 1-16,-11 3-4 16,-7 0 1-16,-9 3 0 0,-4 0 1 15,-2 3 0-15,3-3 0 16,0 0 0-16,12-3 1 16,6-3-2-16,10 3 1 15,11 0 0-15,19 3 0 16,18 0 0-16,13 3 0 15,12 0-1-15,9 0 1 16,9-3 1-16,3 0 0 16,6 0-1-16,7 0 0 15,8-3 1-15,1 0 0 16,5 0-1-16,7-6 1 16,3-6-1-16,-12 0 0 15,-7-3-2-15,-21 3 0 16,-12 3 1-16,-18 0 1 15,-13 3-1-15,-15 3 1 16,-15 0 0-16,-22 6 0 16,-18 6 0-16,-12 3 0 15,-16 0 0-15,-6 6 1 0,-5 0 0 16,-1 3 1-16,0 0-2 16,15-3 1-16,10-6 1 15,12 0 1-15,9-6-3 16,12 0 0-16,16-3-1 15,3 0 1-15,8-3 0 16,17 0 0-16,11 0-1 16,12-3 1-16,10 0 0 15,12 0 0-15,16 0-2 0,-1 0 1 16,9-3-1-16,-15 3 1 16,-6-3 0-16,-12 3 0 15,-6 0 2-15,-13 0 0 16,-8 0-1-16,-19-3 0 15,-19-6-1-15,-11 3 0 16,-13 3 3-16,-6 3 0 16,-9 3-2-16,-10 3 0 15,-8 6 0-15,11-3 0 16,4 3 0-16,15 0 0 16,16-3 0-16,5 0 0 15,10 0-2-15,3-3 1 16,8 0 1-16,32-6 0 15,21-6 0-15,9 0 0 16,12-6-1-16,3 3 1 16,10 0-1-16,-4 3 1 15,4 0 0-15,-16 3 0 0,-9 3 0 16,-6 0 0-16,-6 0 0 16,-12 3 0-16,-13 0 0 15,-30 3 0-15,-25 0-1 16,-15 3 1-16,-15 0 3 15,-13 6 1-15,-15 0-5 16,7 3 0-16,-4 0 1 16,18 0 0-16,16 0 5 15,3-3 0-15,6-6-6 0,10 0 1 16,8-3 0-16,28 3 0 16,21 0 4-16,28-6 1 15,25 0-12-15,20 0 1 16,22-6 5-16,4-6 0 15,11-6-47-15,25-6 0 16,0 0-2-16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3:37:47.5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4397 874 35 0,'-21'9'0'0,"-25"6"8"15,46-18 1-15,18-15 24 16,-12 3 1-16,1-6-33 16,-14 6 1-16,-2 0 1 15,-21 0 1-15,-7 4-1 16,-15 5 1-16,-9 3-3 0,-6 12 0 16,-16 2 4-16,-12 10 0 15,-9 9-2 1,-3 6 0-16,0 18 2 0,-34 24 1 15,-8 30-6-15,14 17 0 16,16 22 3-16,27-22 1 16,16-5-4-16,30-9 1 15,24-6-1-15,41-16 0 16,33-11 0-16,36-3 0 16,25-6 0-16,28-9 0 15,18-10 0-15,-3-20 0 16,3-21 2-16,-9-12 1 15,0-15-4-15,-9-15 1 16,2-17-4-16,-14-7 1 16,-10-9-49-16,-21-9 1 15,0 3 17-15</inkml:trace>
  <inkml:trace contextRef="#ctx0" brushRef="#br0" timeOffset="569.5635">5107 1006 93 0,'-3'0'0'16,"-6"0"0"-16,6-12 0 15,3-3 0-15,0-3 0 16,3 0 0-16,6-3 0 16,-6 0 6-16,3 3 0 15,0 3 0-15,0 3 1 16,-6 9 4-16,3 3 0 15,-3 6-6-15,6 30 0 16,0 15-3-16,-2 30 1 16,8 24 1-16,-6-1 0 15,6 16-4-15,3-3 1 16,4-1-1-16,-4-11 0 16,-9-6 1-16,3-16 1 15,1-8 0-15,-10-6 0 16,-4-9-2-16,-8-9 0 0,-3-9 0 15,0-9 0-15,2-12 0 16,4-7 0-16,6-11-1 16,18-12 1-16,19-11-1 15,-3 2 1-15,5 0 0 16,7-3 0-16,9 0 0 16,9 6 0-16,13 6-2 15,-7 0 0-15,10 0-18 16,-4-3 1-16,3 0-67 15</inkml:trace>
  <inkml:trace contextRef="#ctx0" brushRef="#br0" timeOffset="915.2879">6486 1290 44 0,'-3'15'0'15,"3"6"42"-15,0-15 1 16,0-12-43-16,0 12 1 0,0 3 1 15,-6 24 0-15,-6 12 3 16,-1 15 1-16,-2 11-4 16,9 10 0-16,6 9-2 15,0-6 0-15,15 5-2 16,-9-17 0-16,7-9-32 16,-7-15 0-16,0 0-12 15</inkml:trace>
  <inkml:trace contextRef="#ctx0" brushRef="#br0" timeOffset="1231.3532">5780 910 168 0,'21'18'0'16,"10"12"0"-16,-10-15 0 15,-3 3 3-15,25 12 0 16,18-3-3-16,19-6 0 16,15-12 1-16,21-15 1 15,15-15-2-15,38-15 0 16,29-15-2-16,-26 12 1 15,-10 0-3-15,-18 9 1 0,-25 6-20 16,-6 6 1-16,0 3-61 16</inkml:trace>
  <inkml:trace contextRef="#ctx0" brushRef="#br0" timeOffset="1515.3006">6043 2394 124 0,'-40'21'0'15,"-27"12"10"-15,2 3 0 16,1 3-10-16,21-9 0 16,7-9 2-16,17-6 0 15,13-9 0-15,25-12 0 16,23-12-1-16,26-9 0 15,20-12 0-15,4-6 0 16,12-6-1-16,34-12 1 16,27-12-1-16,-9 13 0 15,0 5-17-15,-28 15 1 16,7 0-70-16</inkml:trace>
  <inkml:trace contextRef="#ctx0" brushRef="#br0" timeOffset="2116.1945">8306 994 35 0,'-12'15'0'16,"-10"9"17"-16,-2-21 0 15,-7-12-14-15,-21 9 1 16,-9 0 22-16,-6 12 0 15,-7 12-23-15,-14 9 1 16,-13 9-2-16,0 20 0 16,6 22 1-16,-6 33 1 15,0 32-3-15,40 1 1 16,24 12-1-16,40-16 1 16,40-8-1-16,40-31 0 15,39-26-1-15,3-27 1 16,19-27-1-16,0-24 0 15,3-24 0-15,0-24 0 16,-1-21 0-16,-11-5 0 0,-19-13 0 16,6-18 1-16,1-12-1 15,-16 4 0-15,-12-16 0 16,-25 0 1-16,-21-2-1 16,-40 8 1-16,-33 0 0 15,-38 16 0-15,-32 11-1 16,-20 30 0-16,-20 21 0 15,-7 18 1-15,-3 18-1 16,16 15 0-16,-3 15-5 0,20 12 0 16,1 0-104-16</inkml:trace>
  <inkml:trace contextRef="#ctx0" brushRef="#br0" timeOffset="2371.8558">8052 1655 119 0,'18'18'0'16,"22"3"2"-16,9-3 1 16,12 6-1-16,3 6 1 15,7 9 2-15,-7 3 0 16,-3 5-5-16,-6 4 0 15,-6 6 0-15,3-3 1 16,3 3-1-16,6-9 0 16,4-9-20-16,5-18 1 0,3-1-49 15</inkml:trace>
  <inkml:trace contextRef="#ctx0" brushRef="#br0" timeOffset="2943.1433">9596 841 157 0,'-6'18'0'15,"-15"9"0"-15,-4 3 0 16,-8 6 0-16,-1 12 0 16,-3 6 0-16,1 15 0 15,2 11 0-15,7 7 0 16,2 6 0-16,13-6 0 16,6-1 0-16,6-5 1 15,12-6-1-15,-6-9 0 16,9-9 0-16,1-10 0 15,5-11-1-15,13-9 1 16,12-9 0-16,12-21 0 16,9-15 0-16,3-21 0 0,16-17 0 15,6-7 0-15,0-21 0 16,5-27 0-16,7-35 0 16,-15 14 0-16,-16-6 0 15,-14 34 0-15,-10 14 0 16,-25 39 1-16,-12 27-1 15,-9 6 0-15,-3 12 0 16,-3 12 0-16,-6 12 0 16,-9 24 1-16,-7 21 0 0,10 24 0 15,3 20 0-15,3 7 0 16,-1 9 0-16,4 26 0 16,0 25-2-16,12-22 1 15,6-17-35-15,-2-27 1 16,-1-1-25-16</inkml:trace>
  <inkml:trace contextRef="#ctx0" brushRef="#br0" timeOffset="3362.9836">10642 1021 164 0,'0'18'0'0,"3"18"0"16,-3 6 0-16,4 14 0 16,-8-2 0-16,1 12 0 15,-3 3 1-15,-3 6-1 16,0-3 0-16,-6 8 0 15,-1-8 0-15,-2 0 0 16,12-9 0-16,3-9-1 16,9-10 1-16,6-2-1 0,13-15 1 15,5-9 0-15,7-6 0 16,3-6-1-16,18-6 1 16,9-12 0-16,16-3 0 15,5 0-1-15,19-6 0 16,16 3 1-16,-10 0 0 15,3 3 0-15,13 3 0 16,11 7-8-16,-54 2 0 16,0 0-95-16</inkml:trace>
  <inkml:trace contextRef="#ctx0" brushRef="#br0" timeOffset="3618.6173">10673 1485 141 0,'46'9'0'0,"33"9"0"15,-57-16 0-15,-31-7 0 16,6 5 0-16,-7-3 0 15,32-3 0-15,15-9 0 16,18-6 1-16,18-6-47 16,3-15 1-16,4 0 21 15</inkml:trace>
  <inkml:trace contextRef="#ctx0" brushRef="#br0" timeOffset="3917.9604">10783 958 158 0,'25'9'0'15,"20"3"0"-15,-8 0 1 16,6 3 2-16,9-6 0 16,15-3-2-16,22-15 0 15,18-9-2-15,12-12 1 16,19-12-9-16,21-21 0 0,21-20-28 16,-30 11 0-16,0 0-6 15</inkml:trace>
  <inkml:trace contextRef="#ctx0" brushRef="#br0" timeOffset="12295.4586">13511 886 108 0,'9'21'0'15,"0"0"-78"-15</inkml:trace>
  <inkml:trace contextRef="#ctx0" brushRef="#br0" timeOffset="12460.976">13802 1784 139 0,'3'-27'0'0,"0"-18"-25"0,24 45 1 15,1 0-34-15</inkml:trace>
  <inkml:trace contextRef="#ctx0" brushRef="#br0" timeOffset="13196.2991">4348 3220 107 0,'22'-3'0'15,"14"0"5"-15,-14 6 1 16,-7 3-1-16,22 9 0 16,9 3-3-16,21-3 1 15,22-3 6-15,33-3 1 16,22-6-8-16,79-12 1 16,49-12 3-16,25-3 0 15,36-9-5-15,19 0 0 16,30-3 6-16,16 9 1 15,15 3-7-15,-3 6 1 16,5 3-1-16,-11 0 1 0,-6 3-2 16,-1-6 1-16,1-3 1 15,24-29 0-15,15-19-3 16,-5-9 0-16,2-15 1 16,-46 24 0-16,-27 1-5 15,-61 35 1-15,-52 27-3 16,-50 15 0-16,1 0-117 15</inkml:trace>
  <inkml:trace contextRef="#ctx0" brushRef="#br0" timeOffset="14336.3207">17255 539 113 0,'-7'0'0'0,"1"-3"1"15,3-12 1-15,6-21 1 16,-3 0 0-16,0-5 0 16,-12-7 0-16,-6-6 1 15,-13 12 0-15,-6-6-1 16,-11 15 0-16,-8 9 0 15,-14 18 0-15,-9 12-2 16,-4 18 1-16,-6 15 0 16,1 24 0-16,-4 27-1 0,-3 41 0 15,-3 43-1-15,22 2 1 16,12 19 0-16,21-16 1 16,15-5-2-16,34-28 0 15,25-23 1-15,18-9 1 16,21-19-2-16,10-11 0 15,15-18 0-15,-1-9 1 16,10-15-1-16,3-27 0 16,10-18 0-16,2-15 0 15,6-18 0-15,-2-15 0 16,-1-9 0-16,-6-9 0 16,-6-2 0-16,-21 5 0 15,-16 0 0-15,-27 27 0 16,-21 24 0-16,-7 3 0 15,-9 15 0-15,-9 18 0 16,-6 18 1-16,0 9 1 16,-3 9-1-16,0-3 1 0,-1-1-2 15,1-11 0-15,3 0-1 16,-3-15 1-16,3-3-6 16,-13-6 1-16,-5-9-8 15,-13-12 0-15,-12-9 2 16,10 0 1-16,5-6-5 15,-6-6 0-15,0 0-39 16</inkml:trace>
  <inkml:trace contextRef="#ctx0" brushRef="#br0" timeOffset="14547.5126">17264 1461 137 0,'12'42'0'15,"9"23"1"-15,-5-56 1 16,-1-27-2-16,9 9 1 16,7 0-1-16,12 0 0 15,12 3 0-15,9 0 1 16,9 6-1-16,1 0 0 16,5 6-5-16,7-12 0 15,0 6-89-15</inkml:trace>
  <inkml:trace contextRef="#ctx0" brushRef="#br0" timeOffset="14803.238">18490 2023 140 0,'9'27'0'15,"7"15"0"-15,-1 3 1 16,6 3-1-16,-8 2 0 16,-1 7-60-16,-18-3 1 15,0-6 61-15</inkml:trace>
  <inkml:trace contextRef="#ctx0" brushRef="#br0" timeOffset="15689.5643">19218 788 116 0,'12'17'0'16,"10"13"-1"-16,-10-12 1 15,0-3 2-15,0 3 1 16,4 3-2-16,2 15 1 0,6 12 3 16,-2 12 0-16,-4 15-2 15,-2 5 0-15,-1 13-1 16,-3 3 0-16,-3-6-1 15,-3-4 0-15,0-5 0 16,-2-18 0-16,-4-12 0 16,0-12 1-16,0-9-2 15,-4-9 1-15,-2-9-1 16,0-4 0-16,0-5 0 0,3-9 0 16,0-8 0-16,9-10 1 15,9-12-1-15,10 0 0 16,5-15 0-16,10 0 0 15,12 0 0-15,3-18 1 16,3-8-1-16,0-1 1 16,1-3-1-16,-7 6 1 15,-4 0-1-15,-8 19 0 16,-6 11 0-16,-4 12 0 16,-5 0-4-16,-4 6 0 15,-2 3-53-15,-4 3 1 16,0 0 48-16</inkml:trace>
  <inkml:trace contextRef="#ctx0" brushRef="#br0" timeOffset="15913.7893">19502 1604 95 0,'25'-30'0'0,"18"-18"7"15,-28 54 0-15,-9 36 8 16,16-3 1-16,8 9-13 16,13-9 1-16,9-3-4 15,9-6 1-15,6-9-1 16,4 0 0-16,2-3-3 0,-3-9 1 16,1 3-101-16</inkml:trace>
  <inkml:trace contextRef="#ctx0" brushRef="#br0" timeOffset="18736.0562">15499 3112 132 0,'3'3'0'16,"0"3"0"-16,-6-15 0 16,0-9-2-16,12 0 1 15,13-3 1-15,-1 3 0 16,7 3 5-16,24 0 1 16,21 0-3-16,6 3 1 15,10 3 1-15,18 0 0 16,16-2-2-16,-4 5 1 15,3 3-4-15,-6 0 0 16,-2 3 1-16,-23 0 0 16,-14 3 2-16,-22 0 1 15,-15-3 0-15,-16 11 0 16,-18-2-5-16,-6 9 0 16,-9 6 1-16,0 0 0 15,-6 0 0-15,5 6 1 16,1 6-1-16,6 15 0 15,3 0 1-15,3 30 1 0,3 8-2 16,-3 28 0-16,3 18 0 16,4 44 1-16,-1 34-1 15,9-19 1-15,10 0-1 16,-1-38 0-16,7-27-1 16,-7-16 0-16,1-20-1 15,-7-18 1-15,-2-21 1 16,-7-21 0-16,-6-18-1 15,-3-3 0-15,0-6 1 16,-6-6 0-16,-6-3-1 0,-25-9 1 16,-18-9 0-16,0-6 0 15,-9-6-1-15,-3 0 1 16,-3 0 0-16,-4 3 0 16,-2 0-1-16,-4-3 1 15,-2-6-1-15,-4 0 0 16,1-5 1-16,-1 2 0 15,4-3-2-15,8 9 1 16,10 6-10-16,12 6 0 16,0 0-94-16</inkml:trace>
  <inkml:trace contextRef="#ctx0" brushRef="#br0" timeOffset="19001.1979">16588 4201 139 0,'-22'3'0'0,"-14"0"0"16,11 0 0-16,4 0-1 16,-16 3 1-16,-6 0 0 15,-3 0 0-15,1-3 0 16,-10-6 0-16,-7-3 1 15,4-3 1-15,3 0-2 0,-6 3 0 16,0 3-3-16,9 6 0 16,0 0-94-16</inkml:trace>
  <inkml:trace contextRef="#ctx0" brushRef="#br0" timeOffset="19651.496">17438 3914 126 0,'6'0'0'16,"6"3"0"-16,-2 0 0 0,2-3 1 16,-3 0 0-16,-3 0 2 15,-3 6 0-15,-6 0 0 16,-12 15 1-16,-10 12-3 16,-17 12 1-16,-17 11-2 15,-2 7 0-15,-6 6 0 16,6 3 1-16,3 0-1 15,12-10 0-15,9-2-1 16,10-15 1-16,8-15 0 16,4-3 0-16,9-9-1 0,0-3 1 15,6-9-10-15,15-27 1 16,16-21 3-16,11-15 0 16,13-15 0-16,4-8 0 15,5-13-11-15,3 6 0 16,3 3 17-16,-15 19 0 15,-6 8 25-15,-15 15 1 16,-9 12-23-16,-10 15 1 16,-6 15 5-16,-15 24 1 15,-12 24-7-15,5 12 1 16,-2 11-3-16,9 4 1 16,6 3-1-16,9 6 0 15,12 2 0-15,1-2 0 16,5-3-1-16,-2-15 0 15,-4-12 0-15,7 0 0 16,2-7-1-16,-2-11 1 16,-4-9-3-16,1-12 1 15,-4-15-8-15,7-12 0 0,2-15-21 16,10-18 0-16,0 1-10 16</inkml:trace>
  <inkml:trace contextRef="#ctx0" brushRef="#br0" timeOffset="19997.2814">18083 4117 37 0,'-6'21'0'0,"0"15"41"15,3-39 1-15,0-27-41 16,0 15 1-16,3-3 1 0,-15 30 1 16,-13 18 3-16,4 9 1 15,-1 21-6-15,10 9 0 16,3 12-2-16,12-4 1 16,12 4 1-16,-3-9 1 15,6-3-2-15,1-12 0 16,5-10 0-16,0-11 1 15,1-15-2-15,18-21 0 16,15-21 0-16,6-21 0 16,6-20 0-16,4-13 0 15,5-12 0-15,-12 3 0 16,-6-3 0-16,-15 25 1 16,-15 14 0-16,-22 30 0 15,-22 24 5-15,-8 30 0 16,-10 24-6-16,7 2 0 15,2 13-1-15,7-12 1 16,9-3-1-16,6-12 1 16,6-6-29-16,0-12 0 15,0-1-47-15</inkml:trace>
  <inkml:trace contextRef="#ctx0" brushRef="#br0" timeOffset="20509.1697">19585 3914 165 0,'28'-33'0'15,"17"-21"0"-15,1-3 1 16,6-12 1-16,-9-2 0 15,-3-19 0-15,-10 6 0 16,-8-3 1-16,-10 4 0 16,-6 2-3-16,-6 18 1 15,-6 15-1-15,-25 30 0 16,-14 24-1-16,-10 42 0 16,-13 36 1-16,-20 59 0 15,-23 49 2-15,17-13 1 16,-1 10-3-16,28-13 0 15,15-2 2-15,30-22 0 16,25-17-3-16,22-21 1 16,24-24-1-16,15-19 1 15,22-23-2-15,2-24 0 0,10-27 2 16,0-24 1-16,6-27-1 16,-34 0 1-16,-21-8-1 15,-9-1 1-15,-16-6-1 16,-14 0 0-16,-20 0-1 15,-20 7 0-15,-19 5 1 16,-6 6 1-16,-12 6-3 0,-1 9 0 16,-2 9-41-16,0 3 0 15,-1 0-13-15</inkml:trace>
  <inkml:trace contextRef="#ctx0" brushRef="#br0" timeOffset="21152.7706">21102 3591 116 0,'21'-9'0'0,"19"-6"3"16,3-6 1-16,9-3-4 15,-6 0 0-15,-3-12 0 16,-4 3 1-16,-5-6 0 15,-6 3 1-15,-10-2 5 16,-15-4 1-16,-9-3-5 16,-9 12 1-16,-10 9 5 15,-15 15 0-15,-15 21-8 16,-18 36 1-16,-16 33-1 16,-21 59 0-16,-15 55 1 0,21-4 0 15,12 18-3-15,28-20 1 16,21-10 0-16,25-35 0 15,27-24-1-15,24-28 1 16,25-26 0-16,10-18 0 16,14-24-1-16,-5-15 1 15,-1-21 0-15,34-15 0 16,22-18 0-16,-4-18 0 16,7-20 0-16,3-4 0 15,5-9 0-15,-27 30 0 16,-18 19-1-16,-36 32 1 15,-32 24 0-15,-12 26 0 16,-21 28-1-16,6-3 1 16,-3 9-6-16,-3-15 0 15,0-6 3-15,-15-6 0 16,-13-10-1-16,-14-14 0 16,-1 0-100-16</inkml:trace>
  <inkml:trace contextRef="#ctx0" brushRef="#br0" timeOffset="21306.1607">21399 4345 106 0,'21'-15'0'0,"13"-9"18"16,-1 6 0-16,4-3-15 15,18 3 1-15,15-3-3 0,10 6 1 16,9 0-2-16,2 3 1 16,4 0-11-16,6 0 0 15,0 0-84-15</inkml:trace>
  <inkml:trace contextRef="#ctx0" brushRef="#br0" timeOffset="23526.0163">23026 3447 119 0,'6'0'0'16,"3"3"0"-16,-6-6 1 16,-6 0-5-16,3 0 1 15,-3-3 3-15,3 0 0 16,3 0 0-16,12-3 1 15,7 0 0-15,14 3 0 16,16 3 2-16,13 9 0 16,11 9 0-16,7 9 0 15,5 6 2-15,1 18 0 16,6 9-4-16,-10 0 1 16,1 2-2-16,-22-2 0 15,-12 0 1-15,-15-12 0 0,-16-6 0 16,-24 0 0-16,-18 0-1 15,-19-3 0-15,-15-6 1 16,-9-4 0-16,-13-5-1 16,-2-6 0-16,-7-3-5 15,4-3 0-15,2-3-8 16,4-3 0-16,-1 0-64 16</inkml:trace>
  <inkml:trace contextRef="#ctx0" brushRef="#br0" timeOffset="23887.3888">23322 4485 67 0,'-6'-21'0'0,"-3"-12"20"15,37 21 0-15,20 12-14 16,8-6 1-16,11 3-7 16,0-8 1-16,6-4-3 15,13-6 1-15,0 3-84 16</inkml:trace>
  <inkml:trace contextRef="#ctx0" brushRef="#br0" timeOffset="24891.6463">24631 3423 14 0,'19'-12'0'16,"11"-12"13"-16,-8-3 1 15,-4-6-16-15,-3 4 0 16,1-4 18-16,-1 0 1 16,0 0-4-16,0 6 1 15,1 6-3-15,-4 6 0 16,-3 3-3-16,6 6 0 16,7 6-4-16,-10 21 1 15,-3 12-2-15,-6 30 1 16,-6 26-3-16,-6 19 0 15,-3 24-1-15,-3 32 1 16,-4 31 0-16,-5-19 0 16,-4-2-1-16,16-31 1 0,6-17-1 15,-3-30 1-15,3-30-1 16,-4-21 1-16,1-25-1 16,0 1 0-16,3-12 0 15,6 3 0-15,3-6 1 16,9-6 0-16,7-3-1 15,5-12 1-15,4-9 0 0,-1-14 0 16,1-13 1-16,-1-6 1 16,1-12-2-16,8-9 0 15,7-11 0-15,6-10 0 16,3-9 0-16,25-36 1 16,20-29-2-16,-8 26 1 15,0 10-1-15,3 29 1 16,-1 15-1-16,-33 36 1 15,-21 34-1-15,0-4 1 16,-4 15-2-16,-8 3 1 16,-4 9-10-16,-8 0 1 15,-4 0-32-15,-18 9 1 16,-1 0-6-16</inkml:trace>
  <inkml:trace contextRef="#ctx0" brushRef="#br0" timeOffset="25194.1774">24931 4057 146 0,'15'24'0'0,"13"12"3"15,15 3 0-15,18 3 0 16,-6 3 0-16,3 6 2 0,9 9 0 16,10 5 0-16,-1-2 0 15,4 3-5-15,-7-9 1 16,0-6-1-16,-14-9 1 16,-10-9-3-16,-13-9 0 15,-11-7-35-15,-4-11 0 16,0 0-27-16</inkml:trace>
  <inkml:trace contextRef="#ctx0" brushRef="#br0" timeOffset="26170.5608">26182 5087 24 0,'-3'-21'0'16,"0"-12"5"-16,18-9 0 15,16-9-7-15,2-3 1 16,7-6 5-16,6-3 0 0,3-2-4 16,-6-7 0-16,-1 0-26 15</inkml:trace>
  <inkml:trace contextRef="#ctx0" brushRef="#br0" timeOffset="26993.6103">26564 4285 72 0,'-6'-12'0'0,"-3"-9"1"15,-6-6 1-15,-7-6 0 16,4 12 1-16,-4-6-4 16,-2 12 0-16,-1 6 1 0,-5 15 0 15,-7 9 3-15,4 15 1 16,-1 12 2-16,-6 15 0 16,0 18-1-16,4 8 0 15,-1 16-2-15,9 3 1 16,7 3 2-16,12 2 0 15,9 4-5-15,-3 21 1 16,0 14-2-16,12-23 1 16,6-15-1-16,-9-37 0 15,-6-26-1-15,3-6 1 16,-3-12 0-16,-3-3 0 16,0-3-1-16,0-6 1 15,-3-6 0-15,-6-3 0 16,-6-3 0-16,-16-12 0 15,-9-6-4-15,6 3 1 16,4-3 3-16,-4-9 0 16,0-9-2-16,4 3 1 15,5 0-14-15,10 6 1 16,6 0 14-16,2-8 0 0,4-10-4 16,9 6 1-16,10-3 4 15,14 3 1-15,16-3 1 16,9 6 1-16,9 3-4 15,-9 3 1-15,0 6 2 16,9-6 0-16,3-2-1 16,-2 8 1-16,2 3-3 15,-6 9 1-15,-6 6 7 16,-12 3 1-16,-7 0-4 0,10 6 0 16,3 3-4-16,-15 6 1 15,-7 3-2-15,-12 5 0 16,-12 7 0-16,-9 6 0 15,-6 3 1-15,-7 6 0 16,-8 3-1-16,-7-3 1 16,-3-3-1-16,-9-6 1 15,-9-4 0-15,12-5 0 16,7-9 0-16,-1-3 0 16,3-6-1-16,13-6 0 15,5-6 0-15,7-3 0 16,6-3 1-16,0 3 0 15,3-3-1-15,21 0 0 16,13-3 0-16,-4 3 1 16,7-3-1-16,0 7 1 15,5 5 0-15,4 3 0 16,6 5 0-16,0 1 1 0,3 0-1 16,3 9 1-16,3 3-1 15,-6 9 1-15,-3 9 1 16,-12 3 0-16,-10 6-2 15,-5-6 1-15,-7-6-2 16,-3-6 0-16,1-3-12 16,-1-10 0-16,0 1-89 15</inkml:trace>
  <inkml:trace contextRef="#ctx0" brushRef="#br0" timeOffset="33493.5726">1960 6798 144 0,'15'-6'0'0,"6"-3"0"15,25 9 1-15,16 3-1 16,20 0 0-16,16 0 0 15,15-9 0-15,28-3 0 16,30-6 0-16,40-6 1 16,9-3 0-16,25-6 1 15,3 3 0-15,15-3-1 16,6 9 1-16,18 6-1 16,25 6 1-16,22 3 0 0,33 3 0 15,21 6 4-15,19-6 0 16,21-6 1-16,22 1 1 15,21-1-10-15,27-6 1 16,34-3-1-16,6 3 1 16,10-3 1-16,21 12 1 15,21 3-1-15,-3 15 0 16,10 12 6-16,23 9 0 16,26 11-5-16,5-8 1 15,19-6-2-15,9-6 1 16,15-9-1-16,28-6 0 15,24-6 0-15,7-6 1 16,8-3 0-16,-15 15 1 16,-6 12 0-16,-12 9 0 15,-12 6-2-15,6 9 1 16,-4 6 0-16,-17-7 0 16,-10 1 0-16,-15-9 0 15,-16-6-1-15,-26-15 1 0,-26-9-1 16,-33 6 1-16,-34 0-1 15,-39 0 0-15,-40 3 0 16,-62-24 0-16,-54-15-26 16,-52-9 1-16,-1 0-88 15</inkml:trace>
  <inkml:trace contextRef="#ctx0" brushRef="#br0" timeOffset="140823.6686">15505 7806 114 0,'22'-18'0'16,"11"-15"0"-16,-11 15 0 15,-4 6-1-15,-3 3 0 16,-2 3 1-16,-4 0 0 16,0 3 4-16,0 0 0 15,-3-3 9-15,0 12 0 16,3 3-8-16,-2 51 0 16,2 33 1-16,-6 62 0 15,-3 55-3-15,3 107 1 16,0 93-1-16,3 48 0 15,3 59-3-15,0-47 0 16,1-15-1-16,-17-57 1 16,-8-45 0-16,0-9 0 15,-3-24 5-15,-10-12 0 16,-9-15-5-16,10-39 0 16,5-29-1-16,16-40 1 15,12-38-6-15,-6-16 0 0,3-23-14 16,13-18 0-16,-1 0-74 15</inkml:trace>
  <inkml:trace contextRef="#ctx0" brushRef="#br0" timeOffset="141890.0986">15609 7911 147 0,'37'-9'0'0,"27"-6"0"15,13-6 1-15,17-3-1 16,16-6 0-16,16-9 2 16,36-9 0-16,31-12 4 15,2 7 0-15,13-1-5 16,-3 12 0-16,0 9 9 16,6 12 0-16,3 9-11 15,3 9 1-15,7 9 0 0,-1-6 0 16,3 0-2-16,-18-9 1 15,-12-6 1-15,-13-6 0 16,-8-6-1-16,-28 0 0 16,-22-3 0-16,-12 9 1 15,-18 4-1-15,-19 11 1 16,-18 12-2-16,-9 8 1 16,-12 13 0-16,-3 3 1 15,-7 6-1-15,4 9 1 16,-1 9 0-16,-5 9 0 15,-7 6 0-15,-2 23 0 16,-1 16 0-16,-18 66 0 16,-13 47 1-16,1 24 0 15,0 30-1-15,12 16 1 16,6 17-1-16,15 27 0 16,13 21 1-16,12 15 0 15,15 15 2-15,-28-9 1 16,-8-3-5-16,-7-39 0 0,-9-30 0 15,-6-36 1-15,-3-35 0 16,3-34 0-16,0-35 0 16,3-28 0-16,6-26 1 15,1-9 0-15,2-13-2 16,-6-20 0-16,-3-18 2 16,-6-3 1-16,-6-6-4 15,-10-3 1-15,-8-6 1 0,-7-7 0 16,-3-8-1-16,-11-9 1 15,-11-6-1-15,-11-9 0 16,-9-12 2-16,-13 4 0 16,-9-7 2-16,-58 0 0 15,-40-3-6-15,-9 3 1 16,-21 0 2-16,-13 9 1 16,-18 6-1-16,-9 9 0 15,-12 6 0-15,5 6 1 16,-2 6-3-16,-3-3 1 15,-4-3 1-15,22-3 1 16,13 0-2-16,32-12 0 16,32-6-1-16,8-3 1 15,19-3-40-15,31-15 1 16,-1 0-19-16</inkml:trace>
  <inkml:trace contextRef="#ctx0" brushRef="#br0" timeOffset="143077.3143">16432 9275 83 0,'6'-3'0'16,"3"-3"3"-16,-3-3 1 16,0 0 4-16,-3 0 0 15,1 0-3-15,-8-3 1 16,-5 0 0-16,-15 3 0 0,-13 3-1 15,-18 12 0-15,-18 6 0 16,-1 12 0-16,-8 12-2 16,-1 24 1-16,-6 18-3 15,-8 62 0-15,-7 46 0 16,33 23 0-16,19 33 0 16,40-23 1-16,33-10 4 15,16-35 0-15,21-31-6 16,9-35 0-16,13-33 0 15,0-24 1-15,5-30-1 0,-2-24 0 16,-1-27-1-16,-14-6 1 16,-13-15 0-16,12-42 0 15,3-32 0-15,4-7 0 16,5-12-1-16,-2 10 1 16,-4-1-1-16,-9 21 1 15,-3 13 0-15,-24 41 0 16,-19 30 0-16,1 9 0 15,-10 12 0-15,3 24 0 16,0 18-1-16,-2 18 1 16,-1 21 0-16,-3 8 0 15,0 13-1-15,-9 0 1 16,-9 0-3-16,3-13 0 16,-4-5-3-16,1-12 1 15,-3-12 2-15,3-12 0 16,2-12-3-16,4-6 1 15,0 0-93-15</inkml:trace>
  <inkml:trace contextRef="#ctx0" brushRef="#br0" timeOffset="143395.7615">16713 11046 107 0,'22'-12'0'15,"11"-6"4"-15,-2 18 1 16,6 9-4-16,8 0 0 15,14 3 5-15,5-6 0 16,9 0-2-16,1-15 1 16,5-12-8-16,-2-12 0 15,2-15-59-15,-12 12 0 16,1 1 74-16</inkml:trace>
  <inkml:trace contextRef="#ctx0" brushRef="#br0" timeOffset="143647.5517">17790 10032 132 0,'0'42'0'0,"0"27"0"15,21-57 0-15,13-27 0 0,6 27 0 16,9 9 0-16,-7 29 1 16,4 25 2-16,-9 12 1 15,-7 12-6-15,-8-4 1 16,-1 1-98-16</inkml:trace>
  <inkml:trace contextRef="#ctx0" brushRef="#br0" timeOffset="143872.9068">17227 9802 159 0,'49'6'0'15,"30"5"0"-15,-48-8 1 16,-19-6-1-16,19-5 1 15,3-7-1-15,21-6 1 16,15-3-1-16,19-6 1 16,18-6-5-16,6-9 1 0,0 0-110 15</inkml:trace>
  <inkml:trace contextRef="#ctx0" brushRef="#br0" timeOffset="144082.4077">17701 11067 160 0,'12'-30'0'15,"10"-21"0"-15,-25 42 0 16,-16 24 0-16,13-6 0 16,0 3 0-16,18-15 0 15,16-12-1-15,21-9 1 16,21-12-17-16,7-14 1 15,-1-1-71-15</inkml:trace>
  <inkml:trace contextRef="#ctx0" brushRef="#br0" timeOffset="144516.6988">19542 9454 109 0,'-21'9'0'16,"-16"3"15"-16,-12 9 0 16,-9 3-13-16,-9 30 0 0,-13 21 1 15,-2 27 1-15,-7 20-2 16,-9 34 0-16,-9 29-1 16,40-26 1-16,24-12 0 15,34-16 0-15,33-14-1 16,13-18 1-16,18-19-1 15,12-20 0-15,16-21-1 16,-22-27 0-16,-6-24 0 16,3-27 0-16,-3-24 0 0,-6-14 0 15,-3-19 0-15,-3-39 0 16,-3-29 3-16,-25 17 0 16,-15 0 1-16,-15 22 1 15,-19 11-5-15,-9 21 0 16,-12 19-1-16,18 26 0 15,10 27 1-15,-10 9 0 16,-6 18-1-16,10 18 0 16,2 15-9-16,4 15 0 15,2 11-51-15,10 4 0 16,0 0 53-16</inkml:trace>
  <inkml:trace contextRef="#ctx0" brushRef="#br0" timeOffset="144714.6869">19181 10328 146 0,'22'24'0'16,"11"15"4"-16,7 9 1 0,12 12 12 15,6 8 0-15,13 10-18 16,2 6 1-16,6 6 3 16,-5-4 0-16,-1 1-7 15,-15-12 0-15,-9-12-2 16,-9-12 0-16,-9-15-50 15,-10-12 1-15,0-1 25 16</inkml:trace>
  <inkml:trace contextRef="#ctx0" brushRef="#br0" timeOffset="145343.6693">19634 9395 133 0,'-6'9'0'0,"-6"6"0"16,5 26 0-16,7 22 2 0,-18 27 0 15,-6 21-1-15,-19 29 1 16,-15 28 1-16,-10 38 1 16,-11 37-4-16,24-49 1 15,9-20 0-15,15-52 0 16,13-44-2-16,12-30 0 15,12-33 0-15,19-18 1 16,17-27-2-16,13-15 1 16,16-18-1-16,17-29 1 15,16-25 0-15,-12 9 0 16,-6 0 1-16,-19 37 0 16,-15 26 5-16,-6 15 0 15,-12 15-1-15,-13 24 0 16,-9 24-4-16,-9 6 0 15,-9 12-67-15,-12-7 1 16,-1 1 68-16</inkml:trace>
  <inkml:trace contextRef="#ctx0" brushRef="#br0" timeOffset="145732.9457">20270 9814 121 0,'3'-3'0'0,"3"0"1"0,13-3 0 16,8-3 4-16,-9 21 0 16,1 14-2-16,-25 40 0 15,-19 33 3-15,-8 18 0 16,-16 23-5-16,-12 37 1 15,-13 29-1-15,-2-23 0 16,-7-7-1-16,7-26 1 16,5-22 0-16,1-14 1 15,3-21 1-15,18-12 1 16,15-19-1-16,16-17 1 16,15-21-4-16,18 6 0 15,19 0-1-15,21-9 1 16,18-3 0-16,13-6 0 15,12-9 0-15,6-9 0 16,6-9-9-16,18-18 0 16,1 0-102-16</inkml:trace>
  <inkml:trace contextRef="#ctx0" brushRef="#br0" timeOffset="145930.8764">19934 11022 147 0,'12'18'0'0,"9"15"-1"15,-5-12 1-15,-1-6 0 0,19-6 1 16,14-9-3-16,8-24 1 16,5-18-58-16,-6-18 1 15,0 0 56-15</inkml:trace>
  <inkml:trace contextRef="#ctx0" brushRef="#br0" timeOffset="146081.8581">20371 9873 84 0,'-3'-30'0'15,"-3"-23"32"-15,0 14 0 16,3 3-29-16,0 9 1 16,0 9-1-16,3 6 0 15,3 3-3-15,18 9 1 16,16 9-3-16,15-18 1 15,0 0-115-15</inkml:trace>
  <inkml:trace contextRef="#ctx0" brushRef="#br0" timeOffset="148092.8108">9908 7121 36 0,'3'0'0'0,"1"0"-24"16</inkml:trace>
  <inkml:trace contextRef="#ctx0" brushRef="#br0" timeOffset="148330.6602">9878 7154 74 0,'3'0'0'0,"6"0"6"15,-9 6 1-15,0 6 17 16,0 3 1-16,-6 3-22 16,-3 36 0-16,-7 20 0 0,7 34 1 15,0 27-2 1,-3 92 0-16,-3 69 2 0,-1 48 0 15,-2 51-4-15,-13 63 1 16,-5 57 2-16,-4-16 1 16,0 7-3-16,0-55 0 15,-2-32-1-15,-1-57 0 16,0-51 2-16,9-35 0 16,13-46-2-16,-4-35 0 15,10-37-2-15,3-26 1 16,-3-34-28-16,-1-17 0 15,1 0-46-15</inkml:trace>
  <inkml:trace contextRef="#ctx0" brushRef="#br0" timeOffset="149200.4272">9664 7525 79 0,'46'-6'0'15,"21"-6"9"-15,15 3 0 16,19-3-5-16,49 3 1 15,43 3 2-15,-10 3 1 16,16 0 1-16,-12 9 1 16,-4 3-7-16,1-3 0 15,5 0-1-15,-30-12 0 16,-12-6-1-16,-3-3 1 16,-19-3-2-16,-8 6 1 15,-13 0 0-15,-19 6 0 16,-17 3 0-16,-26 0 0 15,-20 3-1-15,2-3 0 16,1 0 0-16,-7 3 0 0,-3 0 0 16,-6 12 0-16,-2 9 0 15,-14 33 1-15,-11 27 0 16,-3 44 0-16,-10 43-1 16,-9 104 0-16,-9 81 0 15,16 30 0-15,8 45 0 16,13 3 0-16,12 15 0 0,0-28 0 15,3-11 0-15,6-48 0 16,4-33 0-16,-7-41 0 16,-3-43 0-16,18-33 0 15,7-32 0-15,5-25 0 16,4-29-1-16,-16-12 1 16,-11-16 0-16,-4-29 0 15,-9-27 0-15,-40-6 0 16,-27-15 0-16,-25-9 0 15,-22-15 0-15,-26-9 0 16,-25-9 1-16,-50 6 1 16,-35 3 3-16,-14 9 0 15,-20 3-5-15,18 3 0 16,12 6 0-16,25 3 0 16,20 0 0-16,11 6 0 15,20 6-1-15,19-3 0 16,18 3-28-16,25-15 0 15,0 0-45-15</inkml:trace>
  <inkml:trace contextRef="#ctx0" brushRef="#br0" timeOffset="149697.2697">12713 10532 157 0,'21'14'0'0,"16"10"1"15,6 6 0-15,15 9 6 16,21 6 0-16,22 3-7 16,16-15 0-16,11-12-2 15,28-9 1-15,21-9-19 16,-30-15 0-16,0 0-69 15</inkml:trace>
  <inkml:trace contextRef="#ctx0" brushRef="#br0" timeOffset="149966.5409">13652 10184 120 0,'12'24'0'16,"13"12"9"-16,-19 9 0 15,-9 9-7-15,15 15 0 16,6 15 1-16,25-1 0 16,21 4 0-16,7-6 1 15,8-3-3-15,7-12 0 16,5-13 0-16,-2-5 0 16,0-6 5-16,-16-3 0 15,-12-3-6-15,-18 3 0 16,-15-3-1-16,-34 9 1 15,-28 2-7-15,-27 1 0 0,0 0-105 16</inkml:trace>
  <inkml:trace contextRef="#ctx0" brushRef="#br0" timeOffset="153284.2613">10756 7896 36 0,'-10'9'0'16,"-5"9"6"-16,-9-24 1 15,-10-15 15-15,-6 12 1 16,-18 6-23-16,-6 15 1 16,-6 9 9-16,2 9 0 15,-2 12-8-15,6 11 0 16,3 10-1-16,12 0 0 0,9 3 3 15,12 9 0-15,13 5-2 16,15-2 0-16,18-3-1 16,4 3 1-16,8 3-2 15,1-7 0-15,6 1 0 16,-1-9 1-16,-2-3 2 16,3-6 0-16,2-3 0 0,-8-13 0 15,-3-11-1-15,-7-6 0 16,-6-12-1-16,-2 0 1 15,-7-6-2-15,-19 0 1 16,-11-3-1-16,-13 12 0 16,-15 6-3-16,-6-6 1 15,-6-3 1-15,6 3 1 16,-3 3-10-16,12-6 0 16,0 0-82-16</inkml:trace>
  <inkml:trace contextRef="#ctx0" brushRef="#br0" timeOffset="153480.2098">11074 8303 60 0,'-13'24'0'0,"1"0"-42"16</inkml:trace>
  <inkml:trace contextRef="#ctx0" brushRef="#br0" timeOffset="153915.6426">11098 8246 83 0,'-9'18'0'0,"-9"15"2"16,15-33 0-16,-4-15 8 16,4 6 1-16,0-3-4 15,-15 15 1-15,-3 9-2 16,-16 18 1-16,-6 12-7 0,-3 14 1 15,-6 13 0-15,6 12 1 16,0 12-2-16,4 2 0 16,2 4 0-16,9 0 1 15,1-3-1-15,8-22 0 16,7-11-1-16,6-15 0 16,3-15-1-16,9-15 0 15,6-12-12-15,15-30 1 16,7-24 0-16,6-9 0 15,15-17 13-15,3-4 0 16,3-12 0-16,0-6 0 16,3-8-17-16,6-22 0 15,4-18 17-15,-28 52 0 16,-13 29 14-16,-12 12 1 16,-2 15-9-16,-7 9 1 15,-3 12 7-15,-9 21 1 16,-9 18-9-16,3 24 0 15,-1 24-5-15,-5 8 0 16,6 13 1-16,3 9 1 0,6 9-1 16,6 32 1-16,9 22-3 15,-6-25 0-15,7-8-1 16,-10-21 1-16,0-16-33 16,-3-35 1-16,0 0-14 15</inkml:trace>
  <inkml:trace contextRef="#ctx0" brushRef="#br0" timeOffset="154186.6857">10349 9239 134 0,'21'0'0'15,"13"3"0"-15,9-6 0 16,9-6 0-16,15 0 0 16,16-6-2-16,-4-6 1 15,7-6-2-15,-4-3 0 16,1 0-87-16</inkml:trace>
  <inkml:trace contextRef="#ctx0" brushRef="#br0" timeOffset="154485.496">11967 8162 144 0,'15'21'0'16,"9"15"-1"-16,1 15 1 15,2 15-4-15,-5 8 1 16,-1 10 2-16,-9 6 1 15,1 6 0-15,-13-4 1 16,0 1-38-16,0-9 1 16,-6 0 1-16</inkml:trace>
  <inkml:trace contextRef="#ctx0" brushRef="#br0" timeOffset="154756.8448">11526 8321 145 0,'31'24'0'0,"18"14"2"16,-34-38 0-16,-12-23-2 15,12 5 1-15,7-6 0 16,15 6 0-16,15 0 0 15,9 3 0-15,6 3 0 0,16-6 0 16,14-3-1-16,1-3 1 16,3-3-9-16,-9-3 1 15,0 0-94-15</inkml:trace>
  <inkml:trace contextRef="#ctx0" brushRef="#br0" timeOffset="155250.2161">10918 9550 14 0,'18'9'0'16,"10"3"46"-16,-19-12 0 16,-9-6-38-16,0 3 1 15,0-3-6-15,0 18 0 16,3 9 0-16,0 27 0 15,3 21-2-15,-3 18 0 16,9 17-1-16,-12 4 0 16,-9 6-2-16,6-7 1 15,0 1-96-15</inkml:trace>
  <inkml:trace contextRef="#ctx0" brushRef="#br0" timeOffset="155566.1287">11098 9682 113 0,'0'24'0'0,"0"15"0"16,9-33 0-16,10-21 0 0,-4 12 0 15,3 3 0-15,4 12 0 16,5 6 1-16,4 15 0 16,2 11 1-16,-2 10 1 15,0 9-2-15,-7 9 1 16,-6 6-1-16,-5 5 1 16,-4 10-2-16,-9-3 0 15,0 0-36-15,-6-13 1 16,3 1 6-16</inkml:trace>
  <inkml:trace contextRef="#ctx0" brushRef="#br0" timeOffset="155944.268">10817 10316 81 0,'33'21'0'0,"26"12"1"15,-47-12 0-15,-21-3 5 16,2 18 1-16,-5 12-6 16,6 11 0-16,3 13 0 15,3 6 1-15,6 9 2 16,3-15 1-16,10-10 1 15,-10-14 0-15,0-12-2 16,6-12 0-16,7-9 0 16,14-12 1-16,10-12-2 0,0-12 1 15,3-9-2-15,6-6 0 16,6-9-2-16,7 1 0 16,2-4 0-16,-3-3 0 15,4-3-12-15,-22 6 0 16,-1 0-76-16</inkml:trace>
  <inkml:trace contextRef="#ctx0" brushRef="#br0" timeOffset="156709.332">10083 11797 69 0,'-28'18'0'16,"-24"15"5"-16,49-36 1 15,28-21 6-15,-19 6 1 0,3-3-6 16,-24 3 0-16,-22-3 3 16,-3 6 0-16,-9 6-10 15,-9 12 1-15,-9 9 0 16,-3 18 1-16,-4 15 0 15,10 15 1-15,6 12-2 16,15 11 1-16,12 16-1 16,16 3 0-16,15 6 0 0,9 14 0 15,16 10-1-15,8-39 1 16,10-28-1-16,12-8 0 16,9-18-2-16,4-12 0 15,8-12-4-15,-2-21 0 16,8-21-18-16,-5-18 1 15,-1 0-38-15</inkml:trace>
  <inkml:trace contextRef="#ctx0" brushRef="#br0" timeOffset="157128.654">10633 11857 49 0,'-21'27'0'16,"-16"18"25"-16,19-42 1 15,6-24-25-15,-4 15 0 16,7 0 10-16,-6 18 0 16,-4 12-8-16,7 15 1 15,6 14 0-15,-6 7 1 0,9 12-5 16,-3 0 0-16,3 0 1 16,0-7 1-16,3-5-2 15,-3-6 0-15,3-6 0 16,-10-3 0-16,4-3-1 15,0-9 0-15,3-9 0 16,3-3 1-16,0-10-7 16,0 1 1-16,3-3 3 15,3-3 1-15,-3-3-2 0,3 0 1 16,1-3 4-16,-1 3 0 16,-3-3-1-16,3 3 0 15,-3-3 0-15,15 3 0 16,13-3 1-16,2-3 0 15,10-6-1-15,3 3 0 16,3-3 1-16,6 3 1 16,6 0-2-16,-9 0 0 15,0 1-88-15</inkml:trace>
  <inkml:trace contextRef="#ctx0" brushRef="#br0" timeOffset="157428.393">11037 12111 150 0,'6'18'0'0,"6"12"0"16,-9-33 0-16,0-15-2 15,4 3 0-15,-4 0 0 16,9 9 1-16,9 6 1 16,4 21 0-16,11 12 0 15,-11 12 1-15,-1 15 0 16,-2 0 1-16,-7 2-2 0,-3 1 0 16,-6-3-20-1,-6-12 1-15,0 0-54 0</inkml:trace>
  <inkml:trace contextRef="#ctx0" brushRef="#br0" timeOffset="157684.1897">10902 11800 119 0,'22'36'0'16,"18"21"4"-16,-16-51 0 16,-3-27-2-16,13 9 0 15,9 0 1-15,9 6 1 16,12 0-1-16,3 9 1 16,10 6-4-16,-10-6 0 0,7 0-15 15,-13 0 1-15,-6 0-66 16</inkml:trace>
  <inkml:trace contextRef="#ctx0" brushRef="#br0" timeOffset="157913.7378">10887 12671 141 0,'25'-21'0'16,"14"-15"0"-16,-39 39 0 15,-18 21 3-15,6-6 0 16,-4 0-3-16,29-3 1 16,11-6 0-16,22-4 0 15,18-5-1-15,7-3 0 16,11-2-8-16,1-13 1 16,-1 0-89-16</inkml:trace>
  <inkml:trace contextRef="#ctx0" brushRef="#br0" timeOffset="158434.6686">11670 11908 92 0,'9'0'0'0,"3"3"-7"16,4-18 1-16,5-15-17 16,-12 9 1-16,0 0 38 0,-2 6 1 15,-4 3 4-15,-3 6 0 16,-6 6-11-16,-10 15 1 15,-5 12-7-15,-7 21 0 16,4 21-2-16,-4 8 1 16,7 16-3-16,9 0 1 15,9 6 0-15,9-7 0 16,12-5-1-16,-3-12 0 16,1-12 0-16,-1-9 0 15,0-10 0-15,-3-11 0 16,1-9-1-16,8-27 1 15,7-18-1-15,11-24 1 16,13-20-2-16,-3-13 1 16,3-15-2-16,-6-6 1 15,3-5-1-15,-15 8 0 16,-1 3 3-16,-17 21 0 16,-1 16 0-16,-27 5 0 0,-16 9-4 15,-8 18 0-15,-1 0-83 16</inkml:trace>
  <inkml:trace contextRef="#ctx0" brushRef="#br0" timeOffset="158677.3344">11893 12204 167 0,'19'24'0'16,"11"18"0"-16,4-3 0 15,0 2 0-15,2 10 0 16,4 9 0-16,-6 0 0 16,-1 6-4-16,-5-12 1 15,-1 0-113-15</inkml:trace>
  <inkml:trace contextRef="#ctx0" brushRef="#br0" timeOffset="159664.8042">6963 10508 134 0,'46'0'0'0,"24"0"0"16,31-6 1-16,31-3-1 16,45-6 1-16,40-9-1 15,1-6 0-15,23-9 0 16,-24-3 0-16,-9-9-50 16,-18 0 1-16,0 0 37 15</inkml:trace>
  <inkml:trace contextRef="#ctx0" brushRef="#br0" timeOffset="159980.7907">8884 9661 175 0,'18'15'0'15,"16"9"-1"-15,-7 0 1 16,1 0-6-16,9 9 1 16,2 2 3-16,4 1 1 15,-6 0 0-15,3 9 1 16,2 6 0-16,-5-9 0 16,-3-6 0-16,9 12 1 15,9 3-1-15,-7 5 0 16,-5 7 0-16,-9 6 0 15,-10 3-9-15,-21 6 1 0,-18 5-56 16,-25 4 0-16,0 0 72 16</inkml:trace>
  <inkml:trace contextRef="#ctx0" brushRef="#br0" timeOffset="161212.018">7425 12162 135 0,'12'12'0'16,"4"6"0"-16,-16 12 0 15,-16 6 1-15,4 33 1 16,-6 20 0-16,2 28 0 15,-5 27 1-15,6 38 1 16,-10 33-3-16,10-20 1 16,9-1-2-16,0-23 1 15,6-19-1-15,6-20 0 16,9-18-1-16,7-27 0 16,11-22-2-16,31-5 0 15,22-9 2-15,-3-15 0 16,5-15-1-16,41 6 0 15,27 0 0-15,9 9 0 0,9 3 2 16,10 5 0-16,8 4 0 16,22 3 1-16,7 0-1 15,23 3 0-15,22 0 1 16,7-12 1-16,8-9-1 16,16-1 1-16,12 1-2 15,24 0 0-15,19 0 2 16,12-3 1-16,12 0-1 15,0-3 1-15,3-3 2 16,3 0 1-16,4-3-6 0,8-6 1 16,10-6 0-16,18-9 1 15,15-6-2-15,1-18 0 16,8-12 4-16,7-6 1 16,9-6 0-16,-19 6 0 15,-9 0-4-15,-21 9 1 16,-15 3-3-16,-13-8 0 15,-9-10 1-15,-18 6 1 16,-15 3 0-16,-25 3 1 16,-21 6-3-16,-13 9 1 15,-15 9 0-15,-33 0 1 16,-28 0 0-16,-16 3 1 16,-21 0-2-16,-12-3 0 15,-15-6-4-15,-12 9 1 16,-10 0 3-16,-36 1 0 15,-31 2-2-15,-15 0 1 16,-19 0 0-16,-15-6 1 16,-15-6 4-16,-16-6 0 0,-17-3 1 15,-4-6 0-15,-6-6-6 16,-6-18 1-16,-7-12 0 16,-8-47 1-16,-7-40-2 15,16-5 0-15,6-22-8 16,12 16 1-16,10-1-30 15,8 6 1-15,1 1-31 0</inkml:trace>
  <inkml:trace contextRef="#ctx0" brushRef="#br0" timeOffset="163433.1323">16716 15689 44 0,'-27'-3'0'0,"-22"-6"9"0,49-15 1 16,27-9-3-16,-17 3 0 16,-1 1 19-16,-34 8 0 15,-18 9-21-15,-21 9 0 16,-18 12-2-16,-7 15 1 15,-12 11-2-15,6 13 0 16,3 12 0-16,16 6 0 16,9 6-1-16,24 3 0 15,21 2 0-15,29 7 0 16,26 3 4-16,31 21 0 16,34 14-5-16,-3-2 0 15,9 0 1-15,-18-10 0 16,-13-8-1-16,-18-9 0 15,-18-9 0-15,-16-31 1 16,-18-23 9-16,-3 0 1 16,-9-9-12-16,-6-6 1 15,-10-9-1-15,-17-9 0 16,-20-15-4-16,-5 3 0 16,-12-12-3-16,-1 6 0 0,1-9-65 15,-1 9 1-15,1 1 80 16</inkml:trace>
  <inkml:trace contextRef="#ctx0" brushRef="#br0" timeOffset="164049.0943">17108 16300 107 0,'24'-24'0'16,"16"-15"0"-16,6-6 0 16,12-6-13-16,-12-6 1 15,0-9 25-15,-16 9 0 16,-11 4-2-16,-10 8 0 16,-9 9 1-16,-12 9 0 15,-13 12-11-15,-5 9 0 16,-7 6-1-16,-3 18 1 15,-3 12-1-15,-6 30 1 16,-3 26-1-16,-3 22 1 16,-3 21-1-16,-9 41 1 15,-3 34 0-15,5-25 0 16,4-5-2-16,0-37 1 16,0-23-4-16,0-24 1 15,3-27 1-15,21-24 0 0,19-25 0 16,2-14 1-16,7-14-2 15,6-31 0-15,6-24 0 16,12-21 0-16,10-21 3 16,24-41 0-16,18-40 0 15,3 7 0-15,10-7-4 16,2 28 0-16,10 17 5 16,-3 34 0-16,0 29 3 0,-10 24 1 15,-2 27-3-15,-13 15 0 16,-9 21 1-16,0 18 0 15,0 15 1-15,-3 24 1 16,-3 18-2-16,12 32 1 16,6 28 0-16,-2-12 0 15,2-4-4-15,-21-8 0 16,-13-9-3-16,-14-37 0 16,-13-26-19-16,-3-3 0 15,0 6-61-15</inkml:trace>
  <inkml:trace contextRef="#ctx0" brushRef="#br0" timeOffset="164262.6335">17080 16515 135 0,'25'3'0'0,"14"3"-1"16,7-6 0-16,9-3 0 16,13-3 1-16,11-3 0 15,10 3 0-15,0 0-96 16</inkml:trace>
  <inkml:trace contextRef="#ctx0" brushRef="#br0" timeOffset="164546.0302">18768 15929 170 0,'-15'18'0'16,"-12"14"0"-16,17-5 0 15,7 0 0-15,6 18 1 16,10 12-1-16,-1 15 0 16,3 12 0-16,-3 11 0 15,-2 13 4-15,2 0 1 16,0-1-8-16,-18-14 1 16,-15-12-11-16,-13-15 0 15,0 0-92-15</inkml:trace>
  <inkml:trace contextRef="#ctx0" brushRef="#br0" timeOffset="164745.7765">18096 15976 163 0,'24'30'0'0,"19"21"0"0,-31-45 0 15,-15-24 0-15,15 3 0 16,10-3 0-16,33 0 0 15,24 0 0-15,16-3 0 16,21 1-2-16,4-7 1 16,-1 0-115-16</inkml:trace>
  <inkml:trace contextRef="#ctx0" brushRef="#br0" timeOffset="166466.5967">18597 15833 119 0,'12'-3'0'15,"13"-6"8"-15,-25 15 0 16,-12 9-5-16,2 0 0 16,1 0 1-16,3 0 1 15,3 0-3-15,15 3 0 16,16 0 1-16,12-9 1 16,12-6-4-16,-3-6 0 15,-1-6 1-15,17-6 1 16,11-3-2-16,1 0 0 15,5 0-2-15,1 6 1 16,-1 0-116-16</inkml:trace>
  <inkml:trace contextRef="#ctx0" brushRef="#br1" timeOffset="674065.2995">26686 13810 120 0,'0'0'0'15,"0"3"0"-15,13 27 0 16,-1 0-87-16</inkml:trace>
  <inkml:trace contextRef="#ctx0" brushRef="#br1" timeOffset="732856.0361">20918 859 70 0,'10'9'0'15,"5"-3"0"-15,0-6 0 16,1 0 7-16,-1-6 1 16,-3-6-5-16,-12-18 0 15,-6-11 12-15,-9-10 0 16,-10-9-12-16,-15 0 1 16,-9-3-1-16,-9 12 1 15,-6-3-4-15,-9 13 1 16,-7 5 0-16,-18 6 0 0,-15 12 1 15,-3 9 1-15,-3 3-2 16,-28 6 1-16,-15 9-2 16,-6 9 0-16,-13-3 1 15,16 15 0-15,6 9-1 16,24 2 1-16,16 13 1 16,9 18 0-16,15 18 2 15,16 21 1-15,18 14-5 0,21 34 1 16,18 17 2-16,28 7 0 15,22 5-3-15,27-14 1 16,25-7-1-16,24-35 1 16,21-18 0-16,25-34 1 15,24-29 0-15,10-24 0 16,14-27-2-16,23-30 1 16,17-33 4-16,4-17 1 15,12-19-6-15,-19 0 1 16,-6 3-1-16,-39 1 1 15,-25 2-4-15,-30 6 0 16,-28 0 4-16,-25 1 0 16,-20-4-3-16,-32 0 0 15,-24-3 1-15,-24-2 1 16,-28-4 1-16,-27-3 1 16,-28 1-1-16,-28-13 1 15,-27-12-2-15,0 21 1 16,-9 13 0-16,18 44 0 15,7 24-6-15,14 42 0 0,13 30-9 16,24 18 1-16,1 2-97 16</inkml:trace>
  <inkml:trace contextRef="#ctx0" brushRef="#br1" timeOffset="733381.6589">21010 1437 38 0,'19'-9'0'15,"-1"0"-25"-15</inkml:trace>
  <inkml:trace contextRef="#ctx0" brushRef="#br1" timeOffset="734552.6152">21435 1580 125 0,'28'-6'0'15,"15"-6"1"-15,9 0 1 16,12 0 1-16,15 0 0 16,16-5-3-16,9 2 0 15,15 0 0-15,44 0 0 16,32-3 0-16,-5 0 0 16,9 0 2-16,3 3 0 15,6-6 1-15,-1 0 0 16,8 3-2-16,5 3 0 15,3 3 0-15,9 3 1 16,10 0 0-16,9 3 0 0,9 6-1 16,6 0 0-16,9 6 0 15,-27 9 1-15,-19 0 1 16,-6 3 0-16,-5 0-2 16,5 3 0-16,3 0-1 15,-12 0 0-15,-3 3 1 16,-9 3 0-16,-6 3 1 15,-3-1 0-15,-7 10-2 16,-21-15 0-16,-12 0 0 16,-18-3 0-16,-16 0 1 0,3 9 1 15,-2 6-1-15,-10 6 0 16,-6 3 0-16,-3-3 0 16,0-1-2-16,-10 1 1 15,-5 0 2-15,-22-9 0 16,-18 3-3-16,-9 6 1 15,-13 6 1-15,-2 3 0 16,-10 2 5-16,-3 4 0 16,-3 0-5-16,-6-3 1 15,-3-3-5-15,-3 9 0 16,-3 0 3-16,-6-1 1 16,-7 4-1-16,-8 9 0 15,-10 3 0-15,3 3 0 16,-3 2 0-16,4 1 0 15,-1 3 0-15,0-6 0 16,4 2-1-16,-7 4 0 16,0 0 1-16,-24 21 0 0,-13 14 0 15,-5-17 0-15,-7-9 2 16,-6 6 0-16,-9-4-3 16,-3 7 1-16,-6 0 1 15,-9 14 0-15,-7 13-1 16,-17 6 0-16,-17 8 1 15,-5 16 0-15,-6 11-1 16,0-2 0-16,-1 2 1 16,7 7 0-16,6 2-1 0,18-17 0 15,16-15 1-15,8-13 0 16,10-11-1-16,16-24 0 16,14-22 1-16,1-17 1 15,2-21-3-15,25-12 1 16,18-18-9-16,-11-12 1 15,-4-15 2-15,12-6 0 16,6-12 0-16,1-6 1 16,-1-8 3-16,13 5 0 15,6 0-2-15,9 3 1 16,12 0 2-16,-9 9 1 16,0 6 0-16,0 9 0 15,-3 6 0-15,-10 6 0 16,-8 6 0-16,0 3 0 15,-4 0 1-15,-8 12 1 16,-7 6 3-16,6 3 1 16,4 0-6-16,5 15 0 0,7 9 0 15,2 0 1-15,4 5 1 16,9 1 1-16,6 0-3 16,6-6 1-16,7-6-1 15,-1-6 0-15,6-9 4 16,7-3 1-16,2-6 0 15,26-18 0-15,20-12-7 16,13-15 0-16,12-15 1 16,52-27 0-16,39-21 4 15,-5 13 0-15,5 2-3 0,-5 6 0 16,0 3-4-16,-13 3 1 16,-6 3-30-16,-33 4 0 15,-1-1-45-15</inkml:trace>
  <inkml:trace contextRef="#ctx0" brushRef="#br1" timeOffset="735212.9568">29399 2597 66 0,'-6'18'0'15,"-3"9"7"-15,-6 3 0 16,-4-3 17-16,4 24 1 16,3 18-24-16,-4 18 1 15,1 20 3-15,-9 31 0 16,-10 21 1-16,3 50 0 16,-2 42-2-16,11-2 1 15,7 11-3-15,6-18 1 16,9-11-3-16,-3-13 0 15,0-9 2-15,0-20 1 16,3-22 0-16,3-14 1 16,3-18-4-16,6-16 0 15,7-14-2-15,-1-15 1 0,6-19-3 16,-5-20 1-16,-4-24-1 16,-9-9 0-16,-3-15-11 15,-12-18 1-15,-9-18 5 16,-16-6 1-16,-9-8-5 15,3-7 1-15,1 0-50 16</inkml:trace>
  <inkml:trace contextRef="#ctx0" brushRef="#br1" timeOffset="735557.8075">28601 5538 93 0,'12'18'0'15,"10"9"20"-15,-38 0 0 16,-17 3-19-16,8 15 0 15,4 12 0-15,21 6 1 16,15 8 1-16,13 7 1 16,14 9-1-16,7 0 0 15,10 2-1-15,8 1 0 16,9 0 3-16,13 6 1 16,12-1-6-16,-28-29 0 15,-15-24 7-15,10-6 0 16,-1-12-6-16,3-12 0 15,7-15-1-15,-1-12 0 16,7-12-2-16,-7-21 1 16,1-15 0-16,-10-14 1 15,-9-13 0-15,3-39 0 0,0-29-2 16,-2 5 1-16,-1-6-6 16,-9 16 0-16,-7 8-31 15,-5 1 1-15,0-1-15 16</inkml:trace>
  <inkml:trace contextRef="#ctx0" brushRef="#br1" timeOffset="736099.3455">29506 2235 60 0,'28'27'0'15,"21"6"12"-15,-34-33 1 16,-18-18-1-16,12 6 1 16,3 0-5-16,10 15 1 15,8 12-5-15,4 12 1 16,6 9 0-16,6 18 1 0,3 15-3 16,3 18 0-16,3 20-2 15,18 46 0 1,16 41-1-16,12-8 1 0,15 14-1 15,12-5 1-15,13-1 0 16,-3 10 0-16,2-1 0 16,1 10 1-16,0 8 0 15,-4 18 0-15,1 13-1 16,0-13 0-16,-1-3-1 0,10-26 0 16,3-19 0-16,-6-20 0 15,-7-25-1-15,-11-23 1 16,-7-21-7-16,-21-25 1 15,-16-23 1-15,-30-18 1 16,0 0-100-16</inkml:trace>
  <inkml:trace contextRef="#ctx0" brushRef="#br1" timeOffset="736504.0765">31439 6164 166 0,'15'30'0'0,"10"17"0"16,15 7 0-16,12 12 0 15,12 6 0-15,9 6 0 16,16-7 0-16,12 1 0 15,27-12 0-15,25-6 1 16,-15-24 1-16,0-18-2 16,-13-21 0-16,-9-24 1 15,0-12 1-15,-6-15-2 16,-15-9 1-16,-12-11-1 0,-22 11 0 16,-18 0 0-16,3 0 0 15,0-3 0-15,-10 7 1 16,-5 5-2-16,-13 6 0 15,-6 9-1-15,-12-9 0 16,-12 0-1-16,-12 3 0 16,-13 4-15-16,3 5 0 15,1 0-69-15</inkml:trace>
  <inkml:trace contextRef="#ctx0" brushRef="#br1" timeOffset="749431.2013">24552 7025 76 0,'-12'-3'0'16,"-7"0"24"-16,16-21 1 16,6-15-24-16,-3 9 0 15,3-2 2-15,0 11 1 16,0 3-2-16,-3 3 0 16,0 3 1-16,0 3 1 15,-3 6-1-15,-3 3 0 16,-3 3 3-16,-9 24 0 15,-4 18-6-15,-2 11 1 0,-7 16-1 16,10 18 0-16,5 18 2 16,4 11 0-16,6 13 4 15,24 15 0-15,16 11-6 16,0-23 0-16,9-16-7 16,21-26 0-16,18-27-35 15,-8-27 1-15,-1 0-8 16</inkml:trace>
  <inkml:trace contextRef="#ctx0" brushRef="#br1" timeOffset="749970.6933">27164 6630 67 0,'6'6'0'16,"3"3"10"-16,9 15 1 16,7 9 7-16,-7 18 0 15,0 18-16-15,4 3 0 16,2 8-1-16,1 10 1 16,-1 12 0-16,4 0 0 15,-1 2 3-15,-2 1 0 16,-1-3-5-16,-24-16 1 15,-12-8-3-15,-19-15 1 16,1 0-103-16</inkml:trace>
  <inkml:trace contextRef="#ctx0" brushRef="#br1" timeOffset="750540.4134">28442 6570 83 0,'-6'9'0'16,"-3"3"10"-16,-4 3 1 15,1 0 4-15,-3 9 0 16,0 9-10-16,-1 21 1 15,-2 18 3-15,0 6 1 16,2 8-8-16,10 13 0 0,6 12-2 16,9 2 0-16,7 4 0 15,17 18 1-15,13 14-2 16,-6-32 1-16,0-15-8 16,12-33 1-16,0-1-103 15</inkml:trace>
  <inkml:trace contextRef="#ctx0" brushRef="#br1" timeOffset="751052.0125">30607 6388 99 0,'-15'18'0'0,"-9"9"1"16,39-6 0-16,25 0-2 16,-13 6 1-16,4 0-1 15,-7 9 1-15,-6 5 11 16,1 13 0-16,-1 6 4 15,1 6 1-15,-1 9-13 16,-3 2 0-16,0 7-2 16,-5 6 0-16,-7 6 5 15,-9 11 1-15,-10 7-7 0,-17 15 0 16,-19 14-1-16,3-29 1 16,-3-18-7-16,15-39 1 15,0-1-108-15</inkml:trace>
  <inkml:trace contextRef="#ctx0" brushRef="#br1" timeOffset="751561.7838">31500 6475 99 0,'-6'6'0'15,"-6"3"0"-15,15-15 0 16,12-12-3-16,-6 6 1 16,4-3 10-16,-13 6 1 15,-6 6-4-15,-13 15 1 16,-5 12-1-16,-4 18 0 15,-2 12-2-15,5 17 1 16,1 16-1-16,5 12 1 16,4 14 1-16,3 4 0 15,0 9-4-15,6 23 1 16,6 22-2-16,9-24 0 16,12-13-2-16,22-20 1 15,21-21-47-15,16-31 0 16,-1 1 18-16</inkml:trace>
  <inkml:trace contextRef="#ctx0" brushRef="#br1" timeOffset="752012.1269">33085 6343 38 0,'18'9'0'16,"12"9"2"-16,-11-9 0 15,-1 0 20-15,4 6 1 16,-1 6-6-16,10 21 0 16,5 12-4-16,1 26 0 15,3 19-7-15,-10 12 0 16,-5 11-6-16,-4 43 1 15,1 32 1-15,-16-26 0 16,-12-9-2-16,-25-31 0 16,-18-26-3-16,-15-21 0 15,-16-22-3-15,-14-14 0 0,-1 0-99 16</inkml:trace>
  <inkml:trace contextRef="#ctx0" brushRef="#br1" timeOffset="767701.2997">27194 8964 85 0,'-15'6'0'0,"-13"3"8"0,4-6 1 16,-4-6 2-16,-2 3 0 15,-7 3-7-15,-18 6 1 16,-15 3-4-16,-13 12 1 16,-15 9 1-16,-3 8 1 15,-6 13-3-15,-33 18 0 16,-29 15 0-16,16 0 0 15,4 5 1-15,5 7 1 16,9 9-2-16,-8 8 0 16,-1 13 0-16,28-21 1 15,15-9-1-15,-9-10 0 16,-1-5-1-16,20-3 0 16,11-3 0-16,10-7 0 15,9-5 0-15,-7-3 0 16,4-3 0-16,12-6 1 15,6-9-1-15,13-9 0 16,11-10 0-16,7-2 0 0,6-3 0 16,9 0 0-16,9 0 0 15,6 0 0-15,10 3 0 16,11-6 0-16,10-6 0 16,9-6 0-16,13-6 0 15,14-6 0-15,16-9 0 16,9-3 0-16,12-9 0 15,40-18 0-15,28-12 0 0,-4-5 0 16,7-7 0 0,-16 0 0-16,-5-3 0 0,-13 0 0 15,-13-2 0-15,1 2 0 16,-3 3 0-16,-1-9 0 16,4-6 0-16,-15-5 0 15,-13-10 0-15,-12 0 1 16,-9 1-1-16,-25 8 0 15,-21 3 0-15,-22 27 1 16,-20 21 0-16,-14-12 1 16,-11 1-2-16,-19-4 0 15,-15-3 0-15,-21 9 1 16,-19 3-1-16,1 9 0 16,-4 6 0-16,21 9 0 15,16 6-4-15,-9 3 1 16,-3 0-29-16,24 4 0 15,0-1-28-15</inkml:trace>
  <inkml:trace contextRef="#ctx0" brushRef="#br1" timeOffset="769142.611">31641 10268 101 0,'0'-9'0'16,"0"-6"0"-16,-15-15 1 15,-10-14 3-15,-11-4 0 16,-13-6 7-16,-10 0 0 16,-5-3-10-16,-12-3 1 0,-7-3 0 15,-9 4 0-15,-8-4 1 16,-7 9 1-16,-4 3-3 16,-20 3 1-16,-19 3-1 15,25 12 0-15,11 9 0 16,32 10 0-16,24 5-1 15,-6 3 0-15,5 0 0 16,-2-3 1-16,0-3-1 16,12 3 1-16,13 0-1 0,5 3 0 15,13 3 0-15,-4 6 1 16,7 3-1-16,3 6 0 16,6 3 0-16,18 9 0 15,12 8 0-15,13 7 0 16,12 9 0-16,3 3 0 15,3 3-1-15,9 9 0 16,6 9 1-16,4 8 0 16,2 7 0-16,28 18 0 15,19 14-1-15,-22-2 1 16,-7 6 0-16,-5-4 1 16,-3 4-1-16,2-9 0 15,4-6-1-15,15-13 1 16,9-8 0-16,1-6 0 15,2-6 0-15,3-16 1 16,1-8-1-16,-7-3 0 16,-3-9 0-16,-6-6 1 15,-3-9-1-15,-6 6 1 0,-3 0-1 16,-13-15 0-16,-5-12 0 16,5-9 0-16,1-9 0 15,-4-3 0-15,-2-9 0 16,-19 3 0-16,-9 0 0 15,-9-15 1-15,-13-9 0 16,-12-6 1-16,-12-5-2 16,-15-4 1-16,-12-3 2 15,-10-12 0-15,-6-9-2 16,-12-8 0-16,-6-7-1 0,-21-24 1 16,-16-17 0-16,-6 11 0 15,-9 3-1-15,-15 10 0 16,-16 8 0-16,-12 12 0 15,-15 13 0-15,3 8 1 16,-1 9-2-16,7 15 1 16,3 12-2-16,10 12 1 15,8 12-38-15,16 3 0 16,-1 0-16-16</inkml:trace>
  <inkml:trace contextRef="#ctx0" brushRef="#br1" timeOffset="770494.4913">31724 14157 67 0,'-31'3'0'16,"-21"3"29"-16,52-15 0 16,31-8-30-16,-10 5 1 15,3-3 0-15,-14 3 0 16,-10 3-3-16,-16 3 0 15,-11 0 3-15,-16 3 0 16,-12 0 1-16,-15 9 0 16,-13 6 0-16,-9 6 0 15,-6 6 2-15,-9 5 1 16,-9 10-1-16,-55 21 1 16,-43 18-4-16,-13 15 1 0,-17 11 2 15,11 10 1-15,7 9-1 16,-12 5 0-16,-4 7-1 15,16 6 0-15,8 5 0 16,4-8 0-16,9-4-1 16,19-2 1-16,18-3-1 15,3-1 1-15,12-2-2 16,24-12 0-16,25-13 0 0,28-23 1 16,30-24-1-16,18-3 0 15,25-9-1-15,25-3 1 16,27-9 0-16,6-9 0 15,12-9 0-15,19-6 0 16,18-6-1-16,45-12 1 16,35-9 0-16,9-18 0 15,18-12 0-15,6-6 0 16,12-9-1-16,1-9 1 16,2-8-1-16,10-7 1 15,8-6 0-15,1-9 0 16,6-8-3-16,-15-7 1 15,-10-6 0-15,-15 1 1 16,-15-1 1-16,-49 6 0 16,-37 7 0-16,-15 8 1 15,-21 6-1-15,-25-8 0 16,-22-7 0-16,-8-6 0 16,-16-2 0-16,-6 5 1 0,-12 0-2 15,-28 1 1-15,-24-1-1 16,-28 18 0-16,-24 12-2 15,-18 31 0-15,-22 23 1 16,6 36 1-16,-3 30-26 16,19 8 0-16,-1 1-30 15</inkml:trace>
  <inkml:trace contextRef="#ctx0" brushRef="#br1" timeOffset="771638.0726">24497 11956 145 0,'27'6'0'15,"22"3"0"-15,-52-3 0 16,-24-4-3-16,8 7 0 16,1 0 3-16,6 9 0 15,2 6 1-15,4 6 1 16,0 9-1-16,-9 6 0 16,-6 9-1-16,8 15 0 15,7 11 1-15,3 10 1 16,3 6-2-16,9 12 0 0,7 5 0 15,17 34 0-15,13 26 0 16,-3-23 0-16,6-6-1 16,-3-16 1-16,0-8-1 15,-1-12 0-15,1-16 0 16,-15-14 1-16,-13-18 0 16,7 3 0-16,-1-6 0 15,10 0 0-15,9-7-1 0,9-2 1 16,12-3 0-16,6-12 0 15,7-12 0-15,2-9 0 16,4-9-1-16,2-9 0 16,1-9 1-16,-16-3 0 15,-5-3-1-15,2-12 1 16,-3-9-1-16,-9-12 0 16,-9-8 1-16,3-10 0 15,3-6 0-15,-9-6 0 16,-3-2 0-16,-7-4 1 15,-2-6-2-15,15-27 1 16,9-17 0-16,-16 8 0 16,-5 0 0-16,-6 10 0 15,-10 8-2-15,-12 27 1 16,-12 25-1-16,-3-4 1 16,-10 9 1-16,-14-6 1 15,-13 0-1-15,-6 0 0 16,-6 4 1-16,-25 5 0 0,-15 6-1 15,-27 0 1-15,-25 3 0 16,19 9 1-16,5 9-3 16,16 9 1-16,12 9-1 15,19 6 0-15,-1 0-97 16</inkml:trace>
  <inkml:trace contextRef="#ctx0" brushRef="#br1" timeOffset="772506.8188">24747 11857 26 0,'22'-3'0'16,"15"0"27"-16,-7 0 0 16,4 0-36-16,3 12 1 15,-1 0-34-15</inkml:trace>
  <inkml:trace contextRef="#ctx0" brushRef="#br1" timeOffset="801212.078">31604 10448 57 0,'-6'-12'0'16,"0"-6"0"-16,3 6 1 16,0 0 29-16,-3 0 0 15,-3 3-24-15,-7 0 0 16,-5 0 0-16,-4 0 1 16,-2 3-5-16,-1 0 1 15,1 3-2-15,2 3 1 16,1 3-2-16,6 3 1 15,2 3-1-15,7 3 1 16,6 3-1-16,9 9 0 16,10 3 0-16,2 0 1 15,9-3-1-15,13 3 1 16,15 0-1-16,-12-10 0 16,-6-2 0-16,6-12 0 15,2-9-1-15,-8-3 0 16,-3-8 1-16,-10-7 0 0,-5-9 0 15,-10 9 0-15,-6 0 0 16,-3 0 0-16,0-3 0 16,-6 3 0-16,-7 3 0 15,1 6 1-15,0 3-1 16,-16 6 1-16,-8 6-1 16,5 3 1-16,4 6 0 15,-7 12 0-15,0 6-1 16,4 0 1-16,2 0-1 15,4-3 0-15,5 0 0 0,7-3 0 16,9-3 0-16,9-3 0 16,13 0 0-16,11-15 0 15,13-9 0-15,-6-3 0 16,-4-9 0-16,1 0 0 16,-3-6 0-16,-10 6 0 15,-3 3 3-15,-5 3 0 16,-7 6-3-16,-3 3 1 15,-6 3 0-15,-3 3 0 16,-1 6-1-16,-17 12 1 16,-10 6 2-16,7 3 1 15,-1 0-4-15,10 0 0 16,6 0 1-16,6-4 0 16,3-2-2-16,6-6 1 15,3-3 0-15,9-6 0 16,9-9-1-16,-5-3 0 15,-4-9 0-15,0-12 1 0,4-8 0 16,-13-1 0-16,-3-3-1 16,-9 9 1-16,-6 3 0 15,-1 6 1-15,-2 6 2 16,3 3 1-16,0 6-3 16,-1 6 1-16,-2 9-3 15,0 0 1-15,3 6-5 16,-1-3 1-16,4 0-66 0,3-9 1 15,0 0 63-15</inkml:trace>
  <inkml:trace contextRef="#ctx0" brushRef="#br1" timeOffset="802263.1543">29986 15031 147 0,'10'-6'0'16,"8"-3"0"-16,-12 18 0 15,-6 9 0-15,0 3 1 16,0 3-1-16,3 3 0 0,0 3 0 16,6 0 1-16,4 0 0 15,-1-7 1-15,0-2-1 16,0-6 0-16,1-9 0 16,-1-3 0-16,3-9-1 15,3-12 1-15,4-11-1 16,-7 2 0-16,0-6 0 15,-8 3 1-15,-4 3 0 16,-3 6 0-16,-7 6 0 16,-14 15 0-16,-10 9 3 0,4 9 0 15,-1 9-4-15,4 0 1 16,3 6-1-16,5-9 1 16,7-3-1-16,6-4 0 15,6-5 0-15,0 0 0 16,6-6 0-16,10-3 0 15,11-3-1-15,1-3 1 16,2-3 0-16,-2-12 0 16,3-8 0-16,-7-10 0 15,-2-6-1-15,-7 9 1 16,-6 0 0-16,-9 3 0 16,-9 3 0-16,-15 9 0 15,-10 9 0-15,-9 18 0 16,-8 15 4-16,-1 9 1 15,-6 9 4-15,6-3 1 16,6 0-13-16,9-6 0 16,10-4-1-16,8-8 0 15,7-6 1-15,15-18 1 0,0 0-128 16</inkml:trace>
  <inkml:trace contextRef="#ctx0" brushRef="#br1" timeOffset="803417.6792">25011 12817 136 0,'6'-9'0'16,"3"-9"-4"-16,-6 15 0 16,-6 9-25-16,3 0 0 15,-3 0 34-15,3 3 1 16,0 3 28-16,3 3 1 15,3 3-35-15,0 0 0 16,0 0 0-16,16-3 1 16,11 0-1-16,-5-6 0 15,-4-3-1-15,1-12 1 16,-4-6 0-16,13-12 0 16,5-12-2-16,-8 6 1 15,-3 0 0-15,-4-3 0 16,-3-6 0-16,-5 12 0 15,-7 7 2-15,-3 2 0 16,0 6 4-16,-33 9 0 0,-25 9-1 16,21 18 1-1,7 14-2-15,5 13 0 16,4 9-3-16,9-3 0 0,9 0 1 16,-6-12 1-16,3-6-2 15,6-6 1-15,9-7-2 16,-3-8 1-16,1-9 0 15,-4-6 0-15,0-6 0 16,3-15 0-16,7-9 0 16,-13-8 0-16,-3-13-1 15,-3 6 1-15,0 3 0 0,-6 6 0 16,-7 3 0-16,7 9 0 16,0 9 0-16,-18 12 1 15,-16 12-1-15,9-3 0 16,4 3 0-16,5 0 0 15,4 0 0-15,3 0 0 16,3 0 0-16,9-3 0 16,6-3 0-16,18 0 1 15,13 0-1-15,-7-3 0 16,4-6 0-16,-22-9 0 16,-15-6-1-16,18-9 1 15,9-6 0-15,-5 0 0 16,-4-6 0-16,0 3 0 15,-3 1 0-15,-9 11 0 16,-9 6 3-16,-3 12 0 16,-3 6-4-16,-13 15 1 15,-12 9 0-15,10-6 0 0,5-4-4 16,7-2 1-16,6-3-51 16,27-21 1-16,0 0 22 15</inkml:trace>
  <inkml:trace contextRef="#ctx0" brushRef="#br1" timeOffset="804468.54">25879 9634 41 0,'0'0'0'0,"3"3"7"16,-9 9 1-16,-3 6 25 16,0-3 1-16,3 0-34 15,-4-3 0-15,1-3 1 16,9 0 1-16,6-3-2 0,-3 0 0 16,3-3 1-16,10-3 1 15,8-6-2-15,4-6 0 16,5-3-1-16,-5-3 0 15,-4-3-4-15,-8-3 0 16,-4-3 9-16,-3 6 0 16,-6 0 2-16,3 0 1 15,3 3-2-15,-18 6 1 16,-12 6-4-16,6 9 0 16,-4 9-1-16,-5 18 1 15,-4 12-2-15,7-6 1 16,6 3 0-16,-1-3 0 15,7 0-1-15,3-6 0 16,6-6 0-16,6-4 0 16,9-2 0-16,4-12 1 15,2-6-1-15,7-9 0 16,2-12 0-16,-5 7 0 0,-4-4 0 16,1-3 0-16,-1-6 0 15,-9 9 0-15,-9 0 1 16,-9 6 0-16,-6 6 0 15,0 9 1-15,-1 6-2 16,-11 12 0-16,-7 6 0 16,10 0 0-16,6 0 0 15,5-1 0-15,7 1 1 16,6-6 1-16,4-3-2 16,2-3 0-16,6-6 0 0,-6-3 0 15,0-3 0-15,1-12 0 16,-1-6 0-16,-6-3 0 15,-3-6 0-15,-3 0 0 16,-6-5 1-16,2 5 0 16,4 0-1-16,-9 9 0 15,-3 3 0-15,-3 6 0 16,-1 6 2-16,-5 6 0 16,-7 6 0-16,7 0 0 15,2 3-2-15,7-3 0 16,3-3-1-16,3-3 1 15,2-3-8-15,20-12 0 16,-1 0-107-16</inkml:trace>
  <inkml:trace contextRef="#ctx0" brushRef="#br1" timeOffset="807141.7118">26307 9463 108 0,'12'-3'0'16,"13"0"4"-16,-13 3 0 15,0 3-4-15,-2 3 1 16,-1 3-1-16,3 0 1 15,6 3 4-15,7 0 0 16,8 3 10-16,19 0 0 0,16 0-12 16,-10 0 1-16,3 0-1 15,12 0 0-15,7 0-2 16,21 0 1-16,15 3-2 16,49 0 0-16,40 3-1 15,3-6 1-15,18 0 2 16,-2-9 1-16,2-3-3 15,6 6 1-15,4 3 1 0,-4 3 1 16,-2 0-4-16,2 3 1 16,1 3 1-16,-1-1 0 15,4-2-2-15,-10 6 1 16,-6 6 1-16,-6-9 0 16,-9-3-3-16,-9 0 0 15,-7 0 2-15,-23 0 0 16,-23 0-4-16,-14-9 0 15,-19-9 2-15,-25 3 0 16,-20-3 0-16,-10 3 1 16,-16 3-1-16,-11-6 1 15,-10-3-19-15,-8 6 0 16,-1 0-65-16</inkml:trace>
  <inkml:trace contextRef="#ctx0" brushRef="#br1" timeOffset="807606.4142">31482 10388 112 0,'27'0'0'0,"16"0"0"16,-30 18 1-16,-17 9 2 15,1 6 0-15,-3 3 4 16,-9 17 1-16,-9 13-2 0,-10 15 1 16,-9 12 0-16,-6 17 1 15,-9 19-8-15,-6 42 0 16,-3 32 4-16,-4-2 0 16,1 5-2-16,0-9 0 15,-4-2-2-15,10-13 0 16,9-5 0-16,-19 11 0 15,-5 4 0-15,-13-1 0 16,-6-2 0-16,0 5 0 16,1 4 0-16,-7-4 0 15,-3-2-1-15,9-7 1 16,9-5 0-16,19-7 0 16,18-8 1-16,12-16 0 15,12-11-2-15,7-21 1 16,6-19-1-16,5-29 1 15,4-24-3-15,-3-15 1 16,3-18-14-16,-6-6 1 0,0 0-81 16</inkml:trace>
  <inkml:trace contextRef="#ctx0" brushRef="#br1" timeOffset="808072.196">29375 14840 156 0,'9'-15'0'15,"6"-12"-2"-15,-27 12 1 16,-12 6-4-16,-19-6 1 15,-18-3 4-15,-13-6 0 16,-15-3 6-16,-5-15 0 16,-13-12-5-16,-3-12 0 15,-10-14 0-15,-36-28 0 16,-24-27 5-16,2 10 1 16,-5-1-5-16,-10 27 0 15,-6 19-2-15,-5 17 0 16,-11 18 0-16,-8 6 0 15,-9 9 1-15,21-6 0 16,9 0 10-16,3-6 0 16,6-6-11-16,19 1 1 15,15-4-1-15,15 3 0 0,13-3 1 16,15 6 1-16,12 6-2 16,33 6 1-16,28 6-12 15,7-14 1-15,14-13-40 16,25 3 0-16,0 0 2 15</inkml:trace>
  <inkml:trace contextRef="#ctx0" brushRef="#br1" timeOffset="808613.5036">25928 9849 119 0,'31'0'0'0,"21"3"0"16,-22 0 0-16,-5-3-4 16,-1 3 1-16,-2-3-2 15,-7 0 0-15,-6 0 9 16,-3 6 0-16,0 0 9 15,-18 18 0-15,-16 12-7 16,19 21 0-16,6 18 1 16,-15 27 0-16,-7 23-7 15,-17 67 1-15,-13 53 2 0,-13 9 0 16,-14 22-2-16,-16-13 0 16,-12 0-1-16,24-15 0 15,16-11 3-15,6-34 1 16,5-23-4-16,29-34 1 15,24-32-3-15,0-39 0 16,6-36-39-16,6-42 0 16,0 0-15-16</inkml:trace>
  <inkml:trace contextRef="#ctx0" brushRef="#br1" timeOffset="809063.5153">25374 12674 167 0,'16'-18'0'0,"8"-9"0"15,4 21 0-15,8 12-2 16,19-15 1-16,16-9 1 15,27-9 0-15,27-9 0 16,31-39 0-16,34-30 0 16,15-11 0-16,18-19 0 0,0 1 1 15,3-4 0-15,16 9 1 16,9 7 6-16,21 5 0 16,15 3-9-16,19 13 0 15,15 8 1-15,-6 0 0 16,0 0 0-16,-33 1 0 15,-22-1 2-15,-28 9 0 16,-24 6-3-16,-24 6 1 16,-22 10 2-16,-22-4 0 15,-17 0-2-15,-16 9 1 16,-18 9-5-16,-16 0 1 16,-18 4-5-16,-12 11 0 15,-13 12-12-15,-11 3 0 16,-1 0-67-16</inkml:trace>
  <inkml:trace contextRef="#ctx0" brushRef="#br1" timeOffset="809888.3338">25977 9562 85 0,'15'9'0'16,"13"3"1"-16,-13-6 1 15,-6-3 10-15,-12 3 0 16,-12 0-5-16,6 3 1 16,-4 0 1-16,4 6 1 15,0 6-5-15,21 9 1 16,16 9-4-16,6 9 1 16,11 5-1-16,4 10 1 0,3 9-3 15,3 6 1-15,7 9-1 16,8 8 0-16,6 13 4 15,34 21 0-15,25 17-4 16,-13-14 0-16,-2-3-1 16,-4-1 1-16,0-2 1 15,-3-3 1-15,0-7-2 16,-9 13 0-16,-6 8 1 0,-6 7 0 16,-6 6-1-16,5 5 0 15,7 4 2-15,15-10 0 16,10-2-3-16,-13-3 1 15,-6-4 4-15,-3 4 0 16,0-4-4-16,0 7 1 16,-4 0 1-16,-5-1 0 15,-3-2 0-15,-19 5 1 16,-15 7-3-16,-3 2 0 16,-9 4 2-16,6-9 0 15,3-4-3-15,9-23 0 16,6-18-4-16,22-16 1 15,18-14 4-15,-9-15 0 16,3-12-5-16,-25-6 0 16,-14-12 3-16,-23-4 0 15,-20-5-2-15,-1 3 1 16,0 0-123-16</inkml:trace>
  <inkml:trace contextRef="#ctx0" brushRef="#br1" timeOffset="828414.9249">25286 8282 86 0,'18'3'0'16,"16"3"2"-16,-28-9 0 15,-15-6-1-15,3 3 1 16,-1 0-1-16,1 0 1 16,-3 3 2-16,0 0 1 15,0-3 6-15,0 3 0 16,3-3-10-16,2 3 0 15,1-3-1-15,-6 0 0 16,-3-3 2-16,6 3 0 16,0 0-2-16,15 3 0 15,12 3 0-15,-2 0 0 16,-1 0 3-16,0 15 0 16,-2 12-3-16,-7 15 0 15,-6 12 2-15,-3 5 0 16,0 7-2-16,12-3 1 0,10-3 0 15,-4-9 0-15,0-6 0 16,7-3 0-16,5-4-1 16,-2-11 0-16,-1-9 0 15,13-9 0-15,6-6 0 16,-3-9 0-16,0-6-1 16,6-12 1-16,3-12-1 15,-4-17 1-15,1-16 0 16,6-3 0-16,4-6-1 0,-4 3 1 15,0-2-1-15,-16 20 1 16,-11 12 0 0,-7 12 0-16,-5 12 1 0,-16 15 0 15,-13 15-1-15,-5 15 0 16,-9 18 0-16,5 9 0 16,1 15 0-16,-1 20 1 15,4 16 0-15,9 18 0 16,6 17-1-16,6 43 0 15,6 35 0-15,-3-20 1 16,-3-1-1-16,-9-32 0 16,-3-25 0-16,-16-29 0 15,-11-30 1-15,-25-27 1 16,-19-30 2-16,10-18 0 16,2-21-1-16,-5-15 0 15,-3-15 2-15,-13-15 1 16,-9-15-3-16,37 27 1 15,18 13-1-15,28-7 1 0,27-3-1 16,22-9 1-16,24-9-3 16,52-21 0-16,40-14-7 15,15-10 0-15,27-12 1 16,-17 1 1-16,-7-4-12 16,0 12 1-16,0 1-90 15</inkml:trace>
  <inkml:trace contextRef="#ctx0" brushRef="#br1" timeOffset="830562.6135">30821 15845 87 0,'-9'-9'0'0,"-6"-6"10"0,9 0 1 15,3 0-9-15,6 0 0 16,3-3 6-16,-3 3 0 16,3 3-1-16,-3 3 0 15,0 3-4-15,0 0 1 16,-3 0-3-16,0 3 1 15,3 0 0-15,-6 9 0 16,0 3-1-16,3 21 1 16,0 15-2-16,3 9 1 15,3 9 0-15,4 2 1 16,2 7-1-16,0-12 0 16,0-9-1-16,0-9 0 15,-2-9 0-15,8-9 0 16,3-12 0-16,7-24 0 15,9-24 0-15,-4-15 0 16,4-18-2-16,6-9 0 0,3-14-3 16,-4 2 0-16,4-3 1 15,-9 15 1-15,-3 12 3 16,-10 19 0-16,-9 14 5 16,-8 33 0-16,-10 24-4 15,-1 29 1-15,-2 25-2 16,3 12 1-16,3 12-1 15,0 5 1-15,3 10 0 16,3 30 1-16,7 20-1 0,-16-8 0 16,-7-1-1-16,-11-8 0 15,-13-3 1-15,-2-22 0 16,-10-11 4-16,-6-21 0 16,-3-19 8-16,12-29 1 15,9-33-15-15,1 0 0 16,-1-24 3-16,-6-12 0 15,-6-24-3-15,7-2 1 16,2-13 0-16,16-6 1 16,8-12-3-16,13 3 1 15,13 1 1-15,20-1 1 16,16-3-3-16,43-15 1 16,36-14-5-16,1 2 1 15,15 0-11-15,24 15 1 16,0 1-96-16</inkml:trace>
  <inkml:trace contextRef="#ctx0" brushRef="#br1" timeOffset="835861.4312">32565 9224 123 0,'12'-9'0'0,"9"-6"-1"15,-5 12 1-15,-1 6-1 16,0 3 1-16,-3 6 1 16,1-3 0-16,2-3 4 15,0-3 0-15,0-3 0 16,4-6 1-16,2-6-4 15,-2 3 0-15,-4 0-1 0,-3 3 0 16,-3 3 4-16,-3 3 0 16,-3 0-1-16,-12 18 1 15,-12 12-5-15,-19 21 0 16,-18 18 7-16,0 15 0 16,-6 11-6-16,-4 7 0 15,1 9 0-15,-9 5 0 16,-10 10-4-16,37-54 0 15,18-30-5-15,10-9 1 16,9-18-9-16,3-9 1 16,0 0-79-16</inkml:trace>
  <inkml:trace contextRef="#ctx0" brushRef="#br1" timeOffset="836192.6756">32176 9347 66 0,'-3'42'0'0,"0"23"22"16,0-59 1-16,0-35-15 15,0 8 1-15,0-3-8 16,0 6 0-16,0 6 4 15,6 9 0-15,6 9-2 16,15 9 0-16,16 9 2 16,-3-3 0-16,3 3-5 0,2 8 1 15,7 10 4-15,10 6 0 16,5 6-5-16,6 12 0 16,10 6 0-16,-1-4 0 15,1 4-5-15,-1-18 1 16,1 0-110-16</inkml:trace>
  <inkml:trace contextRef="#ctx0" brushRef="#br1" timeOffset="837394.3412">23512 13018 127 0,'37'0'0'16,"27"3"0"-16,-43-18 0 16,-21-9 9-16,9 6 1 15,1-3-7-15,5 6 0 16,3 3-1-16,7 3 1 15,8 3-1-15,7 3 0 16,9 0-1-16,0 3 1 16,3 3-2-16,-3 6 1 15,0 6-1-15,-9 6 1 16,-4 6-1-16,-8-3 0 0,-7 3 0 16,-5 12 1-16,-7 5-1 15,-6 4 0-15,-6 0 7 16,-13 0 0-16,-8 0-7 15,-4 3 1-15,-2 0-1 16,-1-7 0-16,-2-2 1 16,8-6 0-16,10-6 0 15,3-3 1-15,2-3-3 0,7 0 0 16,10-3 4-16,5 6 0 16,9 0-3-16,7 3 0 15,8 0 1-15,7-1 1 16,6 1-3-16,9-9 1 15,6-9-1-15,-12-3 1 16,-6-9-5-16,-9 0 0 16,-6-6-2-16,2 0 0 15,-2-6-28-15,-4 0 0 16,1 0-26-16</inkml:trace>
  <inkml:trace contextRef="#ctx0" brushRef="#br1" timeOffset="837737.6599">23787 13320 146 0,'28'18'0'0,"18"15"0"0,-34-33 0 16,-18-18 3-16,6 6 0 16,0-6-1-16,21 9 0 15,19 3 0-15,9-6 0 16,15 0 0-16,6-6 0 15,7-3-3-15,-1 6 1 16,1 0-20-16,-10-3 1 16,0 0-66-16</inkml:trace>
  <inkml:trace contextRef="#ctx0" brushRef="#br1" timeOffset="841026.8871">23157 12593 48 0,'0'0'0'0,"6"-15"-4"16,-3 9 0-16,3 3 3 15,1 0 0-15,-1 3 6 0,0 0 0 16,0-3 21-16,0 0 0 15,3 0-18-15,-3 0 1 16,3-3-8-16,-2 3 1 16,-1-3-1-16,0 3 1 15,0 3 1-15,3 0 0 16,0 3 2-16,4 0 0 16,2 0 0-16,12 3 0 15,7 3 0-15,6 0 0 16,6-3-2-16,-4-3 0 15,1 0-1-15,12-9 1 16,13-6-3-16,-13 0 0 16,-3 0 0-16,0 0 1 15,0 0 2-15,-10 3 1 16,-2 3-3-16,-9 3 0 16,-4 0-2-16,-5 0 1 15,-7 3 0-15,-3 0 1 16,-3 0-2-16,-2 0 0 15,-4 3 1-15,0-3 1 0,-3 0 0 16,-3 0 0-16,-4 0-1 16,-8 0 1-16,-3 3-2 15,-16-6 1-15,-9-3-1 16,-9 6 1-16,-6 0-1 16,0 9 0-16,-3 3 0 15,3-6 1-15,0 0-1 16,3-3 1-16,6 0 0 0,3 0 0 15,3 3 0-15,6 0 0 16,4 0-1-16,8-3 1 16,7 0-1-16,6-3 1 15,9-6 0-15,15 3 0 16,12 0-1-16,19 0 1 16,15-3 0-16,0-3 0 15,4-6 0-15,8 3 0 16,6-3 0-16,1-3 0 15,5-3 1-15,-11 0 1 16,-4 0-2-16,-12 6 0 16,-9 0 0-16,-12 6 0 15,-10 3 2-15,-15 3 0 16,-12 3-3-16,-21 3 0 16,-22 3 1-16,0 9 0 15,-6 3 2-15,-6 0 0 16,-3-3-2-16,-7 3 0 0,-5-3-2 15,12-3 1-15,9 0 1 16,9 0 1-16,9 0-2 16,10-3 0-16,6-3 3 15,8-3 0-15,7-3-4 16,19 3 1-16,17-3 1 16,4 3 0-16,9-3 0 15,6-9 0-15,9-6 3 16,-3 6 0-16,3 0-3 15,0-3 0-15,4-3 0 0,-16 3 0 16,-13 0 1-16,-8 6 0 16,-7 0-2-16,-9 3 0 15,-5 0 1-15,-23 0 0 16,-17 3-1-16,-13 3 1 16,-12 6 0-16,-7 3 1 15,-5 6-1-15,3 0 0 16,-4 0-2-16,10-3 0 15,9 0 2-15,6 0 1 16,7 0-2-16,8-3 1 16,10-3 0-16,12 0 0 15,12 0-1-15,12-3 0 16,9-6 2-16,16-3 0 16,15-6-2-16,0 0 0 15,3-3 1-15,-9-3 0 16,-3-6 0-16,-12 6 1 15,-10 0-1-15,-5 6 0 16,-7 3-1-16,-9 0 0 0,-9 3 3 16,-25 6 0-16,-15 6-2 15,-3 3 0-15,-3 3 1 16,-9 0 0-16,-6-3-1 16,6 0 0-16,3-3 0 15,15 0 0-15,12-3-1 16,7 0 0-16,12-3 1 0,21-6 0 15,15-3-2-15,19 0 0 16,15-3 2-16,6 0 0 16,13-3-1-16,-7-3 0 15,4 0 1-15,-4-6 0 16,0-3 0-16,-9 3 0 16,-9 3 0-16,-12 6 0 15,-12 3-1-15,-7 3 1 16,-6 0 1-16,-15 3 0 15,-15 0-1-15,-16 6 0 16,-17 6 1-16,-11 0 1 16,-8 0-3-16,6 6 0 15,3 6 0-15,-6 0 1 16,-4 3 0-16,16-6 1 16,13-3-1-16,8-3 0 15,13-6-1-15,9 0 1 16,12-6-1-16,18-3 0 15,19-3 1-15,12-12 0 0,18-9-1 16,-6 6 1-16,1-3-1 16,-17 9 1-16,-11 3-1 15,-12 3 0-15,-10 6-66 16,-24 0 1-16,0 0 57 16</inkml:trace>
  <inkml:trace contextRef="#ctx0" brushRef="#br1" timeOffset="1.03767E6">7257 3100 97 0,'-12'0'0'0,"-4"0"13"16,16-6 0-16,6-6-1 15,1 0 0-15,-7-6-10 16,0 3 1-16,-13 3-1 16,-11-9 1-16,-13-3-2 15,-15 3 0-15,-15-2 8 16,-3 11 0-16,-19 9 0 0,6 3 0 15,-12 3-12-15,16 12 0 16,12 5 1-16,2 10 1 16,10 9 1-16,13 3 1 15,8 6 3-15,13 0 1 16,-1 3-2-16,28 15 0 16,13-1-6-16,14 13 0 15,19 6 3-15,9 0 0 16,16 2 3-16,21 7 1 15,21 6-3-15,3-12 1 16,10-9-3-16,-16-16 0 16,-6-11-3-16,-43-18 1 15,-21-12 0-15,0 0 0 16,-9-3-1-16,-7-3 1 16,-8-3-25-16,-1-6 0 15,-5 0-58-15</inkml:trace>
  <inkml:trace contextRef="#ctx0" brushRef="#br1" timeOffset="1.03814E6">6318 3229 114 0,'31'18'0'16,"14"12"1"-16,-29-36 0 16,-16-18 6-16,0 6 0 15,-6-3 5-15,12 9 1 16,-6 3-7-16,12 6 1 16,12 6-7-16,7 6 0 15,12 9 2-15,12 0 1 0,6 6 1 16,12 3 1-16,1-6-5 15,2 5 0-15,-2 1-1 16,-7 0 1-16,-3-3-1 16,-12-6 1-16,-9-3-11 15,3 6 0-15,0 0-101 16</inkml:trace>
  <inkml:trace contextRef="#ctx0" brushRef="#br1" timeOffset="1.03937E6">8450 3277 149 0,'-22'12'0'15,"-5"6"0"-15,27-21 0 16,12-18 0-16,-3 3 0 16,3 0 1-16,-6 6 1 15,4 3 3-15,-10 6 0 16,0 3-4-16,-25 30 0 16,-9 24-1-16,-18 29 0 15,-12 31 15-15,-24 45 1 16,-29 38-18-16,16-6 0 0,-3 7-2 15,28-28 1-15,12-17 1 16,24-24 0-16,9-22 0 16,16-35 1-16,15-30-1 15,-6-15 1-15,12-21-1 16,3-21 1-16,16-24-16 16,-4-24 0-16,7-20 16 15,2-16 1-15,1-15 0 16,9-32 1-16,2-25-1 15,-5 18 1-15,-6 4-1 0,-10 20 1 16,-6 18 2-16,4 28 1 16,-4 20-3-16,3 3 0 15,-2 0 2-15,8 12 0 16,4 6-1-16,2 10 0 16,4 5-2-16,0 12 1 15,2 9 4-15,1 15 0 16,3 18-1-16,-16 17 0 15,4 22-4-15,-22 24 0 16,-6 24 1-16,-6 2 1 16,-3 10-3-16,5 24 0 15,4 20 1-15,-9-11 0 16,-6-4-1-16,15-32 1 16,6-24 0-16,3-25 1 15,7-23 0-15,-4-9 0 16,0-15-2-16,3-6 1 15,1-6-1-15,2-9 1 0,0-6 5 16,13-21 1-16,12-15-9 16,3-21 0-16,3-17 3 15,3-22 1-15,3-18 2 16,-3-26 0-16,6-28-2 16,-9 15 0-16,-7 4-1 15,-11 17 1-15,-16 16-2 16,-2 32 1-16,-10 27-5 0,3 6 0 15,0 12-9-15,12-3 1 16,13 3-19-16,-4 6 0 16,4 1-25-16</inkml:trace>
  <inkml:trace contextRef="#ctx0" brushRef="#br1" timeOffset="1.04007E6">9560 3387 132 0,'-16'27'0'15,"-2"15"0"-15,-12 24 0 16,-13 21-1-16,0 11 0 0,0 19 1 16,-12 39 1-16,-18 29 1 15,18-5 0 1,9 2-2-16,9-17 1 0,16-16-1 16,5-20 0-16,10-18-1 15,3-43 1-15,3-32 0 16,0-6 0-16,0-18 0 15,9-9 0-15,10-15-2 0,8-27 0 16,10-20 2-16,-3-16 0 16,8-18 1-16,-5-18 0 15,0-14 1-15,-7-28 0 16,-14-20 3-16,-16 26 0 16,-22 9 0-16,7 13 0 15,-3 11-4-15,11 33 0 16,7 24-1-16,16 4 1 15,14 8 1-15,10 6 0 16,21 9-2-16,13 12 0 16,14 6 0-16,4 9 0 15,18 9 0-15,-12 9 0 16,-6 12 0-16,15 27 0 16,9 14 0-16,-43-2 1 15,-27 3 14-15,-15 6 1 16,-16 6-16-16,-15-1 0 15,-15 1-1-15,0-6 1 16,-10-3-1-16,-8-9 0 0,-7-10 1 16,-18-11 0-16,-16-12 0 15,-8-15 0-15,-13-12-1 16,-27-18 1-16,-22-18-3 16,52 6 0-16,25-5 1 15,12 8 0-15,27 0-20 16,1-3 0-16,2 0-73 15</inkml:trace>
  <inkml:trace contextRef="#ctx0" brushRef="#br1" timeOffset="1.04041E6">10009 4760 148 0,'25'6'0'16,"18"0"-1"-16,-10 0 0 16,-2 3 1-16,-10 0 0 0,-2 0 0 15,-4 3 0-15,0 3-1 16,10 0 1-16,-7 0-105 16</inkml:trace>
  <inkml:trace contextRef="#ctx0" brushRef="#br1" timeOffset="1.04154E6">11358 4081 80 0,'-3'12'0'15,"-3"9"1"-15,18-30 0 16,13-18 12-16,-7 9 0 16,0-3 6-16,-5 7 1 15,-4 5-19-15,-6 3 1 16,-3 6-1-16,-19 24 0 15,-11 14 2-15,-13 31 1 16,-6 21-2-16,-3 18 0 16,-3 14-1-16,-15 28 1 15,-13 23-2-15,16-32 1 0,6-12 0 16,-4-28 1-16,4-23-2 16,22-27 0-16,14-30 0 15,-2-6 0-15,2-12 0 16,10-21 0-16,9-15-1 15,21-9 1-15,16-9-1 16,8 3 1-16,13-2-1 16,-9 11 1-16,-6 3-1 15,-4 9 1-15,1 6 0 16,-6 6 0-16,-1 9 0 0,-5 6 0 16,-4 9 0-16,0 15 0 15,4 9 0-15,-7 6 0 16,-6 3 0-16,-6 5 0 15,-6 4 0-15,-6-6 0 16,-3-6 0-16,-4 0 0 16,1-6 0-16,3-6 0 15,3-3-1-15,3-3 1 16,3-6 0-16,3-3 0 16,3-3-4-16,21-12 1 15,16-6 3-15,0-3 0 16,2-3-4-16,4 0 1 15,0 0 3-15,-6 6 0 16,-3 6 0-16,-10 3 0 16,-5 6 0-16,-4 12 0 15,-6 6-1-15,-9 6 1 16,-6 3 0-16,-3-4 0 0,0-2 0 16,3-3 0-16,3-6 0 15,6 0 0-15,9-3 1 16,10-3 0-16,5 0-1 15,10-9 0-15,12-9 0 16,3-9 0-16,6-9 0 16,0-9 0-16,7-9 0 0,-13-2 0 15,-3-7 0-15,-9 9 1 16,-19 3 0-16,-9 9 0 16,-15 3 2-16,-24 12 0 15,-19 9-2-15,3 3 1 16,-9 6-2-16,16 3 0 15,-1 0 0-15,7 3 0 16,5 3 0-16,1-3 0 16,8-3 0-16,4 3 0 15,6 0 0-15,0 9 1 16,0 3-1-16,3 0 0 16,3-3 0-16,0 0 0 15,0-3 0-15,10 3 0 16,5 0 0-16,9-4 1 15,1 1-1-15,6-3 0 16,2 0 0-16,-5 0 0 16,-7-3 1-16,7 18 0 15,3 9-1-15,-16 0 0 16,0 3-7-16,-2-3 1 0,-7 0-21 16,-3-9 0-16,0 0-39 15</inkml:trace>
  <inkml:trace contextRef="#ctx0" brushRef="#br1" timeOffset="1.04208E6">12117 5658 106 0,'-7'15'0'16,"-11"12"0"-16,21-30 0 15,12-15-1-15,1-3 1 16,5-6-5-16,10-15 0 16,5-12 11-16,1 1 1 15,6-7-8-15,-3 6 0 16,-1 3 2-16,-11 12 0 16,-7 12 5-16,-8 9 0 15,-7 9-3-15,-25 24 0 16,-20 21 7-16,-1 9 1 15,-6 9-10-15,12-3 0 16,4 0 1-16,8-7 1 16,7-2-1-16,12-9 0 15,3-9-1-15,15-6 1 16,10-9-1-16,8-12 0 16,7-12-1-16,0-3 0 0,0-3 0 15,-4 0 0-15,-2-3 1 16,-6 6 0-16,-7 0-1 15,-3 9 0-15,-12 3 0 16,-21 18 1-16,-19 9 0 16,-14 9 0-16,-20 9-1 15,4 3 0-15,0 6 3 16,12-6 0-16,9-3 2 0,12-3 0 16,7 0-6-16,18-1 0 15,18-2-2-15,13-6 1 16,14-9-12-16,13-3 1 15,-6 0-93-15</inkml:trace>
  <inkml:trace contextRef="#ctx0" brushRef="#br1" timeOffset="1.04279E6">14074 4859 86 0,'-28'18'0'0,"-24"15"2"15,52-42 0-15,28-27 0 16,-10 12 0-16,7 0 9 15,-19 6 0-15,-6 0-2 16,-15 15 0-16,-13 6-3 16,-9 15 0-16,-6 15-2 15,-12 21 1-15,-9 21-4 16,-6 15 1-16,-4 17 2 16,-17 28 0-16,-13 24 2 0,24-22 0 15,10-5-6-15,18-24 0 16,15-16 0-16,10-17 0 15,8-21 0-15,4-12 0 16,9-12-1-16,0-6 1 16,3-9 1-16,0-3 0 15,3-3-2-15,-3-3 0 16,3-3 0-16,0 0 1 16,0 0 0-16,-7-18 0 15,7-9-1-15,7-6 0 16,-1-6 0-16,3 0 0 15,3-6 0-15,-9 3 0 16,-3 3 0-16,-15-6 0 16,-13-6 1-16,-8 13 0 15,-13 5 0-15,9 12 0 16,3 9 0-16,7 9 1 16,2 6-1-16,1 12 0 15,-1 6 0-15,1 0 0 0,-1 2 0 16,-3 7 0-16,-2 3 0 15,8-6 0-15,10-3-1 16,21 6 1-16,16 0-1 16,17-3 1-16,19-6-3 15,16 0 0-15,8-3 2 16,4-3 0-16,15-3-25 0,-6-3 0 16,0 0-44-16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4:04:2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17726 1879 92 0,'-7'-20'0'0,"-2"-13"0"16,6-3 0-16,3-6 3 15,6-6 1-15,7-12-1 16,2 3 1-16,6 0 5 16,1 4 1-16,5 2-10 0,-8 12 1 15,-4 12 2-15,-9 18 0 16,-3 9 4-16,-27 48 0 15,-16 27-5-15,-9 50 1 16,-12 43-2-16,-16 68 1 16,-15 60-2-16,10 6 1 15,-1 22 3-15,4-4 0 16,-1 3-3-16,1-9 0 16,2-3 4-16,13-21 0 15,6-17-4-15,15-7 1 16,16-9-2-16,5 24 0 15,10 9 1-15,0 19 1 16,0 17 5-16,15-9 1 16,9-3-8-16,18-6 0 15,16-3-2-15,15-15 1 16,19-8 2-16,-4-4 1 16,7-3-2-16,-4 9 0 0,4 4-1 15,-10 2 1-15,-2 6 0 16,-28 12 0-16,-16 6 1 15,-18 12 0-15,-18 9 2 16,-12 15 0-16,-16 12-3 16,-12-18 0-16,-9-11 0 15,24-4 0-15,16-9 1 0,24-12 1 16,19-9-2-16,27-9 0 16,24-6-1-16,-9-8 1 15,1-10 1-15,-10 9 0 16,-3 3-2-16,-3 1 1 15,-6-1 0-15,-10-3 0 16,-5-6 0-16,9-5 0 16,3-4-1-16,-7 12 0 15,1 9-4-15,3-26 0 16,-1-13 2-16,4-47 0 16,3-40-47-16,6-38 1 15,0-1-2-15</inkml:trace>
  <inkml:trace contextRef="#ctx0" brushRef="#br0" timeOffset="882.3269">23518 1254 29 0,'-27'9'0'16,"-19"12"38"-16,43-21 0 15,24 0-38-15,-12 3 0 16,0 9 7-16,-6 24 0 15,0 18-2-15,1 9 0 16,2 14 3-16,12 25 0 16,13 12-5-16,-4 56 0 15,4 46-2-15,-1-1 1 16,4 7-2-16,-19-4 1 16,-12-3-2-16,-12-29 1 15,-15-22-5-15,-4-29 1 0,1 0-100 16</inkml:trace>
  <inkml:trace contextRef="#ctx0" brushRef="#br0" timeOffset="1272.7374">22292 1541 126 0,'36'-9'0'16,"22"-3"6"-16,28-8 1 16,24-7 0-16,16 12 1 15,17-6-8-15,41 9 1 16,33 3 0-16,-30 3 0 16,-7 3-1-16,-21-15 1 0,-15-12-1 15,-22-3 0-15,-21-15-6 16,-15 0 0-16,-1 0-99 15</inkml:trace>
  <inkml:trace contextRef="#ctx0" brushRef="#br0" timeOffset="1949.6116">25900 1230 121 0,'34'-6'0'15,"21"-6"0"-15,-21 3 1 0,-4 0 2 16,-17-3 1-16,-10-3-3 15,-31 3 1-15,-24 4-2 16,-18 8 1-16,-19 5 0 16,-6 1 0-16,-9 9 6 15,0 6 0-15,-3 9-4 16,9 12 0-16,10 12-2 16,11 9 0-16,16 6 0 15,21 29 0-15,22 25-1 0,43-9 1 16,36 8-1-16,21 4 0 15,28 3 0-15,-6-19 0 16,6-14 1-16,-3-15 0 16,4-12-1-16,-32 0 1 15,-21-7 9-15,-21-20 1 16,-19-9-11-16,-24 9 0 16,-18 3 0-16,-16 3 0 15,-15 0 0-15,-12-1 0 16,-13 4 0-16,-18-12 0 15,-12-9-3-15,-12-6 0 16,-13-9-4-16,37-18 1 16,19-15-43-16,15-18 1 15,-1 0 12-15</inkml:trace>
  <inkml:trace contextRef="#ctx0" brushRef="#br0" timeOffset="5385.996">27316 1347 35 0,'13'27'0'0,"5"15"18"16,-18-30 1-16,-12-18-16 0,3 3 0 16,-1 0 8-16,1 18 0 15,3 21 0-15,-6 17 0 16,-3 19-6-16,-1 36 0 15,1 24-2-15,0 35 0 16,0 34-1-16,8-13 0 16,10 4-2-16,4-19 0 15,8-14 1-15,-3-19 0 16,0-14-1-16,-6-6 1 16,-2-13-1-16,-8-14 0 15,-5-21-12-15,3-12 0 16,0-7-72-16</inkml:trace>
  <inkml:trace contextRef="#ctx0" brushRef="#br0" timeOffset="5913.1492">27157 1329 89 0,'13'24'0'16,"8"9"-1"-16,1-36 0 15,5-21-1-15,7 6 0 16,5 3 5-16,10-6 0 16,13 6 3-16,2 3 1 15,6 3-2-15,10 9 0 16,8 6 3-16,4 24 1 16,3 18-9-16,3 6 1 15,6 18-1-15,-6 23 0 16,-1 25 1-16,-35-9 1 15,-26-1 1-15,-11-20 1 16,-13-12-4-16,-12 0 0 16,-15-6 1-16,-19-16 0 15,-15-8 1-15,-24-12 0 0,-19-12-1 16,-30-6 1-16,-28-12-2 16,-6-9 0-16,-12-12 0 15,24 9 0-15,12 3-2 16,19-6 1-16,18 6-32 15,34 6 0-15,0 0-15 16</inkml:trace>
  <inkml:trace contextRef="#ctx0" brushRef="#br0" timeOffset="10655.8071">2914 886 22 0,'15'9'0'16,"16"3"47"-16,-19-9 0 16,-3-3-48-16,-9 0 1 15,-9-3 0-15,-3 3 0 16,-3-3 1-16,-4 3 1 16,1 3-1-16,0 0 1 15,2-3 1-15,-5 6 0 16,-1-3-3-16,1 0 0 15,12 0 0-15,-6 0 0 16,8-3 1-16,1 3 0 16,3-3 0-16,3 6 1 15,-6-6-3-15,6 0 1 16,-6 0 0-16,-3 3 1 16,0 0-3-16,3 0 1 0,-4 0 1 15,-2 0 1-15,9 3-1 16,-3-6 0-16,0 3 0 15,6 0 0-15,0 0 0 16,6 15 1-16,-6 9 1 16,6 30 0-16,-6 26-2 15,-6 19 0-15,0 24 1 0,-3 62 1 16,-7 43 0-16,1-19 0 16,3 1-2-16,9-22 0 15,3-23-9-15,-6-28 0 16,-3-26-8-16,2-36 1 15,1-1-45-15</inkml:trace>
  <inkml:trace contextRef="#ctx0" brushRef="#br0" timeOffset="11285.8653">2599 2382 58 0,'9'27'0'0,"10"21"-1"15,-4-33 1-15,-6-6 0 16,-3-3 0-16,-3-6-6 15,3 0 0-15,0-3 8 16,4 0 0-16,-1 0 9 0,9-3 0 16,0 0 5-1,-2 0 1-15,-1 3-16 0,0-9 0 16,4 3 1 0,-4 0 0-16,-6 0-3 0,6 6 0 15,-8-6 0-15,-1 3 1 16,-3 3-5-16,3 0 1 15,-6-3 3-15,0-9 1 16,0-9-1-16,0-9 1 16,6-9-2-16,9-11 0 15,10-10 0-15,2-6 0 16,13-9 2-16,-3 3 1 16,-1-8 0-16,-2-7 0 15,9-9-2-15,-13 6 1 16,-2 1 0-16,-4 8 0 15,1 0 0-15,-7 24 0 16,-6 15 0-16,1 6 0 16,-7 10 0-16,-6 5 0 15,0 9 0-15,0 6 1 16,0 9 2-16,-6 27 0 16,0 29 6-16,-4 25 0 0,-5 27-6 15,0 15 1-15,-7 17-6 16,7 28 1-16,6 20-2 15,3-29 1-15,-6-1-80 16</inkml:trace>
  <inkml:trace contextRef="#ctx0" brushRef="#br0" timeOffset="11632.3794">3932 1580 62 0,'-12'30'0'16,"-6"18"0"-16,27-39 1 15,22-24 4-15,-25 27 0 16,-3 9 10-16,-12 24 1 15,-22 21-16-15,0 6 1 16,-5 8-1-16,-4 1 0 16,3 6 2-16,1-9 0 15,-1-10-2-15,6-14 0 16,10-15 0-16,6-9 0 16,5-12-46-16,-11-15 0 0,-7-15 46 15,19-30 0-15,-6 3-9 16</inkml:trace>
  <inkml:trace contextRef="#ctx0" brushRef="#br0" timeOffset="11829.498">4085 1078 89 0,'6'3'5'16,"19"30"1"-16,18 20 8 0,-4 22 1 15,4 24-14-15,-6 6 1 16,0 8-1-16,9 28 0 15,-7 21-1-15,-8-19 1 16,-4-2-1-16,-20-25 0 16,-10-23-4-16,-10-21 1 15,1 0-89-15</inkml:trace>
  <inkml:trace contextRef="#ctx0" brushRef="#br0" timeOffset="12023.3023">3792 2035 119 0,'43'-6'0'16,"27"-3"1"-16,25-3 0 15,18-6 0-15,0 0 0 0,0 3-1 16,-9-6 0-16,-6 3-89 15</inkml:trace>
  <inkml:trace contextRef="#ctx0" brushRef="#br0" timeOffset="12714.7185">5095 1006 21 0,'9'15'0'0,"6"12"9"16,-15-27 1-16,-6-6 14 15,3 0 1-15,-3 0-5 0,6 18 0 16,0 15-20-16,-6 18 1 15,0 20-1-15,-4 10 0 16,1 9 0-16,3 0 1 16,-3 6 2-16,3-10 1 15,0 1-4-15,3-9 0 16,-4 3 0-16,-2-10 0 16,3-8 0-16,6-9 0 15,-6-12 0-15,12-3 0 16,-3-9 1-16,31 6 0 15,12 3-1-15,-6 9 0 16,2 11 0-16,10-11 0 16,0-6 0-16,9-6 0 15,-2-9-13-15,2-3 0 16,-6 0-66-16</inkml:trace>
  <inkml:trace contextRef="#ctx0" brushRef="#br0" timeOffset="13401.9693">6388 1054 136 0,'-6'15'0'15,"-3"9"0"-15,9 0 1 16,6 6-2-16,-6 23 1 16,0 10 0-16,-6 21 0 15,-3 15 2-15,-13 5 1 16,-5 10-2-16,9-6 0 16,2-1 0-16,-5-20 1 15,6-15-2-15,-1-15 0 16,1-18 0-16,0-18 0 15,2-15-1-15,4-33 0 16,-6-27-3-16,21-18 0 16,3-21-7-16,13-14 1 15,11-19 6-15,7-36 1 16,6-26 3-16,0 35 0 16,6 16-1-16,-22 53 1 15,-14 42 1-15,-1 21 0 16,-15 24 10-16,-6 45 0 0,-9 36-8 15,-1 21 0-15,1 26 0 16,9 4 0-16,3 11-3 16,6-50 0-16,9-33-1 15,3-15 1-15,7-24-1 16,8-18 0-16,10-27 0 16,-3-12 1-16,3-15 0 15,12-15 1-15,12-9-3 0,-3-11 1 16,9-7-5-16,-2 0 0 15,-1 6 1-15,-9 19 1 16,-3 11 6-16,-6 27 1 16,-12 24 6-16,-13 42 0 15,-9 35-6-15,-15 19 0 16,-9 24-2-16,-12 18 1 16,-10 17-3-16,10-26 1 15,6-13-25-15,5-41 1 16,10-36 20-16,-6-3 1 15,6 0-61-15</inkml:trace>
  <inkml:trace contextRef="#ctx0" brushRef="#br0" timeOffset="13658.0444">7856 1030 126 0,'-21'18'0'0,"-10"15"0"16,31-3 0-16,19 6 0 15,-13 26 1-15,0 19 3 16,-21 15 0-16,-10 18-3 16,-2-4 1-16,-13 4-2 15,-3 21 0-15,-15 11-5 16,18-53 0-16,10-33-21 0,2-15 1 15,4-1-23-15</inkml:trace>
  <inkml:trace contextRef="#ctx0" brushRef="#br0" timeOffset="13901.0283">7382 1021 74 0,'9'12'0'16,"7"12"25"-16,5-33 1 15,10-18-25-15,18 6 0 16,15 0-1-16,3 12 1 16,10 3-1-16,11 0 1 15,13-3-2-15,0 3 1 16,6 3-8-16,-9 0 0 0,0 3-71 15</inkml:trace>
  <inkml:trace contextRef="#ctx0" brushRef="#br0" timeOffset="14153.9123">6979 2295 157 0,'18'18'0'15,"16"9"0"-15,14-12 0 16,17-6-1-16,17 0 1 16,7 0-1-16,18-12 1 15,6-6-2-15,0-12 0 16,7-9-36-16,14-15 0 15,1 1-5-15</inkml:trace>
  <inkml:trace contextRef="#ctx0" brushRef="#br0" timeOffset="14845.3687">8850 967 118 0,'3'6'0'0,"6"0"-1"16,19 0 1-16,18-6-1 16,-9 3 0-16,2 9 1 15,-17 24 0-15,-4 18 0 16,-21 3 1-16,-15 17 3 16,-7-2 1-16,-8 12-4 15,-1-18 0-15,0-9 2 16,7-10 0-16,-4-20-3 15,4-3 1-15,2-9-1 0,-5-6 0 16,5-6-1-16,4-3 0 16,-1-3-5-16,1 3 1 15,0 0-39-15,2 0 1 16,1 0 32-16</inkml:trace>
  <inkml:trace contextRef="#ctx0" brushRef="#br0" timeOffset="14935.1345">8615 1221 20 0,'18'-27'0'16,"16"-20"-1"-16,-4-1 1 16,7 0-11-16</inkml:trace>
  <inkml:trace contextRef="#ctx0" brushRef="#br0" timeOffset="15145.2908">8954 853 17 0,'-6'0'0'16,"3"3"14"-16,12-6 1 16,19-15 21-16,-13 18 0 15,3 3-35-15,-11 27 1 16,-11 18 2-16,-2 24 1 15,-9 24-5-15,0 8 1 16,-7 16-1-16,7 3 0 0,0 2 1 16,-1 31 0-16,7 26-1 15,3-38 0-15,0-9 1 16,-9-31 0-16,-10-14-16 16,4-21 1-16,-4-24 17 15,4-6 1-15,3-18-12 16,-1-12 0-16,-5 0-59 15</inkml:trace>
  <inkml:trace contextRef="#ctx0" brushRef="#br0" timeOffset="15490.0376">9015 805 64 0,'13'21'0'16,"11"21"4"-16,7 9 1 16,11 15 2-16,1 6 0 15,3 18 7-15,3 14 1 16,6 19-15-16,6 17 0 16,4 25 1-16,-1-30 0 15,-9-13-1-15,-18-53 0 16,-19-33 9-16,0-9 0 15,-6-15-9-15,13-30 1 16,-1-24 1-16,4-21 0 16,-4-21-3-16,1-20 1 15,-1-25-10-15,4-38 1 16,5-37 5-16,-2 31 1 0,6 5-2 16,-7 51 1-16,1 1-70 15</inkml:trace>
  <inkml:trace contextRef="#ctx0" brushRef="#br0" timeOffset="15700.9312">10691 937 123 0,'-3'42'0'16,"0"36"-2"-16,-6 20 1 15,-3 31 4-15,-7 24 0 16,-5 29-3-16,6-26 0 16,-4-7 0-16,7-41 0 15,0 0-91-15</inkml:trace>
  <inkml:trace contextRef="#ctx0" brushRef="#br0" timeOffset="15924.9079">9826 590 76 0,'27'-12'0'0,"25"-6"5"16,10 6 1-16,20 3 3 15,16 9 1-15,18 3-8 16,10 3 0-16,14 6 1 15,32 6 1-15,17 6-4 16,-18-3 0-16,1 0-84 16</inkml:trace>
  <inkml:trace contextRef="#ctx0" brushRef="#br0" timeOffset="16465.5039">11490 1030 125 0,'-10'72'0'0,"-2"50"0"16,-3 19 0-16,-7 29 0 15,10-5 0-15,6-3-2 16,21-31 1-16,13-20 2 16,-1-42 0-16,4-39 2 15,18-30 0-15,3-30-3 0,6-21 0 16,3-24 0-16,10-33 0 16,5-32 0-16,-18 2 1 15,-9-11-1-15,-15 11 0 16,-13-3 0-16,-21 31 0 15,-21 14 0-15,-13 39 0 16,-12 30 0-16,-18 21 0 16,-25 15 0-16,-21 33 0 15,-21 27-32-15,45-27 0 16,3 0-7-16</inkml:trace>
  <inkml:trace contextRef="#ctx0" brushRef="#br0" timeOffset="17035.3813">12630 970 170 0,'-6'51'0'0,"3"33"-3"16,6 47 0-16,16 49 1 15,-26-34 1-15,-8 4 0 16,-18-27 0-16,-7-22-2 16,6-38 0-16,4-30 3 15,-4-15 0-15,3-21-8 16,1-24 1-16,2-30-13 0,10-18 1 16,9-23-2-16,9-10 0 15,12-12 21-15,6-26 0 16,10-28 0-16,5 43 1 15,7 8-2-15,-6 45 0 16,-4 36 4-16,10 0 0 16,3 15 17-16,-3 27 0 15,-4 27 0-15,-5 21 0 16,-6 24-19-16,2 18 1 16,-9 21-1-16,4 26 1 15,-1 19-2-15,1-22 0 16,-10-8 1-16,9-33 1 15,7-24-2-15,-7-10 1 16,1-11-1-16,2-6 0 16,1-12 0-16,-1-9 1 15,4-12-1-15,5-27 0 16,4-21-1-16,3-18 1 16,-4-27-5-16,1-14 0 0,3-22-2 15,6-32 0-15,3-31 3 16,3 36 0-16,6 16-31 15,-22 47 1-15,1-6 8 16</inkml:trace>
  <inkml:trace contextRef="#ctx0" brushRef="#br0" timeOffset="17200.8376">13976 877 51 0,'9'39'0'16,"10"24"2"-16,-7 21 0 15,0 26 13-15,-6 7 0 16,0 15-15-16,-6 17 0 16,-6 16-2-16,-6-42 0 15,0-1-55-15</inkml:trace>
  <inkml:trace contextRef="#ctx0" brushRef="#br0" timeOffset="17414.4417">14062 336 110 0,'6'42'0'0,"3"23"-5"16,-3-44 0-16,0-27 5 15,0 0 0-15,3-6 1 16,10 9 1-16,8-5-6 15,-2 10 1-15,-1 4-65 16</inkml:trace>
  <inkml:trace contextRef="#ctx0" brushRef="#br0" timeOffset="17697.7287">13585 1703 129 0,'9'6'0'15,"3"6"-2"-15,-3 9 1 16,-3 15-2-16,3-6 0 16,4 0 4-16,11 0 1 15,10 2-1-15,9-8 1 16,12-9-2-16,6-6 1 15,12-6 0-15,16-6 1 16,12-9-3-16,6 3 0 16,9-3-8-16,-6 3 1 15,0 0-70-15</inkml:trace>
  <inkml:trace contextRef="#ctx0" brushRef="#br0" timeOffset="18045.7027">13291 623 79 0,'18'9'0'15,"16"3"0"-15,-10-18 1 16,-2-21 20-16,18 15 0 16,15 3-21-16,12 9 0 15,19 3 1-15,14 6 0 16,14 6-2-16,5-9 1 15,6-6-36-15,-8-3 0 16,-1 0 10-16</inkml:trace>
  <inkml:trace contextRef="#ctx0" brushRef="#br0" timeOffset="18507.3462">15392 590 76 0,'-6'12'0'16,"-6"18"-26"-16,-4 18 0 15,1 15 37-15,-22 26 0 16,-15 25-3-16,-24 51 1 16,-19 32 0-16,3-26 0 15,-5-7-9-15,20-29 0 16,16-25 9-16,9-35 1 16,15-33-10-16,7-33 0 15,5-36-2-15,16-18 1 16,0 0-68-16</inkml:trace>
  <inkml:trace contextRef="#ctx0" brushRef="#br0" timeOffset="18673.0665">15658 704 133 0,'12'39'0'0,"10"17"3"16,-1 28 0-16,7 27-2 15,2 39 1-15,7 35-3 0,-6-26 1 16,-4-7 0-16,-12-26 0 15,-5-19-1-15,-14-41 1 16,1 3-102-16</inkml:trace>
  <inkml:trace contextRef="#ctx0" brushRef="#br0" timeOffset="18855.1224">15111 1673 82 0,'55'-9'0'0,"67"-15"0"16,0 0-58-16</inkml:trace>
  <inkml:trace contextRef="#ctx0" brushRef="#br0" timeOffset="19108.0741">16912 638 14 0,'-6'24'0'0,"-6"21"47"15,6 0 1-15,6 8-44 16,-22 28 1-16,-8 27-3 16,-10 18 1-16,-9 17 1 15,-12 22 0-15,-13 17-1 16,7-44 0-16,0-27 0 0,21-46 1 15,18-41-4-15,-8-24 0 16,2-30-8-16,6-15 0 16,4-23 4-16,18-16 1 15,15-27-2-15,16-26 0 16,17-28-30-16,23 9 0 16,-1 4 16-16</inkml:trace>
  <inkml:trace contextRef="#ctx0" brushRef="#br0" timeOffset="19364.3407">16808 644 73 0,'18'0'0'16,"10"-3"9"-16,2 27 1 15,4 15-2-15,0 36 0 16,-1 29-3-16,-8 61 1 16,-4 41-6-16,7-29 0 15,5-10 1-15,4-23 0 16,6-27 0-16,-12-31 0 16,-4-29 4-16,-6-21 1 15,-5-21-1-15,11-27 0 16,4-24-2-16,12-30 0 15,12-26-3-15,3-55 0 0,9-50 0 16,0-1 0-16,4-14 0 16,-7 26 0-16,0 13 0 15,-21 44 0-15,-12 36-15 16,-22 24 0-16,-21 31-31 16,-10 20 0-16,1 0 40 15</inkml:trace>
  <inkml:trace contextRef="#ctx0" brushRef="#br0" timeOffset="20159.8835">4495 3459 84 0,'-21'-12'0'16,"-16"-6"6"-16,13 3 1 15,2 3 7-15,-24 12 1 16,-21 12-14-16,-16 21 1 15,-14 21 7-15,-1 24 1 16,-6 23-7-16,-16 46 1 0,-8 36-3 16,30-10 0-16,25 7 0 15,33-28 0-15,34-17-1 16,27-27 0-16,28-28 0 16,22-20 0-16,26-21 0 15,1-21 0-15,9-18-1 16,13-21 1-16,2-18-16 15,-6-3 1-15,0 0-73 16</inkml:trace>
  <inkml:trace contextRef="#ctx0" brushRef="#br0" timeOffset="20384.3606">5544 4105 120 0,'-27'15'0'16,"-25"6"0"-16,58 3 0 16,27 0 8-16,1 24 0 15,-3 12-5-15,-10 9 0 16,-3 11-3-16,-5-5 0 16,-10-3-2-16,-3-18 1 15,-3-12-5-15,-19-6 1 16,1-1-86-16</inkml:trace>
  <inkml:trace contextRef="#ctx0" brushRef="#br0" timeOffset="20582.0786">5177 3686 92 0,'34'-3'0'0,"24"0"5"15,9-2 0-15,25-7 0 0,-3 3 0 16,9-3-6-16,-16 9 1 16,-15 6-3-16,-15 6 0 15,3 0-72-15</inkml:trace>
  <inkml:trace contextRef="#ctx0" brushRef="#br0" timeOffset="20819.3649">4578 5158 130 0,'24'-15'0'16,"28"-8"3"-16,-12 23 0 15,9 14-1-15,18-5 1 16,10 0-1-16,27-9 1 15,24-9-3-15,7-9 0 16,2-8-1-16,28-16 0 16,22-12-34-16,-37 3 1 0,0 0-10 15</inkml:trace>
  <inkml:trace contextRef="#ctx0" brushRef="#br0" timeOffset="21570.8152">6373 3851 152 0,'9'36'0'15,"6"21"-2"-15,4-33 0 16,-4-15 2-16,0 21 0 15,4 5 0-15,-1 31 0 16,3 24-1-16,-8 6 1 16,-7 14 0-16,0-11 0 15,-6 0 0-15,3-12 1 16,3-13-1-16,0-14 0 16,-3-15 0-16,0-12 0 15,0-15-11-15,-9-33 0 16,-3-27 10-16,-6-18 1 15,-4-23-1-15,-2-19 0 16,0-18-1-16,8-38 0 16,16-37 2-16,7 22 1 15,11-1-1-15,10 34 1 0,8 23-2 16,-8 42 1-16,-3 33 1 16,17 9 1-16,7 15 0 15,0 15 0-15,3 18 2 16,4 21 1-16,2 21-1 15,-3 15 0-15,-12 24-4 16,9 14 0-16,3 16 1 16,-21-30 0-16,-22-28-1 15,-15 1 0-15,-15-6-1 0,-16-15 1 16,-18-15 0-16,-6-9 0 16,-21-15 0-16,8-3 0 15,-11-9-1-15,18-3 1 16,15-6 0-16,3 3 0 15,18 0 0-15,1 3 0 16,9 3-1-16,2 0 1 16,7 3 0-16,12 3 1 15,10 3 0-15,11 9 0 16,13 3 0-16,9 9 0 16,9 3-1-16,12 6 1 15,13 5 0-15,-4 7 0 16,7 6 0-16,-3-6 0 15,-4-6-1-15,-8 3 0 16,-4-3 0-16,-15-6 0 16,-12-4-28-16,-16 1 0 15,4 0-34-15</inkml:trace>
  <inkml:trace contextRef="#ctx0" brushRef="#br0" timeOffset="21814.1849">8346 3672 130 0,'-22'6'0'16,"-11"5"-34"-16,33-17 1 16,0 1-3-16</inkml:trace>
  <inkml:trace contextRef="#ctx0" brushRef="#br0" timeOffset="22456.7209">8300 3630 92 0,'-16'-6'0'16,"-11"3"10"-16,-10 0 1 16,-9 0-3-16,-9 6 0 15,-9 0-2-15,-6 18 0 16,-4 9-4-16,1 17 0 15,-4 13-1-15,16 15 0 16,15 12-1-16,10 6 0 16,14 5 0-16,16-5 0 15,12 0 0-15,13-12 0 0,14-10 0 16,13-8 0-16,12-9 1 16,0-12 0-16,7-15-2 15,-10 0 1-15,0-9 0 16,3-9 0-16,9-6 0 15,13-9 0-15,14-9-2 16,-17-18 0-16,-1-18-11 16,-2-6 1-16,-7-12 11 15,0-3 1-15,-12-5-6 0,-3-1 1 16,-3-3 5-16,-3 6 0 16,-6 4-1-16,-6 11 0 15,-4 6 2-15,-8 15 0 16,-4 12 5-16,-9 27 0 15,-3 24 1-15,-9 15 0 16,-9 15-2-16,-3 9 0 16,-1 11-5-16,1-5 1 15,9-3 1-15,6-9 1 16,6-6-2-16,-6-3 0 16,6-7-1-16,3-5 1 15,-6-3 0-15,7-6 0 16,-1-6-1-16,6-9 0 15,6-9-3-15,16-24 0 16,9-18-7-16,0-15 1 16,-6-14 8-16,2-1 0 15,-8-9 1-15,-6 18 0 16,-7 6 3-16,-3 6 1 0,1 10-3 16,-1 11 1-16,-3 9-1 15,1 24 0-15,-4 18 0 16,-9 17 0-16,-6 19 1 15,3 6 0-15,0 6-1 16,9 0 0-16,3 2-2 16,1-11 1-16,5-6-26 15,-9-9 1-15,3 0-37 16</inkml:trace>
  <inkml:trace contextRef="#ctx0" brushRef="#br0" timeOffset="22741.6434">10138 3731 177 0,'9'39'0'15,"12"27"-26"-15,-5 15 1 16,-4 15 24-16,-9 2 1 16,-9 10-1-16,3-6 1 15,3-4 0-15,-12-11 0 16,-4-6 0-16,7-18 1 16,-6-18-11-16,0-18 0 15,-1 0-63-15</inkml:trace>
  <inkml:trace contextRef="#ctx0" brushRef="#br0" timeOffset="22966.5478">9627 3555 156 0,'21'12'0'0,"16"9"0"0,9 0 0 16,9 0 0-16,12-6 0 15,10-6 0-15,5-6 0 16,13-9 0-16,-3-3 1 16,12-3-4-16,-15 0 1 15,2-3-37-15,-20 6 1 16,-1 0-5-16</inkml:trace>
  <inkml:trace contextRef="#ctx0" brushRef="#br0" timeOffset="23165.2941">9593 4752 136 0,'13'8'0'16,"8"7"1"-16,10 6 1 0,11 3-2 15,17-3 1-15,11-3-2 16,9-12 1-16,10-9-11 15,3-12 0-15,0 0-71 16</inkml:trace>
  <inkml:trace contextRef="#ctx0" brushRef="#br0" timeOffset="23463.4178">11624 3567 156 0,'0'21'0'16,"-3"15"-1"-16,15 3 0 15,7 5-4-15,-16 25 0 16,-9 15 5-16,-10 18 0 15,-5 14 0-15,-4 1 1 16,1 3-1-16,-7 8 0 16,7 10-1-16,6-54 1 15,8-33-31-15,-17-9 0 16,2-1-19-16</inkml:trace>
  <inkml:trace contextRef="#ctx0" brushRef="#br0" timeOffset="23701.878">11211 3363 165 0,'25'6'0'0,"18"3"0"0,24 3 0 16,15 6-2-16,16 0 1 15,15 3-2-15,10-3 1 16,11 0 2-16,31-3 0 16,22-6-10-16,-25-9 0 15,0 0-87-15</inkml:trace>
  <inkml:trace contextRef="#ctx0" brushRef="#br0" timeOffset="27199.8559">8985 7300 110 0,'-25'0'0'15,"-17"0"0"-15,-7 0 0 16,-10 0-2-16,-8-9 0 16,-6-2 9-16,-13-7 0 15,-15-3-5-15,0 0 0 16,-9-3 4-16,-43 0 0 16,-27 0-1-16,-7 6 0 15,-21 6-4-15,-9 12 1 16,-12 9-1-16,-22 18 1 15,-15 12-1-15,-18 15 0 16,-28 14-1-16,-19 31 1 16,-23 24-1-16,17 11 1 0,4 13-1 15,27 36 0-15,12 23 0 16,-5 30 1-16,-1 31-1 16,37-10 1-16,21 3-1 15,50 3 1-15,33 7-1 16,27 2 0-16,34 0 0 15,28 12 1-15,27 7-1 16,19 14 1-16,24 9-1 16,21 0 0-16,25 6 1 0,36-24 1 15,25-12-2-15,34-23 1 16,27-19-1-16,16 24 1 16,21 13 0-16,3 5 1 15,9 6 1-15,24-15 1 16,13-6-2-16,34-32 0 15,27-28-3-15,43-32 0 16,33-34 1-16,1-44 0 16,20-39 1-16,-2-30 1 15,3-30-2-15,-6-24 0 16,3-24 3-16,21-30 1 16,15-29-5-16,-5-28 0 15,-1-30 1-15,-5-17 1 16,-13-25-1-16,-22 10 0 15,-14-3-1-15,-16-1 0 16,-16-2 2-16,-32-7 1 16,-32-2-2-16,-18-1 0 15,-18-2 0-15,-15-9 0 0,-19-7-2 16,-21-26 1-16,-28-24 1 16,-37 9 1-16,-36-4-1 15,-36 16 0-15,-41 6 1 16,-30-7 0-16,-37 1-4 15,-31 6 0-15,-30 0 2 16,-27 8 1-16,-25 4 0 16,-25 12 0-16,-24 5 0 0,-24 19 1 15,-22 14-2-15,-37-8 1 16,-27-1 1-16,-27 16 1 16,-25 11-2-16,0-8 0 15,-19-1-2-15,25 22 0 16,10 14 3-16,-1 34 0 15,6 26-3-15,-9 39 1 16,-6 36-12-16,-6 30 1 16,-3 30-23-16,18 27 0 15,1-1-16-15</inkml:trace>
  <inkml:trace contextRef="#ctx0" brushRef="#br0" timeOffset="28778.3279">10826 6056 110 0,'-15'3'0'16,"-7"3"0"-16,1-9 0 15,-13-6 0-15,-15 3 0 16,-15 3 3-16,-12 0 0 16,-16 0 2-16,-6 9 1 15,-6 6-3-15,-3 15 0 0,3 12 0 16,6 15 1-16,6 14-3 15,4 49 1-15,5 36-1 16,37 2 1-16,25 13-1 16,36-25 1-16,22-11-1 15,30-21 0-15,31-22-1 16,3-26 0-16,9-27 0 0,6-27 0 16,6-30 0-16,-11-15 0 15,-10-18 0-15,-25 7 1 16,-18-4-1-16,3-3 1 15,0-3-1-15,-9 6 0 16,-6 0 0-16,-9 18 0 16,-9 15-2-16,-1 12 1 15,-6 9 0-15,-8 36 1 16,-10 27 0-16,3 0 0 16,0 12-14-16,0-15 1 15,3-4 9-15,-9-11 0 16,0-12-9-16,-9-9 1 15,3 0-48-15</inkml:trace>
  <inkml:trace contextRef="#ctx0" brushRef="#br0" timeOffset="28944.5801">10645 6750 72 0,'19'39'0'0,"8"27"22"16,-5-54 1-16,-1-30-20 15,13 15 0-15,3 0 5 16,24 12 0-16,12 6-9 16,19-6 0-16,-7 0-98 15</inkml:trace>
  <inkml:trace contextRef="#ctx0" brushRef="#br0" timeOffset="30667.9008">21402 5493 52 0,'-6'-9'0'15,"-7"-5"34"-15,1-7 1 16,0-6-37-16,-3 6 1 16,-1 3 1-16,-20-3 0 15,-16 0 3-15,-7 6 1 16,-11 6-3-16,-3 18 0 16,-7 15 2-16,-5 15 0 15,-4 15-2-15,9 14 1 16,7 16-1-16,6 30 1 0,6 26-2 15,27 4 0-15,19 12 1 16,33-25 1-16,28-11-2 16,24-21 0-16,25-16 0 15,15-14 1-15,19-12-1 16,-10-21 0-16,-3-18-1 16,-30-12 1-16,-25-18-2 15,12-12 1-15,-2-12 1 16,2-12 0-16,0-9-1 15,-5 4 1-15,-4-4-1 0,-18 12 1 16,-10 9 0-16,-8 9 0 16,-10 9 0-16,-9 27 1 15,-12 21 0-15,-3 15 1 16,-9 15-1-16,-3 3 1 16,-4 2-3-16,4-8 1 15,0-6 0-15,-7-6 0 16,1-6-2-16,-1-9 1 15,1-9-19-15,-1-12 0 16,1 0-47-16</inkml:trace>
  <inkml:trace contextRef="#ctx0" brushRef="#br0" timeOffset="30849.8353">21509 6475 93 0,'6'27'0'15,"3"21"13"-15,12-51 1 16,10-27-10-16,3 3 0 15,8-6-2-15,4 0 0 0,9 0 0 16,3 0 0-16,10 0-2 16,-1 6 0-16,6 6 0 15,-2 0 0-15,-4 3-3 16,-12 3 1-16,0 0-92 16</inkml:trace>
  <inkml:trace contextRef="#ctx0" brushRef="#br0" timeOffset="31047.7345">22405 6702 131 0,'0'27'0'15,"0"15"0"-15,-3 3 0 16,0 3 0-16,-10 3 1 15,-8 2-3-15,-10-11 1 16,1 0-92-16</inkml:trace>
  <inkml:trace contextRef="#ctx0" brushRef="#br0" timeOffset="31945.7018">23246 5912 70 0,'3'15'0'16,"3"9"1"-16,0-30 1 15,0-18-2-15,3 6 0 16,1-6 5-16,11-6 0 16,10-2 7-16,-4 5 1 15,4 0-4-15,-10 9 1 16,-3 6 0-16,-5 3 0 15,-4 3-9-15,-9 27 1 0,-9 21-1 16,0 12 1-16,-1 11-1 16,4 4 0-16,6 6-1 15,0-12 0-15,0-9 0 16,12-1 0-16,13-2-1 16,-7-15 1-16,4-9-2 15,2-12 0-15,4-15 1 16,5-12 0-16,4-12 0 0,0 0 1 15,2-3-1-15,-5 6 1 16,0 3 0-16,-1 12 0 16,4 6 0-16,3 3 0 15,0 0 0-15,15 6 0 16,9 0 0-16,0-6 0 16,6-3 0-16,-8-9 0 15,-4-6 0-15,-19 1 1 16,-11-7-1-16,-13-18 0 15,-15-18 0-15,-6 0 0 16,-6-3 1-16,-16-3 1 16,-14-2-1-16,-4 2 0 15,-3 3-1-15,3 12 0 16,3 9 0-16,6 3 0 16,4 6 0-16,8 6 1 15,7 3 0-15,6 0 0 16,9 4-1-16,21-7 0 15,19-3-2-15,24 3 1 16,21-3-8-16,10 6 1 0,15 3-24 16,-3 12 0-16,0 0-10 15</inkml:trace>
  <inkml:trace contextRef="#ctx0" brushRef="#br0" timeOffset="32366.1747">23977 5900 35 0,'0'-3'0'0,"0"-3"29"15,0 18 0-15,3 9-29 16,-6 3 0-16,0 3 0 16,-6 6 0-16,-1 0-66 15</inkml:trace>
  <inkml:trace contextRef="#ctx0" brushRef="#br0" timeOffset="38235.2234">10795 9490 104 0,'-21'-6'0'16,"-13"-6"0"-16,25 12 0 15,9 9 6-15,0-3 1 16,6 0-4-16,-6 0 1 15,0-3-2-15,-9 0 1 16,-9 0 1-16,-16 6 0 0,-9 6-1 16,-15 12 0-1,-3 9-1-15,-15 9 1 0,-7 9 0 16,-21 18 0-16,-9 14-2 16,-49 34 1-16,-34 27 3 15,-9 2 0-15,-12 10 0 16,0 8 0-16,6 13-5 15,-3-13 1-15,3-5 3 16,21-7 1-16,10-2-7 0,30-36 1 16,21-27 1-16,13-19 0 15,18-20 0-15,28-15 1 16,18-18 0-16,9-3 1 16,9-9-2-16,13-3 0 15,9-6-2-15,3 3 0 16,2-3 0-16,4-3 1 15,6-3-1-15,4-3 0 16,2-3 0-16,-3 3 1 16,0-3 0-16,-3 6 1 15,0 3-1-15,-3 3 0 16,-3 0 0-16,-6 3 1 16,0 3 0-16,-7 6 0 15,-5 6 0-15,6 6 0 16,-1 3 0-16,1 9 0 15,0 9 0-15,6-6 0 16,3-3 0-16,6 0 0 16,9-4 0-16,3-5 0 15,6-3 0-15,4-9 0 0,-7-6 0 16,6-18 0-16,-2-15 0 16,-4-6 0-16,-3-5 0 15,-12-4 0-15,-9-6 0 16,-12 15 0-16,-22 6 0 15,-3 15 0-15,-12 12 0 16,3 12 0-16,-6 15 4 16,12-3 0-16,9 6-4 0,16 0 0 15,17 3-4-15,23-9 1 16,27-7-9-16,18-20 0 16,0 0-92-16</inkml:trace>
  <inkml:trace contextRef="#ctx0" brushRef="#br0" timeOffset="38779.9567">10829 9463 91 0,'-21'9'0'16,"-16"6"0"-16,19-6 1 15,5-6 0-15,7 3 0 16,9 0 2-16,0 6 0 16,3 0 7-16,4 3 1 15,2 3-8-15,3 0 0 16,-6 0-2-16,4 0 1 16,2-3-2-16,0-6 0 15,0-3-1-15,4-12 1 16,11-12-45-16,4-6 1 15,-7 0 28-15</inkml:trace>
  <inkml:trace contextRef="#ctx0" brushRef="#br0" timeOffset="38896.7034">11016 9320 114 0,'-7'-3'0'16,"1"0"3"-16,-12-15 1 15,-16-9 2-15,-8 9 0 0,-10 3 4 16,-7 15 0-16,-2 12-9 16,9 3 1-16,0 9-2 15,16-6 0-15,11 0-17 16,16-6 1-16,0 0-69 15</inkml:trace>
  <inkml:trace contextRef="#ctx0" brushRef="#br0" timeOffset="41447.9615">26454 8449 139 0,'-34'3'0'0,"-21"3"-1"16,-6 9 0-16,-12 6 0 16,-40-3 1-16,-28 0 0 0,-61 6 0 15,-49 6 5-15,-6 6 0 16,-18 3-2-16,-6 9 0 15,-7 2-2-15,-14 25 1 16,-10 15-1-16,6 33 0 16,0 26 0-16,25 7 0 15,14 14 0-15,20 22 0 16,20 17-1-16,16 19 1 16,16 14 2-16,11 15 0 15,16 12-3-15,12 4 0 16,15 5 0-16,53-9 1 15,39-3-1-15,76-8 0 16,62-7 0-16,18-3 0 16,34-2 0-16,21-13 0 15,27-6 5-15,19-23 0 16,22-19-5-16,33-26 0 16,30-22 1-16,35-26 0 15,35-24-2-15,41-27 1 0,43-30 0 16,39-30 0-16,40-27 1 15,-18-27 1-15,2-30-4 16,-39-21 1-16,-24-20 1 16,-46-7 0-16,-37-11 0 15,-28-7 0-15,-33-9 0 16,-4-14 0-16,-8-16 0 16,-4-11 0-16,-2-12-1 15,-1-10 1-15,1-11-2 16,-65 8 1-16,-46 4 0 0,-48 12 0 15,-50 11 0-15,-42 4 1 16,-43 2 0-16,-50-5 0 16,-41-1 0-16,-50-11 1 15,-49-12 0-15,-34 8 1 16,-39 1-2-16,-43 2 0 16,-43 4-1-16,-39-1 1 15,-40 1 0-15,-34 35 0 16,-37 28 1-16,-24 23 0 15,-25 24-2-15,10 46 0 16,-1 35-2-16,65 27 0 16,43 32-44-16,54 16 0 15,1 0 5-15</inkml:trace>
  <inkml:trace contextRef="#ctx0" brushRef="#br0" timeOffset="43639.2457">10220 10220 22 0,'25'-6'0'0,"18"-3"42"0,9-6 1 16,9-8-42-16,18-1 0 15,13-3-2-15,15-9 1 16,12-9 0-16,53-18 0 15,39-18 0-15,0 1 0 16,12-4 3-16,-3 3 0 16,3 3 3-16,1 3 1 15,-1 4-4-15,12-16 0 16,13-6-3-16,15 0 1 16,19 1-1-16,14 2 0 15,19 0 1-15,3 3 0 16,13 4 2-16,5 20 0 15,7 12 2-15,-16 6 0 16,-6 9-3-16,-3 18 1 16,-3 18-2-16,21 0 1 0,13 3 1 15,39 21 1-15,28 12-4 16,13 0 0-16,14 6 0 16,-24-6 0-16,-9-3 0 15,-19 5 0-15,-15 1 2 16,-18 15 0-16,-15 9 3 15,2 6 0-15,-5 6-6 16,9 8 1-16,2 7 0 16,-17-6 1-16,-13-6-2 0,-22-12 1 15,-20-10-3-15,-65-8 1 16,-46-9-3-16,-36-3 1 16,-38-6-1-16,1 3 0 15,-12 3-29-15,-4-6 1 16,1 0-22-16</inkml:trace>
  <inkml:trace contextRef="#ctx0" brushRef="#br0" timeOffset="43985.0377">24876 8976 135 0,'9'18'0'0,"9"15"-6"15,10 3 1-15,12 5 2 16,12 4 1-16,12 6 5 16,12 0 0-16,10 3-3 15,3 3 1-15,9 3 1 16,-19 2 0-16,-9 1-1 15,-14 6 0-15,-14 3 2 16,-39 0 1-16,-27 2 4 16,-22 1 0-16,-24-3-7 15,-25 12 1-15,-24 9-2 0,9-22 0 16,-1-11-7-16,38-18 0 16,0 0-96-16</inkml:trace>
  <inkml:trace contextRef="#ctx0" brushRef="#br0" timeOffset="44749.9597">28014 9395 48 0,'-12'15'0'16,"-10"9"10"-16,7-21 0 15,0-15-2-15,-10 6 1 0,-9 0 4 16,1 6 1-16,-4 6-4 16,-6 9 0-16,-3 5-8 15,-2 13 1-15,-8 6 0 16,-11 21 0-16,-12 15 0 15,-35 42 1-15,-23 35-3 16,5 7 1-16,1 11-2 16,9 1 1-16,5 5-1 15,10-20 1-15,6-10-1 16,13-17 1-16,8-12-1 0,7-24 0 16,8-22-13-16,14-17 0 15,-1 0-78-15</inkml:trace>
  <inkml:trace contextRef="#ctx0" brushRef="#br0" timeOffset="45127.6359">25913 11273 135 0,'9'9'0'16,"9"3"0"-16,-12 3 0 16,-6 3 0-16,0 9 0 15,-3 9 0-15,6-3 0 16,0-3 0-16,0-6 0 16,-3-3 1-16,10-6 1 0,2-6-1 15,0-6 1-15,3-6-2 16,1-15 0-16,2-15 0 15,-9-3 0-15,-3-9 2 16,-15 6 0-16,-9 0 1 16,6 12 0-16,-1 6-2 15,-8 13 1-15,-4 10-2 0,10 4 1 16,9 9-2-16,3 0 0 16,6 3-19-16,-3-6 0 15,0 0-56-15</inkml:trace>
  <inkml:trace contextRef="#ctx0" brushRef="#br0" timeOffset="45786.618">27457 9212 112 0,'3'15'0'0,"6"9"-7"0,7-3 0 15,2-3-9-15,0 0 1 16,1-3 30-16,-7 6 0 15,-6 3-7-15,0 0 0 16,-3-3-2-16,0 3 0 16,0-1-1-16,4 1 0 15,5 0-6-15,0-6 1 16,3-3 0-16,1-9 0 16,2-9-2-16,0-9 1 15,1-6 1-15,-7-15 0 16,-3-14-2-16,-3 11 1 15,-6 0 1-15,-3 9 1 16,-3 3 0-16,0 3 0 16,0 6 0-16,0 3 0 15,-4 6 6-15,1 9 1 16,-3 9-6-16,3 0 0 16,3 3-1-16,3 0 1 15,6 3-1-15,0-3 0 0,3 0-1 16,3-3 1-16,3-6-3 15,1 0 0-15,-1 0-110 16</inkml:trace>
  <inkml:trace contextRef="#ctx0" brushRef="#br0" timeOffset="48054.1804">27188 10720 130 0,'9'-12'0'16,"10"-6"-1"-16,-7 12 1 16,-3 9 0-16,0-3 0 15,-3 3 0-15,3-3 0 16,1 0 5-16,2-6 0 16,3-6 1-16,3-9 0 15,1-12-5-15,-1 0 1 16,1-3-1-16,-7 4 0 0,0 2-1 15,0 3 1-15,-3 0-1 16,-2 9 0-16,-1 3 0 16,-6 3 1-16,0 0-1 15,0 6 0-15,-3 0 0 16,0 6 0-16,3 3 0 16,-10 18 0-16,-5 9 0 15,0 21 0-15,-1 17 0 16,4 7 0-16,0 6 0 15,3-6 0-15,6-6 0 0,0-1 0 16,6-2 0-16,-3-12 0 16,0-12-3-16,-3-6 0 15,0-12 3-15,0-3 0 16,3-6-1-16,0-3 1 16,0-3-2-16,-3-3 1 15,-1-3 1-15,-5-3 0 16,0 0 0-16,-3 0 0 15,-3 0 0-15,-1 0 0 16,-2 0 0-16,3 3 0 16,-1 0 0-16,4 0 0 15,6 0 0-15,0 0 0 16,3 0 0-16,0-3 0 16,3 0 0-16,9-3 1 15,6-6 0-15,22 0 0 16,18 0 0-16,12 3 0 15,16 0-1-15,-4 6 0 0,1 3-12 16,-13 0 0-16,0 0-78 16</inkml:trace>
  <inkml:trace contextRef="#ctx0" brushRef="#br0" timeOffset="49466.2543">7278 12111 150 0,'3'-3'0'16,"3"-6"-2"-16,7 18 1 15,11 6-1-15,-9-3 0 16,4 0-101-16</inkml:trace>
  <inkml:trace contextRef="#ctx0" brushRef="#br0" timeOffset="49646.2388">7602 12745 110 0,'-15'-21'0'0,"0"0"-79"15</inkml:trace>
  <inkml:trace contextRef="#ctx0" brushRef="#br0" timeOffset="49814.7071">7994 13392 56 0,'0'-36'0'16,"0"0"-39"-16</inkml:trace>
  <inkml:trace contextRef="#ctx0" brushRef="#br0" timeOffset="50158.9639">8483 14154 120 0,'-12'-50'0'15,"0"-1"-87"-15</inkml:trace>
  <inkml:trace contextRef="#ctx0" brushRef="#br0" timeOffset="50728.1973">8603 14277 128 0,'-10'-12'0'0,"1"-9"-9"16,18 27 0-16,22 15-6 16,-7-6 1-16,1 3 14 15,-7-9 0-15,-3-6 8 16,1-15 1-16,-1-15-8 15,-3-6 1-15,-3-9-3 16,-2-6 1-16,-7-8-8 16,0 14 0-16,-7 6 8 15,-2 12 1-15,-12 6 10 0,-4 15 0 16,-8 15 5-16,-1 15 1 16,-3 12-15-16,7 0 1 15,8 6-2-15,1-10 1 16,12-2-2-16,3-3 1 15,6 0 1-15,6-6 0 16,-3-6-1-16,9-3 1 16,-6-6-2-16,19-15 1 15,11-9 0-15,-2-9 1 16,6-9-2-16,-10 6 1 16,1 3-1-16,-16 3 0 15,1 6 0-15,-10 0 1 16,-3 4 2-16,-3 2 0 15,-6 6 4-15,-7 6 1 16,-8 9-9-16,3-1 1 16,-1 1-1-16,4 0 1 15,3 0-7-15,0-3 1 16,2 0-65-16,-5-6 1 16,0 0 71-16</inkml:trace>
  <inkml:trace contextRef="#ctx0" brushRef="#br0" timeOffset="53488.1956">25904 11561 48 0,'0'0'0'16,"-10"15"7"-16,20-9 0 15,11 0-6-15,-6-3 0 16,1-3 21-16,-4 6 0 16,-3 0-21-16,0 0 1 15,3 3-2-15,-2 2 1 16,-1 7 7-16,3 3 0 16,3 0-5-16,16 9 1 15,12 9-1-15,-19 9 1 0,-9 9-1 16,10 9 1-16,5 11-3 15,1 7 0-15,3 6-1 16,12-3 1-16,12 2-1 16,-3-5 1-16,6 0-1 15,-9-6 1-15,-6-3 0 16,-3-13 0-16,-7-5-1 16,-5-6 1-16,-7-3 0 15,-2-9 0-15,-4-6-1 16,-3 0 0-16,1 0 0 0,2 5 0 15,6 1 0-15,-2-9 0 16,-1-9 0-16,-5-3 0 16,-7-6 0-16,-3 0 0 15,0-3 0-15,0 3 0 16,-3-3-1-16,3 0 0 16,0 0 1-16,0-3 0 15,1 0-1-15,-1-3 1 16,-3-3 0-16,0 0 0 15,3 0 0-15,-3 0 0 16,0 3-2-16,0-3 1 16,0 0-4-16,0 0 0 15,-3-3 5-15,0 0 0 16,3 0-1-16,-3 0 1 16,3 3 0-16,-3 0 0 15,3-3 0-15,-3 3 0 16,3-3 0-16,-3 3 1 15,4-3-1-15,-4 3 0 0,3-3 1 16,-6 3 1-16,-1 3-3 16,-2 3 1-16,0 6 0 15,-3 6 0-15,0 6 0 16,0-3 1-16,3 3-1 16,-1 0 0-16,4 3 1 15,6-7 0-15,10 1-1 16,-1-3 0-16,3-6 0 0,1-6 1 15,-1-3-1-15,0-15 0 16,0-12 0-16,-2 0 1 16,-1-2-1-16,-6-1 0 15,0 0 1-15,-3 6 1 16,0 0-1-16,-9 6 1 16,-6 3 1-16,-19 12 0 15,-12 6-3-15,10 3 1 16,-1 0-1-16,4 9 0 15,5 9 0-15,7-6 0 16,9-3-1-16,9-6 1 16,12-3-1-16,-3-3 1 15,3-6 0-15,-3-3 0 16,1-3 0-16,8-9 0 16,6-6-1-16,-2 0 1 15,-1 0-2-15,-5 3 1 16,-4 0 1-16,-3 6 0 0,-3 0 0 15,-21-3 0-15,-13-6 1 16,1 6 1-16,-4 3-1 16,-2 6 1-16,-4 3-2 15,9 6 0-15,4 3-7 16,-4 3 1-16,1 0-8 16,2-3 1-16,1 0-73 15</inkml:trace>
  <inkml:trace contextRef="#ctx0" brushRef="#br0" timeOffset="54976.2815">22001 4557 100 0,'3'33'0'16,"0"24"3"-16,-6-60 0 15,-3-30 6-15,-3 12 1 16,-3 0-3-16,9 21 1 15,6 15-1-15,-9 21 1 0,-7 15-1 16,7 18 0-16,6 17-6 16,-3 16 0-16,-3 18-1 15,-3-1 1 1,0 7-7-16,3 12 1 0,-1-1-111 16</inkml:trace>
  <inkml:trace contextRef="#ctx0" brushRef="#br0" timeOffset="58761.7285">8300 12913 21 0,'15'-9'0'16,"-3"0"-12"-16</inkml:trace>
  <inkml:trace contextRef="#ctx0" brushRef="#br0" timeOffset="59733.6887">8422 12865 100 0,'-3'0'0'0,"3"-3"15"16,6-3 1-16,12-3-15 16,-2 3 0-16,5 0-4 15,4-3 1-15,8 0 2 16,1 0 1-16,3-3 0 16,9 0 1-16,12-3 1 15,-3 3 1-15,9-3-1 16,3 3 0-16,7-3-1 0,5 6 0 15,7 6 1-15,-4-5 0 16,1-1-2-16,-1-3 1 16,4-6 1-16,3 6 0 15,3 3-1-15,5 0 0 16,7 3-2-16,3 0 0 16,4-3 2-16,29-9 0 15,22-6-2-15,0-3 0 16,7-6 0-16,-7 6 0 15,-6 3 1-15,3-3 0 16,-3 0-2-16,3 6 1 16,-9 3 1-16,2 6 0 15,4 4-1-15,16-1 1 16,-1 0-1-16,3-3 1 16,7-3-1-16,5-9 0 15,-2-9 0-15,-1 6 0 16,1 3 6-16,2 3 0 0,7 0-5 15,21 6 0-15,16 3-4 16,2 0 0-16,-3-3 2 16,10 3 1-16,9 0 3 15,-7-6 1-15,4-6-5 16,3 0 0-16,-1-5 1 16,7-1 0-16,3 0 1 15,-12 0 0-15,-4 0-2 16,7 9 1-16,0 9 0 15,-13 0 0-15,-5 6 0 0,-13 3 1 16,-12 3-2-16,6-6 1 16,3-3-4-16,-3 9 1 15,0 3 8-15,-15-6 0 16,-7-6-6-16,4 12 1 16,0 6 0-16,-13-12 0 15,-9-3-1-15,7 12 0 16,-1 3 2-16,-3 0 0 15,1 0 1-15,-1 0 1 16,-3-3-3-16,1-3 0 16,-1-6 3-16,0-6 0 15,-3-9-3-15,1 21 0 16,-4 9-1-16,-12-6 1 16,-13 0 0-16,13 3 0 15,3 3 1-15,6 9 0 16,6 9-1-16,-9-9 0 15,1 0-1-15,-8-3 1 16,1 0 0-16,-27-4 0 0,-16-5 1 16,-6 3 1-16,-9 3-2 15,-28-6 0-15,-24-3 0 16,0 0 0-16,-10 0 1 16,10 3 0-16,3 3-1 15,0 3 1-15,3 0-3 16,-10 3 0-16,-2 0 2 0,9 3 1 15,9 3-2-15,-18-6 0 16,-7-6-3-16,-5-6 1 16,-7-3-5-16,-3-12 0 15,1-9-18-15,-4-9 0 16,0-9-6-16,-3 6 0 16,1 0-5-16</inkml:trace>
  <inkml:trace contextRef="#ctx0" brushRef="#br0" timeOffset="60110.3051">25017 11740 131 0,'-10'6'0'16,"-5"3"2"-16,3-6 1 16,0-6 0-16,3 3 0 15,-1-3 0-15,4 0 1 16,3 0-3-16,3 0 1 15,0 3-1-15,25 3 0 0,14 6 0 16,16 3 1-16,16 0-1 16,5 6 1-16,7 3-1 15,-4 0 1-15,-2 3-2 16,-13 0 1-16,-12 3 5 16,-3 3 0-16,-9 3-5 15,-13-1 1-15,-8-2-3 16,-7 3 1-16,-9-3 4 15,-18 6 1-15,-16 0-5 16,-12 0 1-16,-12 3 0 0,-18-3 0 16,-16 0-1-16,19-7 0 15,9-5-5-15,-7 0 0 16,1-3-29-16,12-6 1 16,0 0-40-16</inkml:trace>
  <inkml:trace contextRef="#ctx0" brushRef="#br0" timeOffset="61671.1671">26711 11968 111 0,'-6'9'0'15,"0"8"0"-15,15-20 0 16,12-14-5-16,-5 2 1 16,-1 0 12-16,-6 0 0 0,0 3-5 15,0-3 0-15,-2 0 2 16,2-3 1-16,0-3-4 16,0 0 1-16,0-3-3 15,0 6 0-15,1 0 1 16,-1 6 1-16,0 0-1 15,3 6 1-15,7 0-2 16,5 6 1-16,3 0 0 16,4 6 1-16,3 6-1 15,-4 0 1-15,-2 3-1 0,-1 9 0 16,-2 6 2-16,-1 6 1 16,1 3-2-16,-1 6 0 15,-2 2-2-15,-10 1 0 16,-6 3 1-16,-6-6 0 15,-9 0-1-15,0 0 1 16,-7 0-1-16,-2 0 0 16,-3-1 0-16,-1-11 0 15,4-9 2-15,-7-3 0 16,-2-9-3-16,-13 3 1 16,-9 0-1-16,6-12 1 15,4-6-1-15,-7-6 1 16,-6-6-1-16,12 3 1 15,6 3 0-15,10 0 0 16,5 0-1-16,4-3 1 0,3-3 0 16,6 3 0-1,3-3-1-15,6 0 0 0,6-2 1 16,0-1 0-16,6 0 0 16,1 0 0-16,5-3-1 15,-2 6 1-15,2 3 0 16,-6 3 0-16,-3 3 0 15,10 6 0-15,5 3 2 16,4 15 0-16,3 12-2 16,-1 6 1-16,4 8 0 15,-6-2 1-15,-1 3-1 0,-2-3 1 16,-1-3-3-16,7-3 1 16,6-6 0-16,-7-3 1 15,1-6 4-15,9-6 0 16,3-6-5-16,-16-3 0 15,-5-6-10-15,-4-15 1 16,0 0-111-16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3:57:5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23983 1042 84 0,'-3'9'0'0,"-3"9"5"16,3-15 0-16,0-6 0 16,0 3 0-16,0-12-5 15,-16 6 1-15,-11-3 2 16,-13 9 0-16,-9 6 2 16,-9 0 0-16,-7 9-4 0,-11 12 1 15,-10 12 4-15,-9 11 0 16,-6 16-6-16,-12 30 1 15,-6 24 1-15,24-10 0 16,18 7 0-16,22-12 1 16,18-1-3-16,22-26 1 15,24-18 1-15,3 0 0 16,10-6-1-16,17 0 1 16,13-7-2-16,3-5 0 15,10-3 0-15,5-9 0 16,9-3 0-16,4-12 0 15,5 0 0-15,4-12 0 16,6-9 0-16,-3-6 1 16,-1-3-2-16,-5-3 1 15,-6 3 0-15,-4 9 0 16,0 3-1-16,4 0 1 16,3 0 0-16,-1-3 0 0,1-3 0 15,-7 3 1-15,-2-9-1 16,-4-6 0-16,0-6 0 15,-12-14 1-15,-9-16-1 16,-6-6 1-16,-6-9 0 16,-19 0 0-16,-12-6 0 15,-15 10 1-15,-15 2-2 16,-22 6 0-16,-15 6 0 16,-22 21 0-16,-15 15 0 15,-27 30 1-15,-22 21-1 0,37 21 1 16,15 18-6-16,46-12 1 15,37-3-3-15,21-7 1 16,0 1-95-16</inkml:trace>
  <inkml:trace contextRef="#ctx0" brushRef="#br0" timeOffset="404.8774">25659 1069 143 0,'0'24'0'0,"-3"18"0"15,0 17 0-15,3 19 0 16,-6 12 0-16,-4 12 0 15,14 5 0-15,5 10 0 16,6-9 0-16,3-1 1 16,10-17 0-16,6-9 1 15,-7-21 0-15,1-15-1 16,-1-12 1-16,-2-15 0 16,23-24 0-16,17-21 3 0,-10-15 0 15,3-15-5-15,6-9 0 16,9-9 0-16,4-3 0 15,2-2-2-15,16-13 1 16,9-9 0-16,-18 10 0 16,-10 5-30-16,-27 30 0 15,0 0-32-15</inkml:trace>
  <inkml:trace contextRef="#ctx0" brushRef="#br0" timeOffset="799.9403">27161 1090 132 0,'-4'9'0'16,"1"3"-1"-16,13 9 0 15,5-1 3-15,-3 22 0 0,0 6 1 16,-9 15 1-16,-6 6-3 15,-6 3 1-15,-6 8-1 16,-7-2 1-16,-5 6-2 16,-4-3 0-16,-2-3 1 15,-4-7 0-15,-3-2-1 16,13-15 0-16,5-6 0 16,7-18 1-16,9-6-1 15,15-6 0-15,16-6 0 16,11-3 0-16,13-3 0 0,15-6 1 15,13-3-1-15,15 3 0 16,12 3 0-16,0-3 0 16,6 0-7-16,-6-3 1 15,0-3-11-15,-16 0 1 16,1 0-55-16</inkml:trace>
  <inkml:trace contextRef="#ctx0" brushRef="#br0" timeOffset="1051.7819">27225 1631 159 0,'18'6'0'16,"10"9"0"-16,11-6 0 0,10 3 0 15,12-3 0-15,13 3 0 16,8-12 0-16,10-12-1 16,0-6 1-16,6-9-8 15,-13-9 1-15,-2-12-37 16,-22 1 1-16,0-1 15 16</inkml:trace>
  <inkml:trace contextRef="#ctx0" brushRef="#br0" timeOffset="1275.0202">27304 937 168 0,'16'21'0'16,"11"12"-1"-16,13 3 1 15,15 6-3-15,3-15 1 16,6 0 1-16,19-15 1 15,18-9-1-15,9-15 0 16,9-12-8-16,-3-9 0 16,1-9-36-16,11-15 0 15,0 3 21-15</inkml:trace>
  <inkml:trace contextRef="#ctx0" brushRef="#br0" timeOffset="1996.7908">28992 958 124 0,'-18'-18'0'0,"-9"-12"-5"15,24 42 0-15,12 27 1 16,0 9 1-16,6 18 6 0,-6 11 0 15,-3 7 2-15,7 6 0 16,5 6-5-16,-3 2 0 16,4-2 2-16,-4-9 0 15,-3-6-1-15,-6-12 1 16,-6-13-2-16,-6-8 0 16,-3-21 0-16,-9-12 0 15,-10-12-1-15,1-27 1 16,-4-18-10-16,-9-18 1 15,-3-11 8-15,1-10 1 16,2-6-2-16,9-9 1 16,7-8-7-16,18-1 1 15,12-6-6-15,15-5 1 16,19-4 14-16,0 33 0 16,3 24 13-16,12 21 1 15,9 19-11-15,12 17 0 16,10 6-2-16,6 15 1 15,6 17-4-15,-13-2 0 0,-2 12-1 16,-22 0 1-16,-15 3-1 16,-28 12 1-16,-21 0 1 15,-21 0 0-15,-25 2-1 16,-6-8 0-16,-16-3 0 16,13-9 0-16,3-9 0 15,-9-9 0-15,-3-6 3 16,6 0 0-16,-1-6 0 0,20 0 0 15,8-3-3-15,12 3 0 16,16 3 1-16,9 6 1 16,16 3 3-16,11 5 1 15,16 4-5-15,3 3 0 16,6 6 2-16,6-3 0 16,7 9-2-16,14 6 0 15,10-3-1-15,3 0 0 16,9-1-1-16,-9-8 1 15,-1-6-27-15,-23-6 0 16,-1 0-37-16</inkml:trace>
  <inkml:trace contextRef="#ctx0" brushRef="#br0" timeOffset="4803.2694">2890 1206 11 0,'-16'3'0'15,"-5"3"7"-15,21-12 0 16,9-3-5-16,-3-9 0 15,3-3 1-15,-18-8 1 16,-12-7 4-16,-10 0 1 16,-12-3 14-16,-12 6 1 15,-6 6-24-15,-21 24 0 16,-13 18 3-16,3 24 1 16,0 21-3-16,-12 41 1 15,-9 34-2-15,30 18 1 16,16 20-1-16,34-8 1 15,36-4 3-15,27-11 0 16,31-10-2-16,7-20 1 16,20-18-2-16,-5-21 0 15,3-22-2-15,8-14 0 16,7-15-9-16,9-18 1 0,-6 0-65 16</inkml:trace>
  <inkml:trace contextRef="#ctx0" brushRef="#br0" timeOffset="5194.8826">3932 1015 135 0,'-15'15'0'16,"-3"12"0"-16,15 12 0 15,3 17 0-15,-16 19 0 16,-14 24 0-16,2 12 1 16,4 8 0-16,-22 46 0 15,-21 29 0-15,9-20 0 16,-10-10-1-16,13-29 1 16,19-24-1-16,8-42 0 15,19-42-1-15,-3-1 1 16,9-11 0-16,6-6 0 15,9-12-3-15,18-3 0 16,13-9 2-16,12 3 1 16,13-2 0-16,5 2 0 15,13 3 0-15,2 6 0 16,1 3-2-16,9 6 0 16,15 6 1-16,-6-9 0 0,3 2-91 15</inkml:trace>
  <inkml:trace contextRef="#ctx0" brushRef="#br0" timeOffset="5481.2959">5284 1446 138 0,'-15'33'0'16,"-6"14"1"-16,27-2 0 15,9 6-1-15,0 21 0 16,7 18 0-16,-28 14 0 16,-10 13 1-16,-5 30 1 15,-10 14-2-15,1-26 0 16,-1-12-37-16,4-49 1 15,2 1-4-15</inkml:trace>
  <inkml:trace contextRef="#ctx0" brushRef="#br0" timeOffset="5719.8894">4844 970 142 0,'49'0'0'0,"27"0"0"16,13 9 0-16,18-3 0 16,-3 15 0-16,0 9-7 0,-18 9 0 15,-7 6-38-15,-18 8 1 16,7-5 29-16</inkml:trace>
  <inkml:trace contextRef="#ctx0" brushRef="#br0" timeOffset="5918.1554">4510 2804 83 0,'19'-21'0'15,"18"-9"17"-15,-16 39 0 16,-15 12-10-16,15 3 1 16,10 9-8-16,18-12 0 15,15-3 0-15,19-21 0 16,-1 0-96-16</inkml:trace>
  <inkml:trace contextRef="#ctx0" brushRef="#br0" timeOffset="6335.1416">6716 1269 106 0,'-28'0'0'0,"-18"3"5"0,0 12 0 15,-12 12 4-15,-9 21 0 16,-10 15-8-16,-5 24 0 15,2 23-1-15,-15 25 1 16,-5 26 0-16,29-20 1 16,10-6-2-16,34-31 1 15,23-14-2-15,14-30 1 16,5-24 0-16,22 0 0 16,9-6-5-16,6-6 0 15,-1-9-6-15,5-15 0 16,5-15 13-16,-3-9 0 15,3-12-2-15,3-15 0 16,0-15 2-16,4-15 0 16,2-14-5-16,13-28 1 15,8-27 0-15,-29 16 0 16,-10-1 2-16,-31 12 0 16,-21 10-2-16,-12 32 0 15,-13 24-39-15,-21 15 0 0,-3 0 39 16</inkml:trace>
  <inkml:trace contextRef="#ctx0" brushRef="#br0" timeOffset="6606.3271">6508 1820 152 0,'12'12'0'16,"12"9"0"-16,7 23 0 15,15 16-1-15,6 9 1 16,6 9 0-16,-9 6 0 16,0 11-1-16,-3-8 1 15,-7 0 0-15,-2-15 0 16,-3-12-16-16,-7-13 1 15,1 1-67-15</inkml:trace>
  <inkml:trace contextRef="#ctx0" brushRef="#br0" timeOffset="7040.5112">7477 1114 155 0,'6'21'0'0,"6"17"0"16,-2 19 0-16,-7 27 0 16,-6 24 1-16,-13 23 0 15,-5 49 0-15,-7 44-1 0,10-44 1 16,-3-10-1-16,11-41 0 15,10-33 0-15,0-33 0 16,0-34 0-16,3-2 0 16,1-21 0-16,-1 3 0 15,3-9 0-15,-3-3 0 16,3-3 0-16,6 0 0 16,6-12-1-16,4 6 1 15,2 0 0-15,10 6 0 16,12 0 0-16,-3 1 0 15,12 2 0-15,6-6 0 16,12 0-1-16,-2-3 1 16,11-3-1-16,1 3 1 15,5 0-25-15,-14 0 1 16,-7 3-47-16</inkml:trace>
  <inkml:trace contextRef="#ctx0" brushRef="#br0" timeOffset="7774.9591">8306 2478 56 0,'-12'-21'0'16,"-10"-12"6"-16,34 24 0 15,10 9-1-15,2-9 0 16,7-3-2-16,6-27 1 15,-1-12 4-15,-2-9 0 0,0-11-7 16,-16-4 1-16,0-3 5 16,-5-6 1-16,-1 1-10 15,-9-13 0-15,3-9-6 16,-3 0 1-16,0-2-7 16,3 2 1-16,-3 3-8 15,3 21 0-15,0 4 34 16,-2 17 0-16,-4 12 1 0,0 12 1 15,-4 12-13-15,-5 33 1 16,-6 21 7-16,-6 30 0 16,-7 27-5-16,-6 14 0 15,-2 16-5-15,-1 33 1 16,-6 26 2-16,19-5 1 16,2 5-1-16,13-23 0 15,6-16-3-15,15-14 0 16,10-18 0-16,8-12 0 15,1-13-4-15,-7-26 1 16,-5-21 3-16,5-3 1 16,-2-9-3-16,-7-3 1 15,0 0-90-15</inkml:trace>
  <inkml:trace contextRef="#ctx0" brushRef="#br0" timeOffset="8423.3073">9288 922 104 0,'-3'39'0'0,"-4"27"4"16,-11 24 0-16,-13 26-2 16,-5 34 0-16,-19 29-2 15,6-5 1-15,3 5 0 16,0-23 1-16,9-6-1 16,-2-31 0-16,8-20 0 15,19-33 1-15,12-30 1 16,0 0 0-16,9-13-3 15,18 1 0-15,19-3 1 16,9-6 0-16,25-3-1 0,-4-9 0 16,13-3 1-16,9-3 0 15,0-3-2-15,6-3 0 16,-6 3-95-16</inkml:trace>
  <inkml:trace contextRef="#ctx0" brushRef="#br0" timeOffset="8683.232">9177 2176 166 0,'25'-3'0'16,"18"3"-1"-16,9 0 1 16,12 0-2-16,9-6 1 0,13 3-3 15,9-15 0-15,9-9-26 16,0-12 0-16,-6 0-30 16</inkml:trace>
  <inkml:trace contextRef="#ctx0" brushRef="#br0" timeOffset="8904.4939">9297 1078 177 0,'24'18'0'16,"16"12"-1"-16,18-1 0 15,15 4 0-15,10 0 0 16,9-9-1-16,9-18 0 16,12-15-31-16,6-18 1 15,4 0-35-15</inkml:trace>
  <inkml:trace contextRef="#ctx0" brushRef="#br0" timeOffset="9983.5289">16845 201 140 0,'-19'9'0'0,"-14"6"0"15,-16 15 0-15,-15 12 0 16,-13 9 0-16,-15 3 0 16,4 8 0-16,-4 4 0 15,9 15 0-15,10 3 1 16,6 38 1-16,6 34 0 15,30 6 1-15,25 14-2 16,21 13 1-16,22 5 0 0,12 15 0 16,12 19 0-16,0 5 0 15,6 12-1-15,-12 13 0 16,-3 11 2-16,-24 15 0 16,-19 15 1-16,-21 16 0 15,-19 11-4-15,-8-3 0 16,-13 3 4-16,15 0 0 15,9 3-5-15,19-12 1 16,12-9 0-16,9-21 1 16,13-14-2-16,12-1 1 15,12-6 1-15,-7-23 0 16,1-22-1-16,-3 0 0 16,0-8 0-16,-7-19 0 15,-5-11 7-15,12-7 1 16,2-5-8-16,7-16 0 15,9-14 0-15,4-6 0 16,8-13 1-16,-6 4 1 16,-3-3-7-16,-15 8 0 15,-9 7 5-15,-19 20 0 16,-18 16 3-16,-9 17 1 0,-12 19-3 16,-10 17 0-16,-9 21-1 15,16-2 1-15,9 5 0 16,8-3 0-16,11-2-1 15,-11 14 0-15,-5 9 0 16,-21 15 0-16,-19 10 0 16,0 23 1-16,-10 18 1 15,13 9 0-15,7 12-2 0,23-30 0 16,22-15-4-16,37-33 1 16,30-23-5-16,44-40 0 15,39-35-7-15,15-13 1 16,21-23-37-16,-20 23 1 15,-1-2 24-15</inkml:trace>
  <inkml:trace contextRef="#ctx0" brushRef="#br0" timeOffset="17550.1421">3770 4393 55 0,'-24'6'0'0,"-13"2"25"16,37-16 1-16,15-16-25 15,-5 6 1-15,2-3 3 16,-27-6 0-16,-16-3-3 16,-15 3 0-16,-6-3 0 0,-21 12 0 15,-19 9 1-15,-9 18 0 16,-15 18 0-16,3 15 0 15,-13 18-1-15,-2 38 0 16,-1 31 0-16,32 12 0 16,29 17-1-16,32 7 0 15,39 5-1-15,30-20 1 16,28-12-1-16,22-16 0 16,21-11 0-16,3-21 0 15,18-22 0-15,-8-20 1 16,8-18-1-16,0-30 1 15,4-27-1-15,-13-21 1 16,0-20-1-16,-9-4 1 16,-3-12-2-16,-12-3 1 15,-3-8 0-15,-16 8 0 16,-9 0-1-16,-21 33 0 16,-18 24 1-16,-7 6 0 15,-9 15 0-15,-3 21 0 0,-12 21 1 16,-6 12 1-16,-6 18-2 15,-4 9 0-15,7 8 0 16,0 1 0-16,2 3 0 16,1-6 0-16,0 0-1 15,3-19 0-15,-7-11-31 16,-5-3 0-16,-7 0-23 16</inkml:trace>
  <inkml:trace contextRef="#ctx0" brushRef="#br0" timeOffset="17778.1915">3734 5158 127 0,'12'27'0'15,"12"18"0"-15,10-39 1 16,12-24 2-16,3 9 0 15,15-6-2-15,9 9 0 16,13 0-1-16,-10 3 1 16,-2 0-11-16,-7 0 1 15,0 0-74-15</inkml:trace>
  <inkml:trace contextRef="#ctx0" brushRef="#br0" timeOffset="17986.2877">4984 5793 139 0,'0'24'0'0,"-9"17"1"15,3 4 0-15,-9 6-1 16,-6 6 0-16,-4 6-25 0,-12-3 1 15,-2 0-36-15</inkml:trace>
  <inkml:trace contextRef="#ctx0" brushRef="#br0" timeOffset="18466.108">5547 5003 153 0,'-9'27'0'15,"-6"15"-1"-15,15-24 0 16,15-12 1-16,-12 9 0 15,3-1 0-15,-12 28 0 0,-9 18 0 16,-4 6 1-16,-2 9 0 16,-6 3 0-16,2 5 0 15,4-5 0-15,2-3-1 16,7-15 1-16,3-9-1 16,9-12 0-16,0-10 0 15,9-11 0-15,12-15 0 16,4-18 0-16,12-14 0 0,-1-19 0 15,7-18 0-15,12-3 1 16,3-9-1-16,7-6 1 16,8-5-1-16,0 8 0 15,4 3 0-15,-10 12 0 16,-12 9 0-16,-12 16 0 16,-12 8-1-16,-10 6 1 15,-6 6-26-15,-24 12 0 16,3 0-44-16</inkml:trace>
  <inkml:trace contextRef="#ctx0" brushRef="#br0" timeOffset="18662.6317">5547 5544 94 0,'6'0'0'16,"-6"-3"6"-16,0 24 1 15,0 12 3-15,3 0 0 16,10 3-6-16,17-3 1 15,22-3-3-15,15-3 0 0,16 0 2 16,3-3 0-16,12-6-3 16,2 2 1-16,4-2-12 15,-9 12 1 1,0 0-84-16</inkml:trace>
  <inkml:trace contextRef="#ctx0" brushRef="#br0" timeOffset="22474.2009">14569 7504 77 0,'28'-12'0'15,"18"-6"-14"-15,-43 21 1 16,-22 9 36-16,13 0 1 15,3 0-16-15,31-3 0 16,24 0-4-16,24-6 1 16,25-3 5-16,34-3 1 15,27-3-7-15,86-6 1 16,67-6 2-16,-3 0 0 16,21-6-7-16,-36 6 0 15,-19 0-2-15,-33 0 1 0,-31-3-41 16,-22-12 0-16,1 0-3 15</inkml:trace>
  <inkml:trace contextRef="#ctx0" brushRef="#br0" timeOffset="22760.6227">17719 6762 152 0,'10'12'0'16,"8"9"-1"-16,-3 12 1 15,1 12 0-15,14 3 1 16,13 2 0-16,15-8 1 16,15-3 2-16,25-6 0 15,25-6-3-15,5 3 1 16,13-3-2-16,12 3 1 16,9-3-1-16,-64-6 0 15,-40-9 1-15,-25 17 0 16,-30 7-1-16,-27 6 0 15,-28 3-5-15,-24 6 1 16,-22 3-36-16,-28 6 0 16,1 0-7-16</inkml:trace>
  <inkml:trace contextRef="#ctx0" brushRef="#br0" timeOffset="23916.0351">8820 7450 166 0,'-55'-9'0'15,"3"-9"0"-15,-10-12 0 16,-51 0 0-16,-40-6 0 16,-82 3 0-16,-74 1 0 15,-12 8 0-15,-37 9 0 0,-18 15 0 16,-25 15 0-16,-24 30 0 15,-28 23 1-15,19 31 1 16,0 30 1-16,21 8 1 16,6 13-4-16,28 20 0 15,24 22-1-15,19 32 1 16,21 28-1-16,43 8 1 16,27 15 0-16,55 21 0 15,50 18 1-15,27 15 1 16,36 13-3-16,46-28 1 15,50-12 3-15,39-9 0 16,46-12 0-16,40-3 1 16,51-2-6-16,16-7 0 15,37-3 1-15,43-11 0 16,30-13 9-16,55-6 0 16,37-8-6-16,36-25 0 15,41-18-2-15,-1-20 0 0,13-24 1 16,11-19 1-16,17-23-4 15,8-42 1-15,9-39 1 16,-15-45 0-16,-2-45-2 16,-17-36 1-16,-14-38 1 15,-22-10 0-15,-18-17-1 16,-31-28 1-16,-24-23 0 16,-31 0 0-16,-19-13 0 15,-23-8 0-15,-25-12 2 0,-40-16 0 16,-34-17-3-16,-42 0 1 15,-43-3 0-15,-53 15 1 16,-51 11-2-16,-49 16 0 16,-49 15 2-16,-43-10 1 15,-43-2-5-15,-39 3 1 16,-40-1 2-16,-37-5 0 16,-34-3-1-16,-15-1 0 15,-21 1 1-15,-21 15 0 16,-26 8-5-16,-14 25 0 15,-22 18 5-15,-30 44 0 16,-25 33-3-16,-34 66 1 16,-30 54 1-16,-12 72 1 15,-16 63-4-15,53 23 1 16,-7 1-123-16</inkml:trace>
  <inkml:trace contextRef="#ctx0" brushRef="#br0" timeOffset="26167.2462">29402 6463 79 0,'-15'3'0'16,"-13"3"16"-16,25-12 1 15,13-9-15-15,-23-6 0 16,-11-9-1-16,-31 6 1 0,-22-3 3 16,-30 9 0-16,-24 3-5 15,-77 6 1-15,-55 6 3 16,-25 15 0-16,-36 9-1 16,-6 18 0-16,-16 18-2 15,-54 24 1-15,-44 20-1 16,7 10 0-16,-10 9-1 15,4 5 1-15,-1 10-1 16,19 18 1-16,12 14 2 0,13 13 0 16,8 11-1-16,16 19 0 15,12 11 0-15,22 33 0 16,21 27-2-16,24 7 0 16,22 14 0-16,70-12 1 15,55 0 2-15,52-24 1 16,55-17-4-16,31-1 0 15,43-9 0-15,33 16 1 16,40 5-1-16,18 21 0 16,25 12 0-16,30 10 0 15,31 5 0-15,34-33 0 16,36-21 0-16,31-26 0 16,37-28-1-16,11-20 1 15,23-28-1-15,-19-41 1 16,-7-39 0-16,-2-34 0 15,-6-32-1-15,21-35 1 16,12-37 0-16,12-36 0 16,13-36 0-16,15-32 0 0,15-34 0 15,-9-26 0-15,-3-30 0 16,-18-15 0-16,-15-22-1 16,-4-5 1-16,-9-12 0 15,-21 18 0-15,-16 6-1 16,-36-6 1-16,-31-1-5 15,-30 25 1-15,-34 12 2 16,-49 18 1-16,-46 17 1 16,-36 16 0-16,-44 17 0 0,-27 10 1 15,-30 11 0-15,-31-14 1 16,-34-10-2-16,-18-8 1 16,-24-13 0-16,-10-14 0 15,-12-12-1-15,-9-1 0 16,-12-2 0-16,-16 15 1 15,-12 8-1-15,-21 19 0 16,-22 11 0-16,-48 28 0 16,-38 23-3-16,-48 52 0 15,-46 38-53-15,-25 60 1 16,1 0 36-16</inkml:trace>
  <inkml:trace contextRef="#ctx0" brushRef="#br0" timeOffset="27204.1529">22533 4967 99 0,'12'-3'0'0,"7"-6"0"0,5-6 0 15,10-6 1-15,-13 3 1 16,-2-3 4-16,-4 0 1 16,-6 0 0-16,-12-12 1 15,-12-12-8-15,-10 7 1 16,-5-4 0-16,-13 15 0 15,-9 6 2-15,-6 21 1 16,-9 18-1-16,-4 18 1 16,-2 15-4-16,6 20 1 15,2 22 0-15,-11 42 1 16,-7 32-1-16,31-2 1 16,19 8-1-16,27-14 0 15,21-7 0-15,12-26 1 16,16-21-2-16,-3-27 1 15,3-28-1-15,6-20 1 16,6-27-1-16,3-6 1 16,6-12-1-16,3-14 0 0,4-16 0 15,2 0 0 1,4-9 0-16,-10 0 0 0,-3-6 0 16,-15 12 0-16,-9 6-1 15,0 13 1-15,-7 5 0 16,4 18 0-16,0 15 0 15,-7 15 0-15,-2 11-1 16,-7 4 0-16,-6 6 0 16,-2-9 1-16,-7-3-8 15,-9-3 1-15,-10-3 4 0,-5-6 1 16,-3-3 1-16,-13-15 0 16,-6-12-31-16,4-6 0 15,-1 0-11-15</inkml:trace>
  <inkml:trace contextRef="#ctx0" brushRef="#br0" timeOffset="27367.9438">22622 5673 59 0,'12'30'0'16,"10"21"14"-16,-16-51 1 15,-6-27-5-15,0 9 0 16,0-3-3-16,27 9 1 16,16 6 0-16,6 6 0 15,12 3-4-15,16 3 1 16,14 0-4-16,13 0 0 15,13 0-2-15,-4-6 1 16,0 0-108-16</inkml:trace>
  <inkml:trace contextRef="#ctx0" brushRef="#br0" timeOffset="27788.7746">21851 4404 137 0,'19'15'0'16,"8"9"3"-16,-24-21 1 15,-15-12-1-15,9 6 0 16,0 0 0-16,30 9 0 15,22 9-3-15,22-6 1 16,23-3 0-16,23-6 0 16,20-9-1-16,41-3 0 15,30-6-4-15,-7 6 0 16,1 0-105-16</inkml:trace>
  <inkml:trace contextRef="#ctx0" brushRef="#br0" timeOffset="31167.23">3709 11154 102 0,'-6'-3'0'15,"3"-6"6"-15,-3 9 0 16,6 0-6-16,0 6 0 16,6 6-3-16,-6 0 1 15,9 0 2-15,-3 0 0 16,3 0 1-16,1-3 1 15,-4-3 1-15,6 3 0 16,-3-3-3-16,6 0 1 16,1 0 0-16,-7-3 0 15,6 0-1-15,-3-3 0 16,4-3 0-16,-10-3 1 16,3 0-3-16,-9-6 1 15,0-3 1-15,-9-3 1 16,-6-6-1-16,-4 6 0 15,1 3 4-15,-19 9 0 0,-15 3 1 16,6 9 0-16,-6 6-5 16,9 0 1-16,10 3 0 15,11 0 0-15,7 3-1 16,3 0 0-16,9 3 0 16,9-7 0-16,9 1 0 15,4-3 0-15,8-6 0 16,-5-3 0-16,2-3-1 15,-9-3 1-15,-6 0 1 16,-12-12 0-16,-3-5-1 0,-3 2 0 16,3-3 0-16,-3 3 1 15,3-3 0-15,0 3 1 16,3 0-2-16,-4 3 1 16,7 3-1-16,-6 3 0 15,-3 3 0-15,-3 0 0 16,3 3 0-16,0 3 0 15,-4 0 0-15,7 0 0 16,3 3-4-16,-3 0 1 16,3-3-4-16,6 3 1 15,6-3-1-15,13 3 0 16,-1 0-73-16</inkml:trace>
  <inkml:trace contextRef="#ctx0" brushRef="#br0" timeOffset="31993.904">3477 11273 70 0,'12'-12'0'0,"12"-11"6"16,-30 23 1-16,-3 12-2 15,-3-4 0-15,3 1-7 0,3-3 1 16,6-3 4-16,6-6 0 16,0-3 3-16,0-5 0 15,9-4-2-15,1-3 0 16,-1 0 1-16,9-3 1 16,7-3-2-16,-1 6 0 15,4 0-1-15,12-3 1 16,6-3-4-16,3-3 0 15,12 0 1-15,7-3 0 16,2-6-1-16,22-15 1 16,12-8 0-16,34-28 1 15,24-24 0-15,0 3 0 16,13-8-1-16,-1 5 0 16,16-3-1-16,-16 7 1 15,1-1-1-15,-19 15 1 16,-15 7-1-16,-34 17 1 15,-31 15 0-15,-17 12 0 16,-32 15-1-16,1 6 1 0,-19 6-1 16,1 3 0-16,-1 0 0 15,-6 3 1-15,3 0-1 16,-6 3 0-16,4 3 0 16,-10 0 1-16,0 0-1 15,0 0 0-15,0 3 0 16,-13 3 0-16,-8 3 0 15,6 0 0-15,-1 3 0 16,7 6 0-16,3 3-1 0,3 3 1 16,6 3 0-16,15 3 0 15,16 6 0-15,0-6 0 16,5-6 0-16,-2-9 0 16,3-9 1-16,-3-9 0 15,-1-12-2-15,-5-12 1 16,-7-12 0-16,-5 6 0 15,-10-3 0-15,-9 0 0 16,-6-3 0-16,-3 12 0 16,-7 10 0-16,-5 11 1 15,-10 9 0-15,1 12 1 16,-7 8-2-16,9 7 0 16,10 3 0-16,3-3 0 15,0 0 0-15,8-6 0 16,1-3-1-16,3-6 1 15,3-3-26-15,0-3 0 16,0 0-49-16</inkml:trace>
  <inkml:trace contextRef="#ctx0" brushRef="#br0" timeOffset="32773.8332">2987 9502 96 0,'3'21'0'15,"4"15"2"-15,-23-33 0 0,1-21 3 16,-6 9 0-16,2-3-2 16,-2 18 1-16,-7 9-1 15,4 21 0-15,2 18 2 16,1 9 0-16,6 9-5 15,12 2 0-15,3 4 1 16,9-6 0-16,15-6 0 16,4-12 0-16,9-12-1 15,-1-7 0-15,10-11 0 0,0-9 0 16,9-12 0-16,-3-12 0 16,-3-9-1-16,-9 0 0 15,-4-2 1-15,1-13 0 16,-6-9 0-16,-1-9 0 15,1-12 0-15,-4 0 0 16,4-6 0-16,-13 7 0 16,4-1-1-16,-13 18 1 15,3 12-1-15,-12 6 1 16,0 9 1-16,0 6 0 16,-12 9 0-16,3 15 0 15,-7 9 2-15,1 21 0 16,0 18 0-16,9 9 0 15,6 8-3-15,6 1 0 16,9 0 0-16,0-9 1 16,1-9-16-16,-1-4 1 15,6 1-70-15</inkml:trace>
  <inkml:trace contextRef="#ctx0" brushRef="#br0" timeOffset="33568.8368">5847 8808 103 0,'-9'0'0'16,"-3"3"0"-16,24-15 1 15,18-12 0-15,7 0 1 16,15-2-2-16,3-1 0 0,12 0 0 16,-15 0 1-16,0 3 2 15,-12 3 1-15,-9 6 3 16,-4 3 1-16,-11 6-5 15,-10 24 1-15,-3 18-3 16,-9 3 0-16,-10 9-1 16,1 5 1-16,0 7-1 15,6-6 1-15,9-3-1 0,-7-9 1 16,14-9-1-16,-7-3 1 16,6-9-1-16,-3-3 1 15,3-6-1-15,9-15 1 16,10-15 1-16,2-12 0 15,1-15-2-15,2-6 0 16,4-9 0-16,-1 0 0 16,7-3 0-16,-12 1 0 15,-4-4 0-15,-2 12 0 16,-13 3-1-16,0 9 1 16,3 6-1-16,-12 9 1 15,0 6-1-15,0 6 0 16,0 7 0-16,0 2 1 15,0 3-1-15,-6 0 0 16,6 3 1-16,6 6 0 16,10 2 0-16,5 1 0 15,10-3 0-15,14 6 1 16,10 0-1-16,0 6 0 16,4 0-4-16,-10 9 0 0,3 0-93 15</inkml:trace>
  <inkml:trace contextRef="#ctx0" brushRef="#br0" timeOffset="34710.844">22133 10627 56 0,'18'6'0'0,"13"3"1"16,-4 3 1-16,1 3 19 15,11-3 0-15,7-3-14 16,6-6 1-16,9-9-8 16,1-9 1-16,2-9-1 0,-3-6 0 15,0-6-3-15,-18-6 1 16,-9-5 0-16,-13 8 0 15,-9 6 3-15,-6 3 0 16,-9 6 6-16,-15 9 1 16,-10 6-7-16,-2 15 1 15,-4 12 1-15,1 9 1 16,2 12-2-16,6-3 1 16,10 0-3-16,6-4 0 15,6 1 0-15,6-9 0 16,6-3 1-16,6-12 1 15,4-12-1-15,2-6 0 16,7-12 1-16,-4 3 0 16,4-6-2-16,-7 4 1 15,-2-4-1-15,2 6 0 16,0 3 0-16,-11 3 0 16,-10 6-3-16,-7 3 1 15,-2 6-46-15,-18 3 0 0,-1 0 27 16</inkml:trace>
  <inkml:trace contextRef="#ctx0" brushRef="#br0" timeOffset="35448.256">25130 8674 134 0,'-9'12'0'0,"-7"9"-1"16,22-21 0-16,13-9-3 15,-1 0 1-15,4 0 3 16,-7 3 1-16,-3 0 7 0,-9 6 0 15,-3 0-5-15,6 15 1 16,0 9-3-16,-9 5 1 16,-3 7-2-16,3-3 1 15,3 0 0-15,0-6 0 16,3-6-1-16,25-9 1 16,15-6-1-16,-16-12 1 15,-2-9-1-15,-13-6 1 16,-6-9-1-16,-21 0 0 15,-16-3 0-15,16 9 1 16,6 7-1-16,-4 5 1 16,4 9-1-16,-3 3 1 15,0 3-1-15,-1 0 0 16,4 3-6-16,-3-1 1 16,3 1-29-16,-10 0 1 15,1 0-18-15</inkml:trace>
  <inkml:trace contextRef="#ctx0" brushRef="#br0" timeOffset="35926.627">22374 10232 122 0,'6'-3'0'16,"7"-6"0"-16,-10 21 0 15,-6 15 3-15,3-3 1 16,0 0 0-16,9 3 1 16,3 3-2-16,6-6 0 15,7 0-2-15,2-9 1 16,4-6-1-16,-4-6 1 16,4-3-2-16,6-9 0 15,2-9 0-15,-5 3 1 16,0-3-1-16,-10 3 0 15,-5 3 1-15,-4 3 1 0,-6 0-1 16,0 6 1-16,-3 0-2 16,-18 6 1-16,-9 6-3 15,2-3 1-15,1 0-29 16,3 0 0-16,-1 0-30 16</inkml:trace>
  <inkml:trace contextRef="#ctx0" brushRef="#br0" timeOffset="36527.6384">21815 9562 87 0,'18'6'0'16,"12"3"1"-16,-8-9 0 15,-1-9 14-15,7 3 1 16,2-3-11-16,-5 3 0 0,-4 0 0 15,-2 9 0-15,-1 3-1 16,-6 21 1-16,-6 15-4 16,0 9 1-16,1 12-2 15,2 3 0-15,3 5 0 16,3-5 0-16,7 0-1 16,-7-18 1-16,-3-12 0 15,7-12 0-15,2-9-1 16,6-18 1-16,10-18 0 0,-6-9 0 15,2-15 0-15,1-3 0 16,3-9-1-16,-4 0 1 16,-2-5-1-16,0 8 0 15,-4 6 1-15,-6 12 1 16,-5 12-1-16,-4 3 1 16,-6 6-1-16,-3 9 0 15,0 6 0-15,0 21 0 16,-3 15 1-16,3 6 0 15,0 12-1-15,4-3 1 16,-1-1-4-16,3 7 1 16,3 3-29-16,-3-15 0 15,0 0-22-15</inkml:trace>
  <inkml:trace contextRef="#ctx0" brushRef="#br0" timeOffset="37457.3975">24971 7767 66 0,'12'9'0'0,"6"6"0"15,4-21 1-15,5-15 9 0,-14 12 0 16,-10 0 17-16,3 21 0 16,3 12-27-16,-3 9 1 15,-3 6-1-15,9 6 0 16,4 3 1-16,2 0 0 16,0-1 0-16,13-2 1 15,6-6-2-15,-10-6 1 16,-2-9-1-16,-4 0 0 15,-3 0 0-15,1-6 1 16,2-3 0-16,-3-6 1 16,4-3-2-16,11-12 0 15,7-12 0-15,-9 0 0 16,-4-3 0-16,-11-12 0 16,-10-12 0-16,-3 6 0 15,-6 0-1-15,-6 0 1 16,-10 4 0-16,4 2 0 15,-3 3-2-15,5 3 1 0,4 3 0 16,6-9 1-16,6-6 0 16,6 0 0-16,7-3 0 15,17 3 0-15,13 1 0 16,24 11 0-16,22 6-1 16,-3 9 0-16,9 6-30 15,-13 12 0-15,1 0-20 16</inkml:trace>
  <inkml:trace contextRef="#ctx0" brushRef="#br0" timeOffset="38884.711">6685 9610 159 0,'-12'9'0'16,"-10"3"-8"-16,19 15 0 16,3 0-94-16</inkml:trace>
  <inkml:trace contextRef="#ctx0" brushRef="#br0" timeOffset="39019.9214">6709 10472 116 0,'16'21'0'0,"-1"0"-84"15</inkml:trace>
  <inkml:trace contextRef="#ctx0" brushRef="#br0" timeOffset="39232.6857">6838 11561 58 0,'6'-27'0'15,"0"0"-40"-15</inkml:trace>
  <inkml:trace contextRef="#ctx0" brushRef="#br0" timeOffset="40084.904">7061 12015 132 0,'15'-3'0'0,"1"0"0"15,-7 12 0-15,0 9 0 16,-3-3 1-16,0 0-3 0,0-3 1 16,-6-6 1-16,0 0 0 15,0-3 2-15,0-3 1 16,0 0-3-16,0-3 1 15,0-3 0-15,0 0 0 16,-6-3 0-16,6 3 0 16,0 0 1-16,-6 3 1 15,6 0-1-15,-3 6 1 16,-3 0-2-16,0 6 1 16,-3 0 0-16,0 0 0 15,2 0-2-15,1 0 1 16,0 3 0-16,3-3 1 15,3 0-1-15,-6-12 1 16,6-6-2-16,-9-3 0 16,3-3 0-16,-7 0 1 15,10 0-1-15,-6 3 1 16,3 3-1-16,0 3 0 16,3 6-2-16,0 0 1 0,0 0-42 15,3 0 0-15,0 0-1 16</inkml:trace>
  <inkml:trace contextRef="#ctx0" brushRef="#br0" timeOffset="40835.9108">7235 11991 118 0,'10'-9'0'16,"2"-5"1"-16,18-7 0 15,10-9-1-15,3 0 1 16,9-6-2-16,-6 0 0 15,6-3 2-15,-12 12 0 16,-7 3 6-16,-2 3 0 16,-10 6-4-16,-2 3 1 15,-4 6 0-15,-3 24 1 16,-12 15-3-16,3 15 0 16,0 18 1-16,-3 0 1 15,-3 9-3-15,0-1 1 16,-9 7-2-16,6-21 1 0,3-12-1 15,-3-12 0-15,6-15 0 16,6-12 0-16,9-12 0 16,0-21 0-16,10-21-1 15,2-6 1-15,-2-12-1 16,-4 15 1-16,1 6-2 16,-4 15 1-16,0 12 1 0,1 36 0 15,2 27 0 1,0 9 0-16,4 12 0 0,2 0 1 15,7 6-1-15,3-16 0 16,6-5 0-16,-7-18 0 16,-5-12 0-16,-4-24 0 15,1-24 1-15,-7-12 0 16,-5-18-1-16,-4-8 1 16,-6-13-1-16,-3-3 0 15,-3-9 0-15,0 6 0 16,6-2 1-16,-3 11 1 15,9 6 0-15,-2 15 0 16,2 9 2-16,12 0 1 16,13 7-5-16,-6 5 0 15,-1 3 0-15,13 12 0 16,9 9-1-16,-3 15 0 16,3 12-3-16,6 12 0 15,-3 11-58-15,6 1 1 16,3 0 44-16</inkml:trace>
  <inkml:trace contextRef="#ctx0" brushRef="#br0" timeOffset="42516.2686">25228 8689 81 0,'0'12'0'0,"0"6"13"16,-3-24 1-16,-4-15-11 16,4 0 0-16,0-3 0 15,0 6 0-15,3 6-3 16,0 3 1-16,0 0 0 0,0 3 1 15,0 0 1-15,0 3 0 16,0 0 1-16,0 0 0 16,3 3 0-16,-3 0 1 15,-3 3-5-15,0 3 0 16,0 6 0-16,6 12 1 16,6 9 0-16,-2 6 0 15,-1 5 0-15,0 13 1 16,3 6-1-16,6 12 1 15,4 6-1-15,-4 5 0 16,3 4 4-16,10 12 0 16,8 9-2-16,-14 32 0 15,-10 25-3-15,-3-7 0 16,-3 1 4-16,4-22 1 16,2-14-4-16,6-9 0 15,4-9-3-15,-7-13 1 16,-6-8 1-16,6-21 0 15,4-15 0-15,-7-6 1 0,-6-10-1 16,-3-2 1-16,-3-6-1 16,-3-6 0-16,-6-6-2 15,3-3 0-15,0-3-1 16,3-3 1-16,3-3 0 16,3-6 1-16,6-9-8 15,3-12 0-15,3-9 0 16,4 6 1-16,-1 0 8 0,-6 1 0 15,0 2-4-15,-5-3 1 16,-7 0 3-16,-7 0 1 16,-2 0-1-16,0 6 0 15,3 0-1-15,-3 6 0 16,-3 0 2-16,-13 18 0 16,-5 9 3-16,-13 15 0 15,-6 12-3-15,12-6 0 16,10 0-1-16,-4 3 1 15,3 2 2-15,25-2 1 16,22-3-4-16,-4-6 1 16,10-3-1-16,5-6 1 15,7-9-2-15,-4-3 1 16,1-6 0-16,-6-6 1 16,-4-3-1-16,-9-3 1 15,-5-6 0-15,-4 3 0 16,-6 0 0-16,-3 0 1 15,-4 3-2-15,-8-3 1 16,-3 0-1-16,-7 15 1 16,-2 12-1-16,-10 3 0 0,-9 3 0 15,13-3 0-15,5-3 0 16,10-3 1-16,9-3-1 16,2 0 0-16,4-3 0 15,3 0 0-15,3-3 0 16,7-3 0-16,8 0-2 15,6-12 1-15,10-6-3 16,-6 6 1-16,2 0 1 0,-8 6 0 16,-1 0-104-16</inkml:trace>
  <inkml:trace contextRef="#ctx0" brushRef="#br0" timeOffset="43266.9531">25989 10532 141 0,'3'-3'0'15,"0"0"0"-15,28-9 1 0,15-9-1 16,-6 3 1 0,-1-3-2-16,-8 6 1 0,-4 3 1 15,-8 3 0-15,-4 3 3 16,-3 3 0-16,-6 0-2 16,0 9 0-16,-2 6-1 15,-14 18 0-15,-11 15 0 16,15 8 1-16,6 10 5 15,9-3 1-15,9-3-9 16,1-6 1-16,-1-6 0 0,-3-9 0 16,1-12 0-16,-4-7 0 15,-3-5 0-15,9-9 0 16,7-9 0-16,-4-3 0 16,4-2 0-16,5-16 0 15,4-12-1-15,-6 6 1 16,-4 0-1-16,-9 9 0 15,-3 6 1-15,-5 18 0 16,-7 12-1-16,-3 3 1 16,-7 9 0-16,7 3 0 15,3 6-1-15,3-3 1 16,3 3-1-16,13-7 1 16,5-5 0-16,-5-6 0 15,-4-6 2-15,16-12 0 16,5-9-2-16,-11-9 0 15,-7-9 0-15,3-8 0 16,1-13 2-16,-7 6 0 0,-3 3-2 16,1-9 0-16,2-9 0 15,-3 0 0-15,0-5 2 16,4 8 0-16,-1 3-3 16,-3 9 0-16,-3 6 0 15,-3 6 1-15,-6 3-1 16,0 9 0-16,-3 6-1 15,3 6 1-15,3 6-4 16,25 6 0-16,15 6-2 16,15-3 1-16,0 0-102 0</inkml:trace>
  <inkml:trace contextRef="#ctx0" brushRef="#br0" timeOffset="46181.7261">23622 6020 129 0,'34'-18'0'15,"21"-12"3"-15,-43 27 1 16,-24 12 2-16,6 12 1 15,-4 15-2-15,10 12 0 16,10 9 0-16,-7 8 0 16,3 13-5-16,-6 3 0 15,-6 3-10-15,-13-6 0 16,-8-1-31-16,-28 1 0 16,0 0 4-16</inkml:trace>
  <inkml:trace contextRef="#ctx0" brushRef="#br0" timeOffset="47831.6879">25182 4117 97 0,'3'15'0'15,"3"9"5"-15,0-15 0 16,3-9 7-16,-3 0 1 15,4-3-8-15,-4 6 0 0,0 3-2 16,3 33 1-16,6 24-2 16,-3 21 1-16,4 23-2 15,8 16 0-15,10 21 0 16,-7 38 0-16,4 33-3 16,-16-32 1-16,-6-15-20 15,-5-43 0-15,-1 1-55 16</inkml:trace>
  <inkml:trace contextRef="#ctx0" brushRef="#br0" timeOffset="48552.0677">26430 4572 113 0,'-13'3'0'0,"-5"0"2"16,21-21 1-16,15-15-3 16,-8 0 0-16,2-6 2 15,-12-3 0-15,-6-2 1 16,-7 2 1-16,-8-3-1 16,-10 12 0-16,-5 3-3 15,-1 9 1-15,0 6 0 16,-15 12 0-16,-12 9 1 15,3 21 0-15,0 15-2 16,0 24 0-16,-4 20 0 16,13-2 1-16,10 3 0 0,14 3 0 15,16 2-1-15,6 1 0 16,6-3 1-16,18-12 1 16,13-9-1-16,11-13 0 15,10-8-1-15,0-9 0 16,7-12-1-16,-1-15 1 15,6-15 0-15,-9-3 0 16,-6-9 0-16,6-6 0 16,6-6-1-16,9-6 0 15,7-9-4-15,-19 1 0 16,-6-7 3-16,-9 12 1 16,-6 3 1-16,-10 12 0 15,-9 12 2-15,-15 33 0 16,-15 24-1-16,-6 15 1 15,-7 20-2-15,4-5 0 16,-3 0-1-16,-4-9 0 16,0-6-19-16,1-16 0 15,-1-11 18-15,1-12 1 0,2-9-33 16,1-15 0-16,0 0 25 16</inkml:trace>
  <inkml:trace contextRef="#ctx0" brushRef="#br0" timeOffset="48797.2074">26157 4820 106 0,'22'18'0'16,"11"12"8"-16,-8-21 0 15,-1-9-7-15,16 0 0 16,9-3 3-16,9 0 0 15,13-3-1-15,2-3 0 16,9-3-3-16,-17 3 1 16,-7-3-2-16,0 0 0 15,0 0-32-15,-15 0 1 16,0 0-11-16</inkml:trace>
  <inkml:trace contextRef="#ctx0" brushRef="#br0" timeOffset="49137.6665">26962 4069 135 0,'3'27'0'0,"0"15"-1"16,-3-27 1-16,0-15 0 16,-15 6 0-16,-10 0 0 0,10 9 0 15,0 3 1-15,8 24 0 16,4 18 0-16,-3 15 1 16,0 14 1-16,6 4 0 15,6 3-3-15,0 3 1 16,0-1 0-16,7-2 0 15,5 0-2-15,0-7 1 16,1-5-63-16,-10-12 0 16,0 0 66-16</inkml:trace>
  <inkml:trace contextRef="#ctx0" brushRef="#br0" timeOffset="49513.9314">27121 4832 132 0,'9'6'0'16,"6"6"-4"-16,-6-6 1 16,-2-3 3-16,2 0 0 15,0-3 1-15,18-3 0 16,16-3 2-16,15-3 0 15,13-6-2-15,-4 0 1 16,6-6-4-16,1-9 1 16,-1 1-95-16</inkml:trace>
  <inkml:trace contextRef="#ctx0" brushRef="#br0" timeOffset="50263.1984">28081 4357 89 0,'-18'18'0'16,"-16"8"10"-16,28-23 1 15,15-11-5-15,-3 2 0 16,0-3-3-16,1 6 1 15,2 0 0-15,0 15 1 16,0 5-5-16,3 16 0 16,0 9 1-16,-2 9 0 15,-1 6 1-15,-3-3 0 16,-3-3-2-16,3-3 1 16,0-4-1-16,0-8 1 15,0-6-1-15,1-6 0 16,-1-9 1-16,-3-3 0 15,0-3 0-15,0-3 1 16,-3-3-2-16,0 0 0 16,3-3 0-16,-3 0 0 15,3 0 0-15,-3 0 0 0,3 3 0 16,-3 0 0-16,3-3 0 16,0 3 0-16,0 0 0 15,0 0 0-15,0-3 0 16,0 3 0-16,-3-3 1 15,3 3 0-15,1 0 0 16,2-3 0-16,3-3-1 16,3-9 1-16,6-6-1 15,1-9 1-15,2-6-1 0,10-12 1 16,5-11-1-16,-2-1 0 16,3-3 0-16,3 0 0 15,-1 0 0-15,-2 15 0 16,0 9 0-16,-10 9 0 15,-5 10-4-15,-7 5 1 16,-6 3-17-16,-3 3 0 16,0 0-55-16</inkml:trace>
  <inkml:trace contextRef="#ctx0" brushRef="#br0" timeOffset="50505.2514">28344 4716 88 0,'18'-27'0'16,"16"-18"4"-16,-9 39 0 0,-4 18 5 16,6 3 0-16,4 6-8 15,9 6 1-15,6 3-2 16,-3-1 1-16,2-2-1 15,7 0 0-15,7 0-32 16,-8-9 0-16,1 0 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4:10:0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21591 1006 109 0,'31'9'0'0,"21"3"-13"16,-3 3 0-16,6 0 5 0,-6-3 0 15,0-12 8-15,-10 0 1 16,-8-6 26 0,0-3 0-16,-1-3-26 0,-8-3 1 15,-7-12 6-15,-12 6 0 16,-12-6-6-16,-19 6 0 16,-18-3 1-16,-12 3 0 15,-15-3-2-15,-13 9 1 16,-12 6-1-16,-12 3 1 15,-15 6-1-15,-56-6 0 16,-42 6 0-16,3-15 0 16,-9-3 5-16,8 4 1 15,1 2-6-15,3 3 1 16,0 6-2-16,3-6 0 16,6-6 4-16,12 6 0 15,10-6-6-15,-7 3 1 16,3-3 1-16,10-12 0 15,6-9-2-15,2 9 1 16,4-3 0-16,6 0 1 16,3 0 8-16,0-3 0 15,0 3-10-15,-12 10 0 0,-10 2 1 16,-8 9 1-16,-7 3 3 16,3 3 1-16,4 0-6 15,-4 3 1-15,0 0 1 16,13 3 0-16,8 0 2 15,4 0 0-15,9-3-4 0,-9 0 1 16,-3 0-1-16,-1 9 0 16,-2-6 7-16,-12 6 0 15,-10 3-13-15,12-6 1 16,-2-1 10-16,-4 1 1 16,4-12-4-16,5 4 0 15,10-4 4-15,3 0 0 16,3-12-4-16,2 15 0 15,4-3-1-15,0 3 0 16,3 0-1-16,-9 3 1 16,-3 3 2-16,6 0 1 15,6 3-4-15,0-6 1 16,3-6 1-16,-3 3 1 16,3 0-2-16,0-3 1 15,3-3 1-15,-27 3 1 16,-16-3-3-16,-2 12 1 15,-19 3 0-15,-1 9 1 16,-2 3-2-16,6 3 1 0,3 5 0 16,13 1 0-16,14 3 0 15,4-3 0-15,15 0 0 16,-13 9 0-16,-5-3 1 16,3 6 1-16,5 3-1 15,1-3 1-15,6-12-7 16,0 8 1-16,6 7 6 15,9-3 0-15,15 12-2 16,1-3 0-16,-7 6 0 16,3 12 0-16,-8 8 0 0,11-2 0 15,7 9-1-15,-7 3 0 16,0 3 2-16,13-1 1 16,9-2-4-16,9 6 1 15,12 3-3-15,10 8 0 16,-1 1 4-16,0 0 1 15,-5-1 4-15,11-14 0 16,10-6-5-16,9 9 0 16,18-7 0-16,19-8 0 15,21-12 0-15,15 9 0 16,9 3 0-16,10-7 0 16,12-5 2-16,6-3 1 15,3 3-4-15,-3 0 1 16,6-3 0-16,-3-1 1 15,3 1-1-15,25-3 0 16,6 0 0-16,48-3 0 16,38 3 0-16,-4-3 1 15,15-4-1-15,-8 4 1 0,11 3 0 16,-14-12 0-16,2 0-3 16,-3 0 0-16,7-3 3 15,12-1 1-15,11 1-3 16,23-3 1-16,17-3-1 15,4-6 1-15,9-3 1 16,0 3 0-16,0 0-1 0,6 6 1 16,9 0-2-16,-12 9 0 15,0 8 2-15,-6 13 0 16,0 9-3-16,9-3 1 16,6 3 1-16,9-10 1 15,10-2-1-15,2-3 0 16,10-6-4-16,0 0 1 15,5 0 5-15,7-10 0 16,6-5-2-16,-6 3 1 16,0 3-3-16,3 0 1 15,0-3 0-15,16-15 1 16,8-12-1-16,31 0 1 16,22-6 0-16,-7 0 0 15,6-3-1-15,-11 9 0 16,-10 3 2-16,3-3 0 15,-3-1-5-15,-6 7 1 16,-6 0 3-16,-4 0 1 16,-5 3-2-16,6 6 0 15,0 6 1-15,-16-3 1 0,-12 0-3 16,-2-6 1-16,-4-6 1 16,-9 0 1-16,-10 0 4 15,7-3 0-15,0-6-5 16,9-3 0-16,6-3 0 15,-27-6 0-15,-12-6 0 16,-13-12 0-16,-12-9 1 16,-28 3 0-16,-18-3-2 15,-3-6 1-15,-9-9 2 0,-15 3 0 16,-13-3-2-16,19-6 0 16,5-8-5-16,-5-1 0 15,0-6 5-15,-28-3 1 16,-15-3 1-16,-22 0 1 15,-18 1-4-15,-15-4 1 16,-18 0 0-16,-4 3 0 16,-6 0-3-16,-6-2 0 15,-9-4 3-15,-6-9 0 16,-3-6 1-16,-15 15 0 16,-10 7 1-16,-6-4 0 15,-6 0-2-15,-12-6 0 16,-12-5 0-16,-16-7 0 15,-12-3 1-15,-36-21 1 16,-31-17-2-16,12 14 0 16,0 0 0-16,-18 7 0 15,-13 2 1-15,-9 0 1 16,-12 4-2-16,4-4 0 0,-4 0 0 16,-9 3 0-16,-10 4 0 15,4-4 0-15,3-3 0 16,-16-5 1-16,-8-13-1 15,2 6 0-15,-2 10 0 16,-10-7 0-16,-6-12 1 16,-21 4 0-16,-19-4-1 0,-24 12 1 15,-22 7-1-15,-45-1 1 16,-34 9-1-16,-9 36 1 16,-19 22-2-16,3-7 1 15,-5 3-3-15,15 12 1 16,11-3-4-16,23 24 0 15,14 12-31-15,1-12 1 16,-1 3-42-16</inkml:trace>
  <inkml:trace contextRef="#ctx0" brushRef="#br0" timeOffset="543855.4889">17762 10723 36 0,'0'-12'0'16,"-3"-6"25"-16,-15 6 1 15,-10 0-20-15,1 6 1 16,-4 3-8-16,-15 0 0 15,-9 0 3-15,3 0 0 16,3 3 2-16,-21-6 1 16,-13-3-1-16,-2-3 0 15,-7-3 5-15,-6-3 1 16,-3 0-9-16,-9-3 1 16,-3-2 2-16,-37-10 0 15,-21-6-1-15,9 12 0 16,3 3-1-16,18 9 0 15,16 3 3-15,-1 0 0 16,10-3-4-16,-3-3 0 16,3-6-1-16,-7 9 0 0,1 3 0 15,-3-6 0-15,-4-3 2 16,10 3 1-16,3 3-3 16,-4-9 0-16,4-2 0 15,-3 8 1-15,3 6-1 16,-7 3 0-16,1 3 1 15,-7 3 0-15,1 6-1 16,-3 0 0-16,-4 3 0 16,-3-9 0-16,-5-6 0 0,2 15 1 15,3 6-2-15,1-3 0 16,2-3 0-16,4 3 0 16,-1-3 2-16,13 6 0 15,9 5-2-15,0 1 0 16,-1 0 1-16,26-6 0 15,8-3 1-15,-5 0 1 16,2 0-2-16,-5 0 0 16,-4 3 1-16,6 0 0 15,4 0-2-15,15-3 0 16,12-3 0-16,0 3 0 16,6 3 3-16,-9 3 1 15,-6 3-3-15,-1 3 1 16,1 6-1-16,0 3 0 15,-3 0 0-15,9 6 0 16,-6 2-1-16,18-5 1 16,12 0 4-16,10 6 0 15,9 0-6-15,9-3 1 0,6 0-1 16,3-3 1-16,6-6-1 16,-3-3 0-16,3-3 2 15,-2 2 0-15,2-2-2 16,-3 3 1-16,6-3 1 15,1 6 1-15,14 3-2 16,-5-3 1-16,2 0 0 0,10 0 0 16,9 0-1-16,-13-3 1 15,4-3-1-15,-3 6 1 16,-1 0-1-16,10 2 1 16,0 4 0-16,3 3 0 15,6 3-1-15,9 0 1 16,12 3 0-16,7-3 0 15,9 0 0-15,2-3 0 16,4-6 0-16,-3-1 1 16,0 1-2-16,-1-3 1 15,-2-3 0-15,36 9 0 16,22 3 0-16,6 0 0 16,12-3 0-16,-6-3 0 15,3-6-1-15,-3-3 1 16,7-3-1-16,-10-9 1 15,-7-6 0-15,11 3 0 16,5 0 0-16,6 3 1 16,3-1-2-16,4-2 1 15,5 0-1-15,1 0 1 0,-1-3-1 16,-2 0 1-16,-1-3 0 16,7 3 0-16,2 3 0 15,-2-6 0-15,-4 0 0 16,-2 0 0-16,-1-3 0 15,1 0 0-15,-1 0 0 16,-3 0 0-16,-2-3 0 16,-13-3 0-16,-6-5 0 15,-16-4 0-15,-14-3 0 0,-13 3 0 16,-12-3 1-16,-15-3 0 16,-13-3-1-16,-30 9 0 15,-22 6 1-15,7-9 0 16,-4-6 0-16,-8-6 0 15,-10-6-1-15,-16-6 0 16,-11-5 1-16,-19-7 1 16,-18-6-3-16,-15 0 1 15,-13 0 2-15,-9 0 0 16,-9 4-2-16,-33-10 1 16,-22-6-2-16,15 12 0 15,6 6-2-15,19 9 0 16,15 7-18-16,15 2 0 15,1 0-69-15</inkml:trace>
  <inkml:trace contextRef="#ctx0" brushRef="#br0" timeOffset="546076.8453">17132 7504 17 0,'-30'-3'0'16,"-19"0"34"-16,-6-6 1 15,-13-6-25-15,-2 0 1 16,-3-6-6-16,-10 0 0 16,-9 0-5-16,-12-3 0 0,-12-6 1 15,-31-3 0-15,-27-5-1 16,-6 2 1-16,-13 0 1 15,3 6 0-15,1 3-1 16,-1 3 0-16,3 0-1 16,-2 0 0-16,-4 0 1 15,-12 9 1-15,-9 6 1 16,3 6 1-16,-3 6-1 16,0-9 0-16,-3-3-3 0,9-3 1 15,3-3 0-15,-9 9 0 16,-3 3-1-16,0 12 0 15,9 12 1-15,9-9 0 16,6 0-1-16,13 0 0 16,8 3 1-16,7 9 0 15,9 6-1-15,13 0 0 16,8 3-2-16,13 3 1 16,9 3 0-16,9-3 0 15,12-4-1-15,3 4 1 16,0 3 1-16,13 3 0 15,3 0-1-15,33-12 1 16,15-6-1-16,19 12 1 16,15 9-2-16,13 2 1 15,14 7-2-15,10-6 1 16,9 0 2-16,4 0 1 16,8 3 1-16,0 6 1 15,16 2-3-15,51 10 0 16,34 6 0-16,16-15 0 15,21-9 0-15,6-27 0 0,12-24 0 16,-3-6 0-16,13-9 0 16,2-6 0-16,10-9 0 15,6 0 0-15,9-6-1 16,12 3 1-16,9-3 1 16,7 0 0-16,5 0 0 0,1 4 1 15,0 2-2-15,-13-6 1 16,-6-6-1-16,-3 3 1 15,-6 3 0-15,-6-15 0 16,-3-9-1-16,-30 7 0 16,-23-1 0-16,-17 3 0 15,-19 0 0-15,-27 6 1 16,-28 0 0-16,-6 0 0 16,-12-3-4-16,-22 13 1 15,1-1-101-15</inkml:trace>
  <inkml:trace contextRef="#ctx0" brushRef="#br0" timeOffset="547354.2961">21854 8015 15 0,'-30'-11'0'16,"-19"-10"47"-16,-18 6 1 15,-19 0-48-15,-24 0 0 16,-19-3 3-16,-36 0 1 16,-34 0-1-16,10 6 1 15,-7 6 3-15,13 9 0 16,5 6-6-16,-5 12 0 16,-1 9 0-16,-9 3 0 15,-2 6 2-15,20 2 0 16,13 4-3-16,31 0 1 0,21 0 0 15,33-3 1-15,28 0-2 16,19-12 1-16,24-12-1 16,18 21 1-16,25 8-1 15,27-8 0-15,24-6 1 16,71 9 0-16,56 3-1 16,20-12 1-16,31-9-1 15,9 9 0-15,19 0 0 16,3 3 0-16,8 2 0 15,7 4 0-15,10 0 0 0,14-6 0 16,13-3 0-16,-10-12 0 16,-2-6 0-16,-19-15 0 15,-13-9-1-15,-29-9 1 16,-26-6-1-16,-39-12 1 16,-33-12 0-16,-37 0 0 15,-37-5 0-15,-22-7 1 16,-24-3-1-16,-39-6 1 15,-35-3 1-15,-36-2 0 16,-33-1-2-16,-47 6 1 16,-39 0 0-16,-43 18 0 15,-40 9 2-15,-46 9 0 16,-42 7-3-16,-65 11 0 16,-58 9 1-16,6 18 1 15,-15 14-2-15,71 13 0 16,45 15-3-16,52-6 0 15,0 0-118-15</inkml:trace>
  <inkml:trace contextRef="#ctx0" brushRef="#br0" timeOffset="548944.7759">19891 8342 47 0,'-15'0'0'0,"-13"3"22"15,-12 3 1-15,-12 3-23 16,-12 8 0-16,-15 4 9 15,-10 0 1-15,-12-3-10 16,-12 12 1-16,-16 3 0 0,-48 12 1 16,-34 6 0-1,9-3 0-15,-6-3-2 0,-15 8 0 16,-16 7 8-16,4 0 1 16,-4 3-6-16,1 0 0 15,-1 0 0-15,1 8 1 16,2 4-2-16,13-6 0 15,9-3-1-15,-13-3 1 16,-5-1-1-16,12 1 0 16,9 0 8-16,-16 9 1 15,-8 3-10-15,12 3 0 16,3 5 0-16,2-2 0 16,-2 3 0-16,21-6 0 15,16-7 6-15,5 10 0 16,13 0-6-16,15-3 0 15,13-6-1-15,2-10 1 16,10-8-3-16,-10-9 0 16,1-6 3-16,8-12 0 0,10-12 3 15,9 6 0-15,15-3-3 16,16 0 0-16,21-3-15 16,3-9 0-16,3 0-96 15</inkml:trace>
  <inkml:trace contextRef="#ctx0" brushRef="#br0" timeOffset="549473.3101">21240 8581 123 0,'-7'-15'0'15,"1"-9"-18"-15,-12 27 0 16,0 0-39-16</inkml:trace>
  <inkml:trace contextRef="#ctx0" brushRef="#br0" timeOffset="549874.9005">21019 8626 56 0,'-18'0'0'16,"-9"3"2"-16,-19 3 1 16,-19 0 15-16,4 0 1 15,-6 3-17-15,-19-3 0 16,-15 0-1-16,-6 3 1 16,-12 3 5-16,-37 15 0 15,-30 8-6-15,-4 10 0 16,-15 9 2-16,12 9 1 15,7 9-1-15,-1 9 1 16,7 8-3-16,-10-5 1 16,1 0-2-16,-10-6 0 15,-3-7 1-15,3 4 1 16,0 3 4-16,-9 0 1 0,-6 0-6 16,9-4 1-16,4 1-1 15,11 0 1-15,6-3-2 16,-2-6 0-16,-4-4 0 15,1-5 1-15,-4-6 0 16,0 3 1-16,1-3-2 16,-1 9 0-16,0 2 1 15,13 4 1-15,9 0 1 0,2-3 1 16,7 0-4-16,18-6 0 16,16-4 0-16,18-14 0 15,15-9 0-15,16-9 0 16,17-6 0-16,20-6 0 15,14-6-3-15,7-6 0 16,-1 0-119-16</inkml:trace>
  <inkml:trace contextRef="#ctx0" brushRef="#br0" timeOffset="551121.7889">22723 8506 123 0,'3'-3'0'16,"0"-3"-1"-16,-6 18 0 15,-3 9 1-15,-3-3 1 16,-4 3 1-16,-17 6 0 16,-13 6 2-16,-9 0 0 15,-12 3-1-15,-7 5 1 16,-8 4-2-16,-7 3 0 15,-5 6 0-15,-16 3 1 16,-10 3-3-16,-36 9 0 16,-30 5 1-16,-7-2 0 15,-12 0-1-15,4-9 0 16,-1-3 0-16,-6-1 0 16,-3-2 0-16,-6 9 0 15,-3 3 0-15,3 0 0 0,3 3 0 16,6-7 0-16,3 1 0 15,-3 6 1-15,0 3-2 16,3-9 1-16,6-4 0 16,-2-5 0-16,-4-9 0 15,12 0 1-15,10-3-1 16,5-3 0-16,10-6 0 16,15 0 0-16,16-1 1 0,15 4 1 15,18 0-2-15,15-3 1 16,16-6-1-16,-13 0 0 15,-3 0 0-15,7 3 1 16,6 3-1-16,8-15 0 16,10-12 0-16,3 0 0 15,9-3-2-15,-18 6 0 16,-6 5 2-16,-13 4 1 16,-8 3-1-16,-1 3 1 15,-6 6-1-15,13 0 0 16,5 0 0-16,19-6 0 15,18-3-61-15,10-6 1 16,-1 0 52-16</inkml:trace>
  <inkml:trace contextRef="#ctx0" brushRef="#br0" timeOffset="552938.8709">21322 9140 25 0,'-46'21'0'16,"-30"12"31"-16,-56 9 0 15,-45 9-30-15,-25 0 1 16,-30 3 4-16,-10 0 1 16,-18 2-1-16,-6-2 1 15,-9 0-7-15,-10 3 0 16,-11 0 1-16,-13 0 1 15,-12 2-2-15,9-2 0 0,0 0 3 16,15 0 0-16,13-3 0 16,21-6 0-16,15-6 1 15,31 2 0-15,24 1-2 16,34 0 1-16,31 3-2 16,-19 0 1-16,0 0-1 15,9 0 0-15,7 3 2 16,18 8 1-16,12 4-1 15,24 0 1-15,19 3-4 0,18-9 0 16,19-6 0-16,9-13 0 16,12-11-3-16,-3-3 0 15,6-3-4-15,-9 0 0 16,-7 0 4-16,-11 0 1 16,0 0-98-16</inkml:trace>
  <inkml:trace contextRef="#ctx0" brushRef="#br0" timeOffset="556946.8725">15401 10337 64 0,'3'0'0'0,"3"3"25"0,-18-15 1 15,-12-9-26-15,-1 0 1 16,-2-3 1-16,-13-6 0 15,-6-3 6-15,-12 4 0 16,-6-4-2-16,-16-3 0 16,-8 0-5-16,-16 3 0 15,-16 0 0-15,-42 0 0 16,-31-3-1-16,-5 18 0 16,-16 9 0-16,-4 6 1 15,-2 3-1-15,-9 9 1 16,-4 6-1-16,-20 6 1 15,-17 3 0-15,14 15 0 16,-4 9 0-16,21 6 1 16,16 9-2-16,15 8 1 15,18 7 0-15,10 12 0 16,15 12-1-16,15 2 0 0,15 7 0 16,22 6 0-16,21 2 0 15,19-2 0-15,21-3-3 16,18-1 0-16,25 1 3 15,9 12 0-15,21 5 0 16,19-5 0-16,18 0-2 16,31-4 0-16,24-2 2 15,37-15 0-15,37-13-2 16,18-14 1-16,27-15 0 0,16-15 0 16,24-12 1-16,25-12 1 15,21-12-2-15,12-6 1 16,12-12-2-16,-5-3 1 15,-4-9-5-15,19-3 1 16,15-6 3-16,6-9 1 16,12-12 0-16,7-9 1 15,9-9-36-15,-22-2 0 16,-9-7 44-16,-49 0 0 16,-34-3 5-16,-39 9 0 15,-37 4-6-15,-33 2 1 16,-32 3 4-16,-36 3 0 15,-30 6-5-15,-46-26 0 16,-37-16-5-16,-80-3 1 16,-61-9 0-16,-70 16 1 15,-64 2-2-15,-46 0 0 16,-49 0-2-16,-7 15 0 16,-20 13-3-16,30 8 1 0,0 0-117 15</inkml:trace>
  <inkml:trace contextRef="#ctx0" brushRef="#br0" timeOffset="558059.53">17044 7444 149 0,'-7'-18'0'0,"-2"-12"1"16,-3 6 1-16,0 3 0 16,-19-9 0-16,-9-5-1 0,-15-1 1 15,-9-6-1-15,-18-6 0 16,-19-6 4-16,-16 0 1 15,-17-3-5-15,-59-12 0 16,-42-8-1-16,-13 8 1 16,-18 0-1-16,-6 9 1 15,-7 6 4-15,-8 7 0 16,-10 8-6-16,-21 12 1 16,-18 12 2-16,-16 15 0 15,-15 15-3-15,0 15 1 16,-3 15 0-16,-3 8 0 15,3 10 0-15,61 15 0 16,43 9 1-16,64-18 0 16,55-7-1-16,22-2 0 15,36-3 0-15,13 6 1 16,14 3-1-16,29 8 0 16,21 4 0-16,27 18 1 15,31 15-1-15,36-7 0 16,32 4 0-16,35-3 0 0,35-3 0 15,18 2 0-15,27 1-3 16,10 3 0-16,21-1 5 16,21-8 0-16,19-9-1 15,12-3 0-15,18-7-1 16,16-14 0-16,17-15-4 16,11-24 1-16,14-24 3 15,-18-24 0-15,-6-27 1 0,-46-9 0 16,-33-14-2-16,-56 2 0 15,-49-6 2-15,-39 6 1 16,-40 3-5-16,-12-11 1 16,-22-7 5-16,-15-6 1 15,-15-6-4-15,-19-11 0 16,-15-13-1-16,-34-3 1 16,-30-8 0-16,-46 2 0 15,-43 0 0-15,-30 10 1 16,-34 2 3-16,-9 9 0 15,-16 10-4-15,4 20 0 16,-4 15-5-16,25 21 0 16,15 21-1-16,22 12 0 15,18 15-7-15,18 12 0 16,16 12-39-16,42 3 0 16,0 0 34-16</inkml:trace>
  <inkml:trace contextRef="#ctx0" brushRef="#br0" timeOffset="558777.6718">22194 7444 166 0,'-37'-18'0'16,"-27"-12"-1"-16,-37 12 1 15,-34 0-9-15,-66 9 0 16,-56 9 7-16,-9 6 1 16,-25 9 2-16,-3 6 0 15,-5 3 3-15,-4 30 0 16,-6 24-3-16,34 18 1 0,21 20-1 15,52 28 1-15,40 26-1 16,58-2 0-16,52 8-1 16,55-11 0-16,58-4 0 15,62-14 0-15,60-15 0 16,62-31 0-16,61-23-2 16,36-24 1-16,50-27 0 15,2-18 0-15,19-21-1 16,-15-3 1-16,-4-6 0 15,-21-12 1-15,-15-9 0 16,-19-12 0-16,-17-8-1 0,-32-1 1 16,-27 0-2-16,-58-3 0 15,-49-6 3-15,-52-11 1 16,-49-13 3-16,-21-15 1 16,-34-18-6-16,-68-2 1 15,-51-13-1-15,-67 31 0 16,-65 11 0-16,-79 27 0 15,-71 18 0-15,-24 39 0 16,-40 30 0-16,52 18 1 16,25 21-6-16,97 0 1 15,1 0-108-15</inkml:trace>
  <inkml:trace contextRef="#ctx0" brushRef="#br0" timeOffset="559502.473">27246 7992 133 0,'-101'6'0'15,"-64"3"1"-15,-55 17 0 16,-58 10 6-16,27 21 1 16,-3 15-7-16,52 15 1 15,34 17-1-15,21-5 0 16,28 0-1-16,61 9 0 16,49 5 0-16,57-2 0 15,60 0 0-15,69-19 0 16,68-11 0-16,5-18 0 15,32-18 0-15,69-15 0 0,56-18-3 16,24-12 0-16,37-12 0 16,-30-6 1-16,-7-9 1 15,-49 15 0-15,-33 6 1 16,-53-6 0-16,-45 0 1 16,-37-12 0-16,-42-6 0 15,-50-15 0-15,-49-9 2 16,-42-29 1-16,-43-22-3 15,-71-18 1-15,-64-17 3 16,-61-4 0-16,-61-5 5 0,-61 11 1 16,-65 6-11-16,-27 40 0 15,-39 26 7-15,8 27 1 16,-9 24-7-16,34 24 1 16,18 21-3-16,28 9 0 15,21 12-6-15,52 5 0 16,43 7-4-16,18 6 1 15,28 6-52-15,58 12 1 16,0-1 46-16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551-931E-41D2-A57A-D5757795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906F-A765-479E-B0DC-87833D92B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657B-F420-49B3-9ED7-B472DC34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605E-65D4-46BF-984D-BD244142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EF1E-A6AA-4DAE-84F8-BB205DDB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3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3403-F1C0-48B5-B7BF-395F5F7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51E97-83E8-4F12-9EFF-CA014B01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ADCB-B6DF-483C-87D8-B5ED394E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0AE1-F585-4114-BC2F-3AAEF16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13B2-2004-47D3-A229-59D1E97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4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06F68-81A2-4AF0-BC8D-DDF49D4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64F80-4548-44E5-8B87-8D56FBB5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A1BB-8C8B-4D74-AE24-B56B11E1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AE01-B9B4-4F92-BB6C-A69E0D9F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706E-0EFC-4896-AE24-E34FAD7C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8943-CC09-418C-808F-51C070EA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A13D-CF87-433C-899F-C465E458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B04A-16F1-4999-AAC7-DDFECB7A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AB7C-6931-4B4A-BFEC-D7547EAA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CFFF-A486-49AD-AA93-74C828D7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1E-6230-40C8-9944-28F44D9D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7E99C-B30B-4700-8D73-C186CADF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24D5-9A03-4678-BCEF-2C1996A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DA6-CBB6-4A97-9655-26D23A2D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D340-8EAA-4398-AA9D-DBD1EAC2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1D5A-7AE7-4EA7-B9D4-01E1FAF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2468-E4D5-4A3E-8B1E-999837986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4FA2B-BF17-44D7-A555-5995A092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F215-9D8D-473A-9FAB-A3BC7EF6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A894-1FE3-429E-9BB0-394BD118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7BF78-2211-44A5-AFB2-C195652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B048-9147-42FF-A67F-9620A81A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E761-4DC9-4FCA-B466-A416BCD3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6D39-9098-4334-9C7C-FDA559C9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79DA2-6734-416C-B71D-BBCC6387A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B8514-2986-4E91-AEF5-855F54BD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6407-F53F-4C9F-ADCF-15F34DB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A6262-FFBE-4D4C-981C-87888CA6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2DA13-6D34-47D9-B6B3-5667320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6031-39E4-4219-8787-C7E56D16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FCC61-A2F0-4AC2-9043-A7CD9AC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5035-32BD-41AA-A194-7FCE8DD6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8E01-7D30-4831-BAEB-619C51F3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8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4D784-B72E-4DB2-82C8-F410F819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AFF4D-B26C-47EA-A83B-52DE8ED8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9EE61-3F5E-41D6-861C-C739EECA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924B-9698-42B0-BB7E-965E6E1D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2F65-F3CB-4687-835D-75D75EB0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275A6-FC16-4B0C-8117-D5A120F1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9153-4BE9-4BF0-A46D-3BB8CF11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BC3C-F378-483E-845D-2F5ACD90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03BC-D8AF-4BFD-922F-644C61C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603-C94E-42EE-A9E4-CEA92019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0FDD-EFEE-4CC7-982A-34FAA7982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BF746-4BEC-4A44-BBBC-4C0FD1FB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0791-4587-48C8-8B0C-7861E27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9C91-58B9-48DD-A1C6-F1BCBF0C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9572-CA7A-4103-9691-6A9BA721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2CC41-B520-4B3D-B4BE-F01AF1AD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1E52-873F-482C-B2BC-31DBFD76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1E6B-95FA-405D-8227-20A8CC0A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95F9-45AE-4E55-B7C8-98B1FBF07D2C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601B-DA46-413A-AD9F-215E3A8E7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4C1D-1610-4D6F-A044-508AD7E96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F97B-920F-4B8A-A744-6ACE4123F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8E6E69-13C0-4EAA-AD36-F0C6496071FE}"/>
                  </a:ext>
                </a:extLst>
              </p14:cNvPr>
              <p14:cNvContentPartPr/>
              <p14:nvPr/>
            </p14:nvContentPartPr>
            <p14:xfrm>
              <a:off x="467640" y="540000"/>
              <a:ext cx="1168992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8E6E69-13C0-4EAA-AD36-F0C649607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80" y="530640"/>
                <a:ext cx="1170864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12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B448-D94E-4B0C-9324-E7DB66CD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AF42-5E98-49B9-A63E-92CE336B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AA4B4F-4A22-4337-A206-79A624A5D6BF}"/>
                  </a:ext>
                </a:extLst>
              </p14:cNvPr>
              <p14:cNvContentPartPr/>
              <p14:nvPr/>
            </p14:nvContentPartPr>
            <p14:xfrm>
              <a:off x="705600" y="55080"/>
              <a:ext cx="11340720" cy="624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AA4B4F-4A22-4337-A206-79A624A5D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45720"/>
                <a:ext cx="11359440" cy="62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7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6046-62D0-46D5-9725-183A9487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FBC5-AC9A-4609-B193-BD789AB9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01380-E89A-4A2D-A683-34F70C5BA535}"/>
                  </a:ext>
                </a:extLst>
              </p14:cNvPr>
              <p14:cNvContentPartPr/>
              <p14:nvPr/>
            </p14:nvContentPartPr>
            <p14:xfrm>
              <a:off x="794880" y="120960"/>
              <a:ext cx="10346400" cy="667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01380-E89A-4A2D-A683-34F70C5BA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11600"/>
                <a:ext cx="10365120" cy="66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5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0241-51E5-41EC-A169-6294BF6B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5005-7541-47F9-9327-A17A5D4D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A899E-59AE-44A9-BABB-C97CDC7904B9}"/>
                  </a:ext>
                </a:extLst>
              </p14:cNvPr>
              <p14:cNvContentPartPr/>
              <p14:nvPr/>
            </p14:nvContentPartPr>
            <p14:xfrm>
              <a:off x="491760" y="72360"/>
              <a:ext cx="10867320" cy="60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A899E-59AE-44A9-BABB-C97CDC7904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63000"/>
                <a:ext cx="10886040" cy="60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61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04C2F-0904-467F-ACA2-519D83A24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23" y="300121"/>
            <a:ext cx="6259573" cy="64493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9FFA6-D4B0-4DC0-946E-7B7A18997D59}"/>
                  </a:ext>
                </a:extLst>
              </p14:cNvPr>
              <p14:cNvContentPartPr/>
              <p14:nvPr/>
            </p14:nvContentPartPr>
            <p14:xfrm>
              <a:off x="1497240" y="127440"/>
              <a:ext cx="9591120" cy="442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9FFA6-D4B0-4DC0-946E-7B7A18997D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880" y="118080"/>
                <a:ext cx="9609840" cy="44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12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7CD6C-69A8-4BFD-94C3-67667443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8" y="32163"/>
            <a:ext cx="5019262" cy="67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3EACFC-A147-4555-972C-34801E7C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7" y="141356"/>
            <a:ext cx="10329320" cy="64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Dainiak</dc:creator>
  <cp:lastModifiedBy>Alex Dainiak</cp:lastModifiedBy>
  <cp:revision>3</cp:revision>
  <dcterms:created xsi:type="dcterms:W3CDTF">2018-03-09T13:14:31Z</dcterms:created>
  <dcterms:modified xsi:type="dcterms:W3CDTF">2018-03-09T19:54:45Z</dcterms:modified>
</cp:coreProperties>
</file>