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73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44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70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6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19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69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9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8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2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50510-E49D-4ACE-B24F-EEA030664474}" type="datetimeFigureOut">
              <a:rPr lang="ru-RU" smtClean="0"/>
              <a:t>01.10.2014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E036C-C1CA-44E4-B186-6A3A2D109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6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2898" y="1990725"/>
            <a:ext cx="3535801" cy="4829992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6" y="2028825"/>
            <a:ext cx="5936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1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478" y="1990724"/>
            <a:ext cx="3776322" cy="4876093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6" y="2028825"/>
            <a:ext cx="5936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4667" y="1914524"/>
            <a:ext cx="5069133" cy="4829175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56" y="2028825"/>
            <a:ext cx="59363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5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208</dc:creator>
  <cp:lastModifiedBy>Alex Dainiak</cp:lastModifiedBy>
  <cp:revision>2</cp:revision>
  <dcterms:created xsi:type="dcterms:W3CDTF">2014-10-01T09:07:00Z</dcterms:created>
  <dcterms:modified xsi:type="dcterms:W3CDTF">2014-10-01T14:25:28Z</dcterms:modified>
</cp:coreProperties>
</file>