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5D3-B947-45C9-8AA3-8545242D471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9D25-1DFB-4CAD-8995-6ED5C12D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3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5D3-B947-45C9-8AA3-8545242D471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9D25-1DFB-4CAD-8995-6ED5C12D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8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5D3-B947-45C9-8AA3-8545242D471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9D25-1DFB-4CAD-8995-6ED5C12D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82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5D3-B947-45C9-8AA3-8545242D471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9D25-1DFB-4CAD-8995-6ED5C12D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5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5D3-B947-45C9-8AA3-8545242D471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9D25-1DFB-4CAD-8995-6ED5C12D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2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5D3-B947-45C9-8AA3-8545242D471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9D25-1DFB-4CAD-8995-6ED5C12D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5D3-B947-45C9-8AA3-8545242D471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9D25-1DFB-4CAD-8995-6ED5C12D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7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5D3-B947-45C9-8AA3-8545242D471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9D25-1DFB-4CAD-8995-6ED5C12D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5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5D3-B947-45C9-8AA3-8545242D471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9D25-1DFB-4CAD-8995-6ED5C12D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92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5D3-B947-45C9-8AA3-8545242D471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9D25-1DFB-4CAD-8995-6ED5C12D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9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3C5D3-B947-45C9-8AA3-8545242D471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09D25-1DFB-4CAD-8995-6ED5C12D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0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C5D3-B947-45C9-8AA3-8545242D4713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09D25-1DFB-4CAD-8995-6ED5C12D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4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56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326" y="913706"/>
            <a:ext cx="5858685" cy="445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453" y="985158"/>
            <a:ext cx="6528866" cy="49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0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7027" y="768242"/>
            <a:ext cx="6774517" cy="526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4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00" y="2093920"/>
            <a:ext cx="6175743" cy="3790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906" y="2048498"/>
            <a:ext cx="5267330" cy="33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4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642" y="1005274"/>
            <a:ext cx="8918453" cy="437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4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354" y="1102964"/>
            <a:ext cx="6750016" cy="476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7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360" y="564775"/>
            <a:ext cx="8050834" cy="599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3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004" y="400068"/>
            <a:ext cx="6636701" cy="606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3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917" y="1997914"/>
            <a:ext cx="7234159" cy="27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7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178" y="1024574"/>
            <a:ext cx="9536690" cy="478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5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9903" y="1777332"/>
            <a:ext cx="9944566" cy="361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93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Dainiak</dc:creator>
  <cp:lastModifiedBy>Alex Dainiak</cp:lastModifiedBy>
  <cp:revision>3</cp:revision>
  <dcterms:created xsi:type="dcterms:W3CDTF">2015-12-02T11:30:10Z</dcterms:created>
  <dcterms:modified xsi:type="dcterms:W3CDTF">2015-12-02T11:36:42Z</dcterms:modified>
</cp:coreProperties>
</file>