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B9B18-2EC7-409E-8422-5411AEB6198D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1EA56-BCE0-4C31-A403-D5068C2BD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6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26.11.2015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201</a:t>
            </a:r>
            <a:r>
              <a:rPr lang="en-US" sz="3200" smtClean="0"/>
              <a:t>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44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Дискретная оптимизация МФТИ, осень 2015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76</cp:revision>
  <dcterms:created xsi:type="dcterms:W3CDTF">2013-02-19T05:25:38Z</dcterms:created>
  <dcterms:modified xsi:type="dcterms:W3CDTF">2015-11-26T19:00:12Z</dcterms:modified>
</cp:coreProperties>
</file>