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90" r:id="rId2"/>
    <p:sldId id="393" r:id="rId3"/>
    <p:sldId id="365" r:id="rId4"/>
    <p:sldId id="407" r:id="rId5"/>
    <p:sldId id="408" r:id="rId6"/>
    <p:sldId id="423" r:id="rId7"/>
    <p:sldId id="409" r:id="rId8"/>
    <p:sldId id="410" r:id="rId9"/>
    <p:sldId id="368" r:id="rId10"/>
    <p:sldId id="411" r:id="rId11"/>
    <p:sldId id="418" r:id="rId12"/>
    <p:sldId id="417" r:id="rId13"/>
    <p:sldId id="414" r:id="rId14"/>
    <p:sldId id="415" r:id="rId15"/>
    <p:sldId id="412" r:id="rId16"/>
    <p:sldId id="413" r:id="rId17"/>
    <p:sldId id="421" r:id="rId18"/>
    <p:sldId id="422" r:id="rId19"/>
    <p:sldId id="359" r:id="rId20"/>
    <p:sldId id="388" r:id="rId21"/>
    <p:sldId id="3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11F"/>
    <a:srgbClr val="EA9200"/>
    <a:srgbClr val="EC9A0B"/>
    <a:srgbClr val="FBDD68"/>
    <a:srgbClr val="DC910A"/>
    <a:srgbClr val="0F011B"/>
    <a:srgbClr val="380564"/>
    <a:srgbClr val="410121"/>
    <a:srgbClr val="EA9000"/>
    <a:srgbClr val="F2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2F1A74-6A8C-4347-BFA7-CC334EA76C67}" v="473" dt="2021-05-21T09:27:34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5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4"/>
    </p:cViewPr>
  </p:sorterViewPr>
  <p:notesViewPr>
    <p:cSldViewPr snapToGrid="0">
      <p:cViewPr varScale="1">
        <p:scale>
          <a:sx n="70" d="100"/>
          <a:sy n="70" d="100"/>
        </p:scale>
        <p:origin x="324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ni Castaldi" userId="e0278f109871e7a5" providerId="LiveId" clId="{BC2F1A74-6A8C-4347-BFA7-CC334EA76C67}"/>
    <pc:docChg chg="undo custSel addSld delSld modSld sldOrd">
      <pc:chgData name="Gianni Castaldi" userId="e0278f109871e7a5" providerId="LiveId" clId="{BC2F1A74-6A8C-4347-BFA7-CC334EA76C67}" dt="2021-05-21T13:04:24.144" v="3502" actId="729"/>
      <pc:docMkLst>
        <pc:docMk/>
      </pc:docMkLst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480771605" sldId="320"/>
        </pc:sldMkLst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2371184225" sldId="347"/>
        </pc:sldMkLst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1154864722" sldId="349"/>
        </pc:sldMkLst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1376298889" sldId="353"/>
        </pc:sldMkLst>
      </pc:sldChg>
      <pc:sldChg chg="addSp delSp modSp mod ord modShow">
        <pc:chgData name="Gianni Castaldi" userId="e0278f109871e7a5" providerId="LiveId" clId="{BC2F1A74-6A8C-4347-BFA7-CC334EA76C67}" dt="2021-05-21T13:04:24.144" v="3502" actId="729"/>
        <pc:sldMkLst>
          <pc:docMk/>
          <pc:sldMk cId="1358474974" sldId="359"/>
        </pc:sldMkLst>
        <pc:spChg chg="mod">
          <ac:chgData name="Gianni Castaldi" userId="e0278f109871e7a5" providerId="LiveId" clId="{BC2F1A74-6A8C-4347-BFA7-CC334EA76C67}" dt="2021-05-21T09:09:55.439" v="2889"/>
          <ac:spMkLst>
            <pc:docMk/>
            <pc:sldMk cId="1358474974" sldId="359"/>
            <ac:spMk id="9" creationId="{00000000-0000-0000-0000-000000000000}"/>
          </ac:spMkLst>
        </pc:spChg>
        <pc:spChg chg="del mod">
          <ac:chgData name="Gianni Castaldi" userId="e0278f109871e7a5" providerId="LiveId" clId="{BC2F1A74-6A8C-4347-BFA7-CC334EA76C67}" dt="2021-05-18T18:59:50.160" v="716"/>
          <ac:spMkLst>
            <pc:docMk/>
            <pc:sldMk cId="1358474974" sldId="359"/>
            <ac:spMk id="10" creationId="{CCBE95FC-531C-4015-A9A2-C381064E42E6}"/>
          </ac:spMkLst>
        </pc:spChg>
        <pc:spChg chg="del mod">
          <ac:chgData name="Gianni Castaldi" userId="e0278f109871e7a5" providerId="LiveId" clId="{BC2F1A74-6A8C-4347-BFA7-CC334EA76C67}" dt="2021-05-18T18:59:27.132" v="711" actId="478"/>
          <ac:spMkLst>
            <pc:docMk/>
            <pc:sldMk cId="1358474974" sldId="359"/>
            <ac:spMk id="11" creationId="{F23B4B70-0EB5-4414-8FCF-FF52A644A35E}"/>
          </ac:spMkLst>
        </pc:spChg>
        <pc:picChg chg="mod">
          <ac:chgData name="Gianni Castaldi" userId="e0278f109871e7a5" providerId="LiveId" clId="{BC2F1A74-6A8C-4347-BFA7-CC334EA76C67}" dt="2021-05-18T18:59:12.983" v="708" actId="1076"/>
          <ac:picMkLst>
            <pc:docMk/>
            <pc:sldMk cId="1358474974" sldId="359"/>
            <ac:picMk id="3" creationId="{00000000-0000-0000-0000-000000000000}"/>
          </ac:picMkLst>
        </pc:picChg>
        <pc:picChg chg="add del mod">
          <ac:chgData name="Gianni Castaldi" userId="e0278f109871e7a5" providerId="LiveId" clId="{BC2F1A74-6A8C-4347-BFA7-CC334EA76C67}" dt="2021-05-20T19:48:58.719" v="2155" actId="478"/>
          <ac:picMkLst>
            <pc:docMk/>
            <pc:sldMk cId="1358474974" sldId="359"/>
            <ac:picMk id="4" creationId="{00926022-131B-49C8-85B7-DB06461ED412}"/>
          </ac:picMkLst>
        </pc:picChg>
        <pc:picChg chg="add mod">
          <ac:chgData name="Gianni Castaldi" userId="e0278f109871e7a5" providerId="LiveId" clId="{BC2F1A74-6A8C-4347-BFA7-CC334EA76C67}" dt="2021-05-20T19:49:57.893" v="2163" actId="1076"/>
          <ac:picMkLst>
            <pc:docMk/>
            <pc:sldMk cId="1358474974" sldId="359"/>
            <ac:picMk id="6" creationId="{3A0F8B59-0556-4DD2-ABA9-3417C35ACA00}"/>
          </ac:picMkLst>
        </pc:picChg>
      </pc:sldChg>
      <pc:sldChg chg="del mod ord modShow">
        <pc:chgData name="Gianni Castaldi" userId="e0278f109871e7a5" providerId="LiveId" clId="{BC2F1A74-6A8C-4347-BFA7-CC334EA76C67}" dt="2021-05-20T15:55:09.766" v="1808" actId="2696"/>
        <pc:sldMkLst>
          <pc:docMk/>
          <pc:sldMk cId="20738189" sldId="362"/>
        </pc:sldMkLst>
      </pc:sldChg>
      <pc:sldChg chg="modSp mod ord">
        <pc:chgData name="Gianni Castaldi" userId="e0278f109871e7a5" providerId="LiveId" clId="{BC2F1A74-6A8C-4347-BFA7-CC334EA76C67}" dt="2021-05-18T18:53:30.217" v="567" actId="20577"/>
        <pc:sldMkLst>
          <pc:docMk/>
          <pc:sldMk cId="1671165305" sldId="365"/>
        </pc:sldMkLst>
        <pc:spChg chg="mod">
          <ac:chgData name="Gianni Castaldi" userId="e0278f109871e7a5" providerId="LiveId" clId="{BC2F1A74-6A8C-4347-BFA7-CC334EA76C67}" dt="2021-05-18T18:53:30.217" v="567" actId="20577"/>
          <ac:spMkLst>
            <pc:docMk/>
            <pc:sldMk cId="1671165305" sldId="365"/>
            <ac:spMk id="6" creationId="{00000000-0000-0000-0000-000000000000}"/>
          </ac:spMkLst>
        </pc:spChg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3444139348" sldId="367"/>
        </pc:sldMkLst>
      </pc:sldChg>
      <pc:sldChg chg="modSp mod ord modShow">
        <pc:chgData name="Gianni Castaldi" userId="e0278f109871e7a5" providerId="LiveId" clId="{BC2F1A74-6A8C-4347-BFA7-CC334EA76C67}" dt="2021-05-21T11:24:37.241" v="3151" actId="20577"/>
        <pc:sldMkLst>
          <pc:docMk/>
          <pc:sldMk cId="2053941856" sldId="368"/>
        </pc:sldMkLst>
        <pc:graphicFrameChg chg="mod modGraphic">
          <ac:chgData name="Gianni Castaldi" userId="e0278f109871e7a5" providerId="LiveId" clId="{BC2F1A74-6A8C-4347-BFA7-CC334EA76C67}" dt="2021-05-21T11:24:37.241" v="3151" actId="20577"/>
          <ac:graphicFrameMkLst>
            <pc:docMk/>
            <pc:sldMk cId="2053941856" sldId="368"/>
            <ac:graphicFrameMk id="8" creationId="{00000000-0000-0000-0000-000000000000}"/>
          </ac:graphicFrameMkLst>
        </pc:graphicFrameChg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2562537323" sldId="370"/>
        </pc:sldMkLst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3686683286" sldId="374"/>
        </pc:sldMkLst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2322477724" sldId="379"/>
        </pc:sldMkLst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2809670464" sldId="380"/>
        </pc:sldMkLst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2346853133" sldId="381"/>
        </pc:sldMkLst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595135707" sldId="382"/>
        </pc:sldMkLst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3347224331" sldId="383"/>
        </pc:sldMkLst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3197281341" sldId="386"/>
        </pc:sldMkLst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4046885122" sldId="387"/>
        </pc:sldMkLst>
      </pc:sldChg>
      <pc:sldChg chg="ord">
        <pc:chgData name="Gianni Castaldi" userId="e0278f109871e7a5" providerId="LiveId" clId="{BC2F1A74-6A8C-4347-BFA7-CC334EA76C67}" dt="2021-05-18T18:56:30.118" v="679"/>
        <pc:sldMkLst>
          <pc:docMk/>
          <pc:sldMk cId="2557719589" sldId="388"/>
        </pc:sldMkLst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2533269987" sldId="389"/>
        </pc:sldMkLst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127054835" sldId="391"/>
        </pc:sldMkLst>
      </pc:sldChg>
      <pc:sldChg chg="addSp delSp modSp mod delAnim modAnim">
        <pc:chgData name="Gianni Castaldi" userId="e0278f109871e7a5" providerId="LiveId" clId="{BC2F1A74-6A8C-4347-BFA7-CC334EA76C67}" dt="2021-05-18T19:56:45.023" v="1634" actId="20577"/>
        <pc:sldMkLst>
          <pc:docMk/>
          <pc:sldMk cId="1442583597" sldId="393"/>
        </pc:sldMkLst>
        <pc:spChg chg="del">
          <ac:chgData name="Gianni Castaldi" userId="e0278f109871e7a5" providerId="LiveId" clId="{BC2F1A74-6A8C-4347-BFA7-CC334EA76C67}" dt="2021-05-13T19:15:26.742" v="127" actId="931"/>
          <ac:spMkLst>
            <pc:docMk/>
            <pc:sldMk cId="1442583597" sldId="393"/>
            <ac:spMk id="2" creationId="{00000000-0000-0000-0000-000000000000}"/>
          </ac:spMkLst>
        </pc:spChg>
        <pc:spChg chg="mod">
          <ac:chgData name="Gianni Castaldi" userId="e0278f109871e7a5" providerId="LiveId" clId="{BC2F1A74-6A8C-4347-BFA7-CC334EA76C67}" dt="2021-05-18T19:56:45.023" v="1634" actId="20577"/>
          <ac:spMkLst>
            <pc:docMk/>
            <pc:sldMk cId="1442583597" sldId="393"/>
            <ac:spMk id="3" creationId="{00000000-0000-0000-0000-000000000000}"/>
          </ac:spMkLst>
        </pc:spChg>
        <pc:spChg chg="mod">
          <ac:chgData name="Gianni Castaldi" userId="e0278f109871e7a5" providerId="LiveId" clId="{BC2F1A74-6A8C-4347-BFA7-CC334EA76C67}" dt="2021-05-13T19:17:20.119" v="151" actId="20577"/>
          <ac:spMkLst>
            <pc:docMk/>
            <pc:sldMk cId="1442583597" sldId="393"/>
            <ac:spMk id="4" creationId="{00000000-0000-0000-0000-000000000000}"/>
          </ac:spMkLst>
        </pc:spChg>
        <pc:spChg chg="del">
          <ac:chgData name="Gianni Castaldi" userId="e0278f109871e7a5" providerId="LiveId" clId="{BC2F1A74-6A8C-4347-BFA7-CC334EA76C67}" dt="2021-05-18T18:29:48.900" v="445" actId="478"/>
          <ac:spMkLst>
            <pc:docMk/>
            <pc:sldMk cId="1442583597" sldId="393"/>
            <ac:spMk id="5" creationId="{00000000-0000-0000-0000-000000000000}"/>
          </ac:spMkLst>
        </pc:spChg>
        <pc:spChg chg="del">
          <ac:chgData name="Gianni Castaldi" userId="e0278f109871e7a5" providerId="LiveId" clId="{BC2F1A74-6A8C-4347-BFA7-CC334EA76C67}" dt="2021-05-18T18:29:48.900" v="445" actId="478"/>
          <ac:spMkLst>
            <pc:docMk/>
            <pc:sldMk cId="1442583597" sldId="393"/>
            <ac:spMk id="6" creationId="{00000000-0000-0000-0000-000000000000}"/>
          </ac:spMkLst>
        </pc:spChg>
        <pc:spChg chg="del">
          <ac:chgData name="Gianni Castaldi" userId="e0278f109871e7a5" providerId="LiveId" clId="{BC2F1A74-6A8C-4347-BFA7-CC334EA76C67}" dt="2021-05-18T18:29:48.900" v="445" actId="478"/>
          <ac:spMkLst>
            <pc:docMk/>
            <pc:sldMk cId="1442583597" sldId="393"/>
            <ac:spMk id="7" creationId="{00000000-0000-0000-0000-000000000000}"/>
          </ac:spMkLst>
        </pc:spChg>
        <pc:spChg chg="del">
          <ac:chgData name="Gianni Castaldi" userId="e0278f109871e7a5" providerId="LiveId" clId="{BC2F1A74-6A8C-4347-BFA7-CC334EA76C67}" dt="2021-05-18T18:29:48.900" v="445" actId="478"/>
          <ac:spMkLst>
            <pc:docMk/>
            <pc:sldMk cId="1442583597" sldId="393"/>
            <ac:spMk id="8" creationId="{00000000-0000-0000-0000-000000000000}"/>
          </ac:spMkLst>
        </pc:spChg>
        <pc:spChg chg="del">
          <ac:chgData name="Gianni Castaldi" userId="e0278f109871e7a5" providerId="LiveId" clId="{BC2F1A74-6A8C-4347-BFA7-CC334EA76C67}" dt="2021-05-18T18:29:48.900" v="445" actId="478"/>
          <ac:spMkLst>
            <pc:docMk/>
            <pc:sldMk cId="1442583597" sldId="393"/>
            <ac:spMk id="9" creationId="{00000000-0000-0000-0000-000000000000}"/>
          </ac:spMkLst>
        </pc:spChg>
        <pc:spChg chg="del">
          <ac:chgData name="Gianni Castaldi" userId="e0278f109871e7a5" providerId="LiveId" clId="{BC2F1A74-6A8C-4347-BFA7-CC334EA76C67}" dt="2021-05-18T18:29:48.900" v="445" actId="478"/>
          <ac:spMkLst>
            <pc:docMk/>
            <pc:sldMk cId="1442583597" sldId="393"/>
            <ac:spMk id="10" creationId="{00000000-0000-0000-0000-000000000000}"/>
          </ac:spMkLst>
        </pc:spChg>
        <pc:spChg chg="del">
          <ac:chgData name="Gianni Castaldi" userId="e0278f109871e7a5" providerId="LiveId" clId="{BC2F1A74-6A8C-4347-BFA7-CC334EA76C67}" dt="2021-05-18T18:29:48.900" v="445" actId="478"/>
          <ac:spMkLst>
            <pc:docMk/>
            <pc:sldMk cId="1442583597" sldId="393"/>
            <ac:spMk id="11" creationId="{00000000-0000-0000-0000-000000000000}"/>
          </ac:spMkLst>
        </pc:spChg>
        <pc:spChg chg="del">
          <ac:chgData name="Gianni Castaldi" userId="e0278f109871e7a5" providerId="LiveId" clId="{BC2F1A74-6A8C-4347-BFA7-CC334EA76C67}" dt="2021-05-18T18:29:48.900" v="445" actId="478"/>
          <ac:spMkLst>
            <pc:docMk/>
            <pc:sldMk cId="1442583597" sldId="393"/>
            <ac:spMk id="12" creationId="{00000000-0000-0000-0000-000000000000}"/>
          </ac:spMkLst>
        </pc:spChg>
        <pc:spChg chg="del">
          <ac:chgData name="Gianni Castaldi" userId="e0278f109871e7a5" providerId="LiveId" clId="{BC2F1A74-6A8C-4347-BFA7-CC334EA76C67}" dt="2021-05-18T18:29:48.900" v="445" actId="478"/>
          <ac:spMkLst>
            <pc:docMk/>
            <pc:sldMk cId="1442583597" sldId="393"/>
            <ac:spMk id="13" creationId="{00000000-0000-0000-0000-000000000000}"/>
          </ac:spMkLst>
        </pc:spChg>
        <pc:spChg chg="del">
          <ac:chgData name="Gianni Castaldi" userId="e0278f109871e7a5" providerId="LiveId" clId="{BC2F1A74-6A8C-4347-BFA7-CC334EA76C67}" dt="2021-05-18T18:29:48.900" v="445" actId="478"/>
          <ac:spMkLst>
            <pc:docMk/>
            <pc:sldMk cId="1442583597" sldId="393"/>
            <ac:spMk id="14" creationId="{00000000-0000-0000-0000-000000000000}"/>
          </ac:spMkLst>
        </pc:spChg>
        <pc:spChg chg="del">
          <ac:chgData name="Gianni Castaldi" userId="e0278f109871e7a5" providerId="LiveId" clId="{BC2F1A74-6A8C-4347-BFA7-CC334EA76C67}" dt="2021-05-18T18:29:48.900" v="445" actId="478"/>
          <ac:spMkLst>
            <pc:docMk/>
            <pc:sldMk cId="1442583597" sldId="393"/>
            <ac:spMk id="15" creationId="{00000000-0000-0000-0000-000000000000}"/>
          </ac:spMkLst>
        </pc:spChg>
        <pc:spChg chg="del">
          <ac:chgData name="Gianni Castaldi" userId="e0278f109871e7a5" providerId="LiveId" clId="{BC2F1A74-6A8C-4347-BFA7-CC334EA76C67}" dt="2021-05-18T18:29:48.900" v="445" actId="478"/>
          <ac:spMkLst>
            <pc:docMk/>
            <pc:sldMk cId="1442583597" sldId="393"/>
            <ac:spMk id="16" creationId="{00000000-0000-0000-0000-000000000000}"/>
          </ac:spMkLst>
        </pc:spChg>
        <pc:spChg chg="mod">
          <ac:chgData name="Gianni Castaldi" userId="e0278f109871e7a5" providerId="LiveId" clId="{BC2F1A74-6A8C-4347-BFA7-CC334EA76C67}" dt="2021-05-13T19:17:10.409" v="149" actId="14100"/>
          <ac:spMkLst>
            <pc:docMk/>
            <pc:sldMk cId="1442583597" sldId="393"/>
            <ac:spMk id="17" creationId="{00000000-0000-0000-0000-000000000000}"/>
          </ac:spMkLst>
        </pc:spChg>
        <pc:spChg chg="del">
          <ac:chgData name="Gianni Castaldi" userId="e0278f109871e7a5" providerId="LiveId" clId="{BC2F1A74-6A8C-4347-BFA7-CC334EA76C67}" dt="2021-05-13T18:31:57.262" v="52" actId="478"/>
          <ac:spMkLst>
            <pc:docMk/>
            <pc:sldMk cId="1442583597" sldId="393"/>
            <ac:spMk id="18" creationId="{00000000-0000-0000-0000-000000000000}"/>
          </ac:spMkLst>
        </pc:spChg>
        <pc:picChg chg="add mod">
          <ac:chgData name="Gianni Castaldi" userId="e0278f109871e7a5" providerId="LiveId" clId="{BC2F1A74-6A8C-4347-BFA7-CC334EA76C67}" dt="2021-05-13T19:16:21.466" v="138" actId="1076"/>
          <ac:picMkLst>
            <pc:docMk/>
            <pc:sldMk cId="1442583597" sldId="393"/>
            <ac:picMk id="25" creationId="{BB364133-13AB-4C37-A32C-0F02952697FB}"/>
          </ac:picMkLst>
        </pc:picChg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2784790982" sldId="394"/>
        </pc:sldMkLst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3025003009" sldId="396"/>
        </pc:sldMkLst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1501704035" sldId="398"/>
        </pc:sldMkLst>
      </pc:sldChg>
      <pc:sldChg chg="addSp delSp modSp mod ord delAnim modAnim">
        <pc:chgData name="Gianni Castaldi" userId="e0278f109871e7a5" providerId="LiveId" clId="{BC2F1A74-6A8C-4347-BFA7-CC334EA76C67}" dt="2021-05-18T18:56:30.118" v="679"/>
        <pc:sldMkLst>
          <pc:docMk/>
          <pc:sldMk cId="773519869" sldId="399"/>
        </pc:sldMkLst>
        <pc:spChg chg="add mod">
          <ac:chgData name="Gianni Castaldi" userId="e0278f109871e7a5" providerId="LiveId" clId="{BC2F1A74-6A8C-4347-BFA7-CC334EA76C67}" dt="2021-05-13T18:35:16.085" v="91" actId="1076"/>
          <ac:spMkLst>
            <pc:docMk/>
            <pc:sldMk cId="773519869" sldId="399"/>
            <ac:spMk id="15" creationId="{72B9F16D-DBD7-4969-A744-BA87116CDAC0}"/>
          </ac:spMkLst>
        </pc:spChg>
        <pc:spChg chg="del mod">
          <ac:chgData name="Gianni Castaldi" userId="e0278f109871e7a5" providerId="LiveId" clId="{BC2F1A74-6A8C-4347-BFA7-CC334EA76C67}" dt="2021-05-13T18:31:50.949" v="51" actId="478"/>
          <ac:spMkLst>
            <pc:docMk/>
            <pc:sldMk cId="773519869" sldId="399"/>
            <ac:spMk id="16" creationId="{E93F19F1-1807-4569-8AB7-4B94B718F64E}"/>
          </ac:spMkLst>
        </pc:spChg>
        <pc:spChg chg="del">
          <ac:chgData name="Gianni Castaldi" userId="e0278f109871e7a5" providerId="LiveId" clId="{BC2F1A74-6A8C-4347-BFA7-CC334EA76C67}" dt="2021-05-13T18:32:08.822" v="53" actId="478"/>
          <ac:spMkLst>
            <pc:docMk/>
            <pc:sldMk cId="773519869" sldId="399"/>
            <ac:spMk id="17" creationId="{F4A425C6-F0FD-4903-8439-99A7A323F6AB}"/>
          </ac:spMkLst>
        </pc:spChg>
        <pc:spChg chg="del">
          <ac:chgData name="Gianni Castaldi" userId="e0278f109871e7a5" providerId="LiveId" clId="{BC2F1A74-6A8C-4347-BFA7-CC334EA76C67}" dt="2021-05-13T18:32:10.490" v="54" actId="478"/>
          <ac:spMkLst>
            <pc:docMk/>
            <pc:sldMk cId="773519869" sldId="399"/>
            <ac:spMk id="18" creationId="{46610017-EE52-4936-B08B-2195A4FB0BAB}"/>
          </ac:spMkLst>
        </pc:spChg>
        <pc:spChg chg="del">
          <ac:chgData name="Gianni Castaldi" userId="e0278f109871e7a5" providerId="LiveId" clId="{BC2F1A74-6A8C-4347-BFA7-CC334EA76C67}" dt="2021-05-13T18:32:11.912" v="55" actId="478"/>
          <ac:spMkLst>
            <pc:docMk/>
            <pc:sldMk cId="773519869" sldId="399"/>
            <ac:spMk id="19" creationId="{C50A29D1-746E-47E6-A439-476514D03C86}"/>
          </ac:spMkLst>
        </pc:spChg>
        <pc:spChg chg="mod">
          <ac:chgData name="Gianni Castaldi" userId="e0278f109871e7a5" providerId="LiveId" clId="{BC2F1A74-6A8C-4347-BFA7-CC334EA76C67}" dt="2021-05-13T19:11:20.390" v="102" actId="20577"/>
          <ac:spMkLst>
            <pc:docMk/>
            <pc:sldMk cId="773519869" sldId="399"/>
            <ac:spMk id="20" creationId="{EF09BDC0-8D65-4BB1-8ABE-B1B33BE20382}"/>
          </ac:spMkLst>
        </pc:spChg>
        <pc:spChg chg="mod">
          <ac:chgData name="Gianni Castaldi" userId="e0278f109871e7a5" providerId="LiveId" clId="{BC2F1A74-6A8C-4347-BFA7-CC334EA76C67}" dt="2021-05-13T19:13:50.308" v="126" actId="14100"/>
          <ac:spMkLst>
            <pc:docMk/>
            <pc:sldMk cId="773519869" sldId="399"/>
            <ac:spMk id="21" creationId="{20A418CE-F71B-445A-9528-FB7E06D6D5B3}"/>
          </ac:spMkLst>
        </pc:spChg>
        <pc:spChg chg="mod">
          <ac:chgData name="Gianni Castaldi" userId="e0278f109871e7a5" providerId="LiveId" clId="{BC2F1A74-6A8C-4347-BFA7-CC334EA76C67}" dt="2021-05-13T19:13:19.129" v="124" actId="1076"/>
          <ac:spMkLst>
            <pc:docMk/>
            <pc:sldMk cId="773519869" sldId="399"/>
            <ac:spMk id="22" creationId="{CB27EFE3-420B-4EC3-BF0B-6EFD169F0A93}"/>
          </ac:spMkLst>
        </pc:spChg>
        <pc:spChg chg="mod">
          <ac:chgData name="Gianni Castaldi" userId="e0278f109871e7a5" providerId="LiveId" clId="{BC2F1A74-6A8C-4347-BFA7-CC334EA76C67}" dt="2021-05-13T19:11:59.594" v="115" actId="20577"/>
          <ac:spMkLst>
            <pc:docMk/>
            <pc:sldMk cId="773519869" sldId="399"/>
            <ac:spMk id="23" creationId="{50D9956A-1E39-4CC0-AAC7-239D339368F7}"/>
          </ac:spMkLst>
        </pc:spChg>
        <pc:spChg chg="add mod">
          <ac:chgData name="Gianni Castaldi" userId="e0278f109871e7a5" providerId="LiveId" clId="{BC2F1A74-6A8C-4347-BFA7-CC334EA76C67}" dt="2021-05-13T18:35:41.245" v="93" actId="1076"/>
          <ac:spMkLst>
            <pc:docMk/>
            <pc:sldMk cId="773519869" sldId="399"/>
            <ac:spMk id="25" creationId="{555F088F-10F7-4104-B9EA-79AE677E36D1}"/>
          </ac:spMkLst>
        </pc:spChg>
        <pc:spChg chg="mod">
          <ac:chgData name="Gianni Castaldi" userId="e0278f109871e7a5" providerId="LiveId" clId="{BC2F1A74-6A8C-4347-BFA7-CC334EA76C67}" dt="2021-05-13T18:32:19.540" v="57" actId="1076"/>
          <ac:spMkLst>
            <pc:docMk/>
            <pc:sldMk cId="773519869" sldId="399"/>
            <ac:spMk id="27" creationId="{85A21179-488E-42A2-B235-88BAC94DD4B2}"/>
          </ac:spMkLst>
        </pc:spChg>
        <pc:spChg chg="mod">
          <ac:chgData name="Gianni Castaldi" userId="e0278f109871e7a5" providerId="LiveId" clId="{BC2F1A74-6A8C-4347-BFA7-CC334EA76C67}" dt="2021-05-13T18:34:28.858" v="88" actId="14100"/>
          <ac:spMkLst>
            <pc:docMk/>
            <pc:sldMk cId="773519869" sldId="399"/>
            <ac:spMk id="30" creationId="{C678B4FB-2C19-4142-BEF3-7A88CC02AB2B}"/>
          </ac:spMkLst>
        </pc:spChg>
        <pc:grpChg chg="add mod">
          <ac:chgData name="Gianni Castaldi" userId="e0278f109871e7a5" providerId="LiveId" clId="{BC2F1A74-6A8C-4347-BFA7-CC334EA76C67}" dt="2021-05-13T18:34:19.040" v="86" actId="1076"/>
          <ac:grpSpMkLst>
            <pc:docMk/>
            <pc:sldMk cId="773519869" sldId="399"/>
            <ac:grpSpMk id="26" creationId="{4AC2D6C0-1366-4B55-878E-F066BFC73078}"/>
          </ac:grpSpMkLst>
        </pc:grpChg>
        <pc:grpChg chg="add mod">
          <ac:chgData name="Gianni Castaldi" userId="e0278f109871e7a5" providerId="LiveId" clId="{BC2F1A74-6A8C-4347-BFA7-CC334EA76C67}" dt="2021-05-13T18:34:28.858" v="88" actId="14100"/>
          <ac:grpSpMkLst>
            <pc:docMk/>
            <pc:sldMk cId="773519869" sldId="399"/>
            <ac:grpSpMk id="29" creationId="{DBBCFAB2-81D0-444C-B13B-0FED22F5EEC4}"/>
          </ac:grpSpMkLst>
        </pc:grpChg>
        <pc:picChg chg="mod">
          <ac:chgData name="Gianni Castaldi" userId="e0278f109871e7a5" providerId="LiveId" clId="{BC2F1A74-6A8C-4347-BFA7-CC334EA76C67}" dt="2021-05-13T18:32:19.540" v="57" actId="1076"/>
          <ac:picMkLst>
            <pc:docMk/>
            <pc:sldMk cId="773519869" sldId="399"/>
            <ac:picMk id="28" creationId="{C1B57C44-C242-4FFA-8D08-1C54B87D653C}"/>
          </ac:picMkLst>
        </pc:picChg>
        <pc:picChg chg="mod">
          <ac:chgData name="Gianni Castaldi" userId="e0278f109871e7a5" providerId="LiveId" clId="{BC2F1A74-6A8C-4347-BFA7-CC334EA76C67}" dt="2021-05-13T18:34:28.858" v="88" actId="14100"/>
          <ac:picMkLst>
            <pc:docMk/>
            <pc:sldMk cId="773519869" sldId="399"/>
            <ac:picMk id="31" creationId="{62A7BD77-FB15-486B-ACB7-9BD03F5ABFB0}"/>
          </ac:picMkLst>
        </pc:picChg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466307219" sldId="400"/>
        </pc:sldMkLst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3310305655" sldId="401"/>
        </pc:sldMkLst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1827886592" sldId="402"/>
        </pc:sldMkLst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1994341509" sldId="403"/>
        </pc:sldMkLst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722350966" sldId="404"/>
        </pc:sldMkLst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3396921732" sldId="405"/>
        </pc:sldMkLst>
      </pc:sldChg>
      <pc:sldChg chg="del mod modShow">
        <pc:chgData name="Gianni Castaldi" userId="e0278f109871e7a5" providerId="LiveId" clId="{BC2F1A74-6A8C-4347-BFA7-CC334EA76C67}" dt="2021-05-20T15:55:09.766" v="1808" actId="2696"/>
        <pc:sldMkLst>
          <pc:docMk/>
          <pc:sldMk cId="2548221039" sldId="406"/>
        </pc:sldMkLst>
      </pc:sldChg>
      <pc:sldChg chg="modSp new mod ord">
        <pc:chgData name="Gianni Castaldi" userId="e0278f109871e7a5" providerId="LiveId" clId="{BC2F1A74-6A8C-4347-BFA7-CC334EA76C67}" dt="2021-05-21T11:02:12.948" v="3093" actId="20577"/>
        <pc:sldMkLst>
          <pc:docMk/>
          <pc:sldMk cId="4803007" sldId="407"/>
        </pc:sldMkLst>
        <pc:spChg chg="mod">
          <ac:chgData name="Gianni Castaldi" userId="e0278f109871e7a5" providerId="LiveId" clId="{BC2F1A74-6A8C-4347-BFA7-CC334EA76C67}" dt="2021-05-18T18:41:28.437" v="504" actId="20577"/>
          <ac:spMkLst>
            <pc:docMk/>
            <pc:sldMk cId="4803007" sldId="407"/>
            <ac:spMk id="2" creationId="{880F81C8-212E-4095-8D45-03F3EBDDF960}"/>
          </ac:spMkLst>
        </pc:spChg>
        <pc:spChg chg="mod">
          <ac:chgData name="Gianni Castaldi" userId="e0278f109871e7a5" providerId="LiveId" clId="{BC2F1A74-6A8C-4347-BFA7-CC334EA76C67}" dt="2021-05-21T11:02:12.948" v="3093" actId="20577"/>
          <ac:spMkLst>
            <pc:docMk/>
            <pc:sldMk cId="4803007" sldId="407"/>
            <ac:spMk id="3" creationId="{A75EBC0D-C52D-42B6-971A-38C58739D499}"/>
          </ac:spMkLst>
        </pc:spChg>
      </pc:sldChg>
      <pc:sldChg chg="modSp new mod">
        <pc:chgData name="Gianni Castaldi" userId="e0278f109871e7a5" providerId="LiveId" clId="{BC2F1A74-6A8C-4347-BFA7-CC334EA76C67}" dt="2021-05-21T11:24:15.960" v="3150" actId="20577"/>
        <pc:sldMkLst>
          <pc:docMk/>
          <pc:sldMk cId="1061347715" sldId="408"/>
        </pc:sldMkLst>
        <pc:spChg chg="mod">
          <ac:chgData name="Gianni Castaldi" userId="e0278f109871e7a5" providerId="LiveId" clId="{BC2F1A74-6A8C-4347-BFA7-CC334EA76C67}" dt="2021-05-18T18:42:20.737" v="527" actId="20577"/>
          <ac:spMkLst>
            <pc:docMk/>
            <pc:sldMk cId="1061347715" sldId="408"/>
            <ac:spMk id="2" creationId="{A1C66B3B-AAA4-44CA-88EC-0B61223C7CA4}"/>
          </ac:spMkLst>
        </pc:spChg>
        <pc:spChg chg="mod">
          <ac:chgData name="Gianni Castaldi" userId="e0278f109871e7a5" providerId="LiveId" clId="{BC2F1A74-6A8C-4347-BFA7-CC334EA76C67}" dt="2021-05-21T11:24:15.960" v="3150" actId="20577"/>
          <ac:spMkLst>
            <pc:docMk/>
            <pc:sldMk cId="1061347715" sldId="408"/>
            <ac:spMk id="3" creationId="{F1150B98-0757-4481-B44C-B157669DDAAE}"/>
          </ac:spMkLst>
        </pc:spChg>
      </pc:sldChg>
      <pc:sldChg chg="modSp add mod setBg modShow">
        <pc:chgData name="Gianni Castaldi" userId="e0278f109871e7a5" providerId="LiveId" clId="{BC2F1A74-6A8C-4347-BFA7-CC334EA76C67}" dt="2021-05-18T18:44:10.350" v="550" actId="1076"/>
        <pc:sldMkLst>
          <pc:docMk/>
          <pc:sldMk cId="3648836170" sldId="409"/>
        </pc:sldMkLst>
        <pc:spChg chg="mod">
          <ac:chgData name="Gianni Castaldi" userId="e0278f109871e7a5" providerId="LiveId" clId="{BC2F1A74-6A8C-4347-BFA7-CC334EA76C67}" dt="2021-05-18T18:43:57.840" v="547" actId="313"/>
          <ac:spMkLst>
            <pc:docMk/>
            <pc:sldMk cId="3648836170" sldId="409"/>
            <ac:spMk id="40" creationId="{CCBE95FC-531C-4015-A9A2-C381064E42E6}"/>
          </ac:spMkLst>
        </pc:spChg>
        <pc:spChg chg="mod">
          <ac:chgData name="Gianni Castaldi" userId="e0278f109871e7a5" providerId="LiveId" clId="{BC2F1A74-6A8C-4347-BFA7-CC334EA76C67}" dt="2021-05-18T18:44:10.350" v="550" actId="1076"/>
          <ac:spMkLst>
            <pc:docMk/>
            <pc:sldMk cId="3648836170" sldId="409"/>
            <ac:spMk id="45" creationId="{00000000-0000-0000-0000-000000000000}"/>
          </ac:spMkLst>
        </pc:spChg>
        <pc:spChg chg="mod">
          <ac:chgData name="Gianni Castaldi" userId="e0278f109871e7a5" providerId="LiveId" clId="{BC2F1A74-6A8C-4347-BFA7-CC334EA76C67}" dt="2021-05-18T18:44:06.701" v="549" actId="1076"/>
          <ac:spMkLst>
            <pc:docMk/>
            <pc:sldMk cId="3648836170" sldId="409"/>
            <ac:spMk id="46" creationId="{00000000-0000-0000-0000-000000000000}"/>
          </ac:spMkLst>
        </pc:spChg>
      </pc:sldChg>
      <pc:sldChg chg="new del">
        <pc:chgData name="Gianni Castaldi" userId="e0278f109871e7a5" providerId="LiveId" clId="{BC2F1A74-6A8C-4347-BFA7-CC334EA76C67}" dt="2021-05-18T18:55:31.498" v="647" actId="47"/>
        <pc:sldMkLst>
          <pc:docMk/>
          <pc:sldMk cId="605684231" sldId="410"/>
        </pc:sldMkLst>
      </pc:sldChg>
      <pc:sldChg chg="modSp new mod ord">
        <pc:chgData name="Gianni Castaldi" userId="e0278f109871e7a5" providerId="LiveId" clId="{BC2F1A74-6A8C-4347-BFA7-CC334EA76C67}" dt="2021-05-20T18:46:39.324" v="2106" actId="20577"/>
        <pc:sldMkLst>
          <pc:docMk/>
          <pc:sldMk cId="1127819449" sldId="410"/>
        </pc:sldMkLst>
        <pc:spChg chg="mod">
          <ac:chgData name="Gianni Castaldi" userId="e0278f109871e7a5" providerId="LiveId" clId="{BC2F1A74-6A8C-4347-BFA7-CC334EA76C67}" dt="2021-05-18T18:55:53.172" v="674" actId="20577"/>
          <ac:spMkLst>
            <pc:docMk/>
            <pc:sldMk cId="1127819449" sldId="410"/>
            <ac:spMk id="2" creationId="{D9246E07-7AD4-48D2-A7AE-1F055E1667B2}"/>
          </ac:spMkLst>
        </pc:spChg>
        <pc:spChg chg="mod">
          <ac:chgData name="Gianni Castaldi" userId="e0278f109871e7a5" providerId="LiveId" clId="{BC2F1A74-6A8C-4347-BFA7-CC334EA76C67}" dt="2021-05-20T18:46:39.324" v="2106" actId="20577"/>
          <ac:spMkLst>
            <pc:docMk/>
            <pc:sldMk cId="1127819449" sldId="410"/>
            <ac:spMk id="3" creationId="{693BD4C2-DA9E-4D8B-897B-EEF8F16E16C6}"/>
          </ac:spMkLst>
        </pc:spChg>
      </pc:sldChg>
      <pc:sldChg chg="modSp add mod">
        <pc:chgData name="Gianni Castaldi" userId="e0278f109871e7a5" providerId="LiveId" clId="{BC2F1A74-6A8C-4347-BFA7-CC334EA76C67}" dt="2021-05-18T18:57:36.917" v="704" actId="1076"/>
        <pc:sldMkLst>
          <pc:docMk/>
          <pc:sldMk cId="3061034941" sldId="411"/>
        </pc:sldMkLst>
        <pc:spChg chg="mod">
          <ac:chgData name="Gianni Castaldi" userId="e0278f109871e7a5" providerId="LiveId" clId="{BC2F1A74-6A8C-4347-BFA7-CC334EA76C67}" dt="2021-05-18T18:57:27.228" v="702" actId="20577"/>
          <ac:spMkLst>
            <pc:docMk/>
            <pc:sldMk cId="3061034941" sldId="411"/>
            <ac:spMk id="40" creationId="{CCBE95FC-531C-4015-A9A2-C381064E42E6}"/>
          </ac:spMkLst>
        </pc:spChg>
        <pc:spChg chg="mod">
          <ac:chgData name="Gianni Castaldi" userId="e0278f109871e7a5" providerId="LiveId" clId="{BC2F1A74-6A8C-4347-BFA7-CC334EA76C67}" dt="2021-05-18T18:57:32.025" v="703" actId="1076"/>
          <ac:spMkLst>
            <pc:docMk/>
            <pc:sldMk cId="3061034941" sldId="411"/>
            <ac:spMk id="45" creationId="{00000000-0000-0000-0000-000000000000}"/>
          </ac:spMkLst>
        </pc:spChg>
        <pc:spChg chg="mod">
          <ac:chgData name="Gianni Castaldi" userId="e0278f109871e7a5" providerId="LiveId" clId="{BC2F1A74-6A8C-4347-BFA7-CC334EA76C67}" dt="2021-05-18T18:57:36.917" v="704" actId="1076"/>
          <ac:spMkLst>
            <pc:docMk/>
            <pc:sldMk cId="3061034941" sldId="411"/>
            <ac:spMk id="46" creationId="{00000000-0000-0000-0000-000000000000}"/>
          </ac:spMkLst>
        </pc:spChg>
      </pc:sldChg>
      <pc:sldChg chg="addSp delSp modSp add mod modNotesTx">
        <pc:chgData name="Gianni Castaldi" userId="e0278f109871e7a5" providerId="LiveId" clId="{BC2F1A74-6A8C-4347-BFA7-CC334EA76C67}" dt="2021-05-21T09:30:59.061" v="2974" actId="6549"/>
        <pc:sldMkLst>
          <pc:docMk/>
          <pc:sldMk cId="53556434" sldId="412"/>
        </pc:sldMkLst>
        <pc:spChg chg="mod">
          <ac:chgData name="Gianni Castaldi" userId="e0278f109871e7a5" providerId="LiveId" clId="{BC2F1A74-6A8C-4347-BFA7-CC334EA76C67}" dt="2021-05-19T18:27:49.732" v="1752" actId="20577"/>
          <ac:spMkLst>
            <pc:docMk/>
            <pc:sldMk cId="53556434" sldId="412"/>
            <ac:spMk id="2" creationId="{D9246E07-7AD4-48D2-A7AE-1F055E1667B2}"/>
          </ac:spMkLst>
        </pc:spChg>
        <pc:spChg chg="mod">
          <ac:chgData name="Gianni Castaldi" userId="e0278f109871e7a5" providerId="LiveId" clId="{BC2F1A74-6A8C-4347-BFA7-CC334EA76C67}" dt="2021-05-20T16:39:08.997" v="2033" actId="20577"/>
          <ac:spMkLst>
            <pc:docMk/>
            <pc:sldMk cId="53556434" sldId="412"/>
            <ac:spMk id="3" creationId="{693BD4C2-DA9E-4D8B-897B-EEF8F16E16C6}"/>
          </ac:spMkLst>
        </pc:spChg>
        <pc:spChg chg="add del">
          <ac:chgData name="Gianni Castaldi" userId="e0278f109871e7a5" providerId="LiveId" clId="{BC2F1A74-6A8C-4347-BFA7-CC334EA76C67}" dt="2021-05-19T18:52:20.259" v="1781" actId="22"/>
          <ac:spMkLst>
            <pc:docMk/>
            <pc:sldMk cId="53556434" sldId="412"/>
            <ac:spMk id="5" creationId="{335C7AD5-C6F3-458A-B2A5-456208C4DA17}"/>
          </ac:spMkLst>
        </pc:spChg>
      </pc:sldChg>
      <pc:sldChg chg="modSp add mod modNotesTx">
        <pc:chgData name="Gianni Castaldi" userId="e0278f109871e7a5" providerId="LiveId" clId="{BC2F1A74-6A8C-4347-BFA7-CC334EA76C67}" dt="2021-05-21T09:27:25.697" v="2966"/>
        <pc:sldMkLst>
          <pc:docMk/>
          <pc:sldMk cId="3783437738" sldId="413"/>
        </pc:sldMkLst>
        <pc:spChg chg="mod">
          <ac:chgData name="Gianni Castaldi" userId="e0278f109871e7a5" providerId="LiveId" clId="{BC2F1A74-6A8C-4347-BFA7-CC334EA76C67}" dt="2021-05-19T19:03:48.301" v="1806" actId="1076"/>
          <ac:spMkLst>
            <pc:docMk/>
            <pc:sldMk cId="3783437738" sldId="413"/>
            <ac:spMk id="40" creationId="{CCBE95FC-531C-4015-A9A2-C381064E42E6}"/>
          </ac:spMkLst>
        </pc:spChg>
        <pc:spChg chg="mod">
          <ac:chgData name="Gianni Castaldi" userId="e0278f109871e7a5" providerId="LiveId" clId="{BC2F1A74-6A8C-4347-BFA7-CC334EA76C67}" dt="2021-05-19T19:03:45.350" v="1804" actId="1076"/>
          <ac:spMkLst>
            <pc:docMk/>
            <pc:sldMk cId="3783437738" sldId="413"/>
            <ac:spMk id="45" creationId="{00000000-0000-0000-0000-000000000000}"/>
          </ac:spMkLst>
        </pc:spChg>
        <pc:spChg chg="mod">
          <ac:chgData name="Gianni Castaldi" userId="e0278f109871e7a5" providerId="LiveId" clId="{BC2F1A74-6A8C-4347-BFA7-CC334EA76C67}" dt="2021-05-19T19:03:51.345" v="1807" actId="1076"/>
          <ac:spMkLst>
            <pc:docMk/>
            <pc:sldMk cId="3783437738" sldId="413"/>
            <ac:spMk id="46" creationId="{00000000-0000-0000-0000-000000000000}"/>
          </ac:spMkLst>
        </pc:spChg>
      </pc:sldChg>
      <pc:sldChg chg="modSp add mod ord modNotesTx">
        <pc:chgData name="Gianni Castaldi" userId="e0278f109871e7a5" providerId="LiveId" clId="{BC2F1A74-6A8C-4347-BFA7-CC334EA76C67}" dt="2021-05-21T09:29:37.140" v="2973"/>
        <pc:sldMkLst>
          <pc:docMk/>
          <pc:sldMk cId="928876508" sldId="414"/>
        </pc:sldMkLst>
        <pc:spChg chg="mod">
          <ac:chgData name="Gianni Castaldi" userId="e0278f109871e7a5" providerId="LiveId" clId="{BC2F1A74-6A8C-4347-BFA7-CC334EA76C67}" dt="2021-05-20T18:35:31.651" v="2079" actId="20577"/>
          <ac:spMkLst>
            <pc:docMk/>
            <pc:sldMk cId="928876508" sldId="414"/>
            <ac:spMk id="2" creationId="{D9246E07-7AD4-48D2-A7AE-1F055E1667B2}"/>
          </ac:spMkLst>
        </pc:spChg>
        <pc:spChg chg="mod">
          <ac:chgData name="Gianni Castaldi" userId="e0278f109871e7a5" providerId="LiveId" clId="{BC2F1A74-6A8C-4347-BFA7-CC334EA76C67}" dt="2021-05-21T09:08:35.065" v="2884" actId="6549"/>
          <ac:spMkLst>
            <pc:docMk/>
            <pc:sldMk cId="928876508" sldId="414"/>
            <ac:spMk id="3" creationId="{693BD4C2-DA9E-4D8B-897B-EEF8F16E16C6}"/>
          </ac:spMkLst>
        </pc:spChg>
      </pc:sldChg>
      <pc:sldChg chg="modSp add mod ord modNotesTx">
        <pc:chgData name="Gianni Castaldi" userId="e0278f109871e7a5" providerId="LiveId" clId="{BC2F1A74-6A8C-4347-BFA7-CC334EA76C67}" dt="2021-05-21T09:27:38.135" v="2970" actId="20577"/>
        <pc:sldMkLst>
          <pc:docMk/>
          <pc:sldMk cId="95156683" sldId="415"/>
        </pc:sldMkLst>
        <pc:spChg chg="mod">
          <ac:chgData name="Gianni Castaldi" userId="e0278f109871e7a5" providerId="LiveId" clId="{BC2F1A74-6A8C-4347-BFA7-CC334EA76C67}" dt="2021-05-20T18:36:31.277" v="2099" actId="20577"/>
          <ac:spMkLst>
            <pc:docMk/>
            <pc:sldMk cId="95156683" sldId="415"/>
            <ac:spMk id="40" creationId="{CCBE95FC-531C-4015-A9A2-C381064E42E6}"/>
          </ac:spMkLst>
        </pc:spChg>
        <pc:spChg chg="mod">
          <ac:chgData name="Gianni Castaldi" userId="e0278f109871e7a5" providerId="LiveId" clId="{BC2F1A74-6A8C-4347-BFA7-CC334EA76C67}" dt="2021-05-20T18:36:40.176" v="2100" actId="1076"/>
          <ac:spMkLst>
            <pc:docMk/>
            <pc:sldMk cId="95156683" sldId="415"/>
            <ac:spMk id="45" creationId="{00000000-0000-0000-0000-000000000000}"/>
          </ac:spMkLst>
        </pc:spChg>
        <pc:spChg chg="mod">
          <ac:chgData name="Gianni Castaldi" userId="e0278f109871e7a5" providerId="LiveId" clId="{BC2F1A74-6A8C-4347-BFA7-CC334EA76C67}" dt="2021-05-20T18:36:45.853" v="2101" actId="1076"/>
          <ac:spMkLst>
            <pc:docMk/>
            <pc:sldMk cId="95156683" sldId="415"/>
            <ac:spMk id="46" creationId="{00000000-0000-0000-0000-000000000000}"/>
          </ac:spMkLst>
        </pc:spChg>
      </pc:sldChg>
      <pc:sldChg chg="addSp delSp modSp add del mod">
        <pc:chgData name="Gianni Castaldi" userId="e0278f109871e7a5" providerId="LiveId" clId="{BC2F1A74-6A8C-4347-BFA7-CC334EA76C67}" dt="2021-05-21T07:00:44.376" v="2543" actId="2696"/>
        <pc:sldMkLst>
          <pc:docMk/>
          <pc:sldMk cId="2336131789" sldId="416"/>
        </pc:sldMkLst>
        <pc:spChg chg="mod">
          <ac:chgData name="Gianni Castaldi" userId="e0278f109871e7a5" providerId="LiveId" clId="{BC2F1A74-6A8C-4347-BFA7-CC334EA76C67}" dt="2021-05-20T19:53:11.704" v="2221" actId="20577"/>
          <ac:spMkLst>
            <pc:docMk/>
            <pc:sldMk cId="2336131789" sldId="416"/>
            <ac:spMk id="2" creationId="{D9246E07-7AD4-48D2-A7AE-1F055E1667B2}"/>
          </ac:spMkLst>
        </pc:spChg>
        <pc:spChg chg="mod">
          <ac:chgData name="Gianni Castaldi" userId="e0278f109871e7a5" providerId="LiveId" clId="{BC2F1A74-6A8C-4347-BFA7-CC334EA76C67}" dt="2021-05-20T20:07:23.225" v="2466"/>
          <ac:spMkLst>
            <pc:docMk/>
            <pc:sldMk cId="2336131789" sldId="416"/>
            <ac:spMk id="3" creationId="{693BD4C2-DA9E-4D8B-897B-EEF8F16E16C6}"/>
          </ac:spMkLst>
        </pc:spChg>
        <pc:graphicFrameChg chg="add del mod">
          <ac:chgData name="Gianni Castaldi" userId="e0278f109871e7a5" providerId="LiveId" clId="{BC2F1A74-6A8C-4347-BFA7-CC334EA76C67}" dt="2021-05-20T20:02:35.926" v="2258"/>
          <ac:graphicFrameMkLst>
            <pc:docMk/>
            <pc:sldMk cId="2336131789" sldId="416"/>
            <ac:graphicFrameMk id="4" creationId="{6987FF60-ABE0-4107-B35D-D8C79A56CF24}"/>
          </ac:graphicFrameMkLst>
        </pc:graphicFrameChg>
        <pc:graphicFrameChg chg="add del modGraphic">
          <ac:chgData name="Gianni Castaldi" userId="e0278f109871e7a5" providerId="LiveId" clId="{BC2F1A74-6A8C-4347-BFA7-CC334EA76C67}" dt="2021-05-20T20:04:14.939" v="2273" actId="3680"/>
          <ac:graphicFrameMkLst>
            <pc:docMk/>
            <pc:sldMk cId="2336131789" sldId="416"/>
            <ac:graphicFrameMk id="5" creationId="{ACCD7CEB-087F-43A5-87AA-A755A9990B3C}"/>
          </ac:graphicFrameMkLst>
        </pc:graphicFrameChg>
      </pc:sldChg>
      <pc:sldChg chg="new del">
        <pc:chgData name="Gianni Castaldi" userId="e0278f109871e7a5" providerId="LiveId" clId="{BC2F1A74-6A8C-4347-BFA7-CC334EA76C67}" dt="2021-05-20T18:47:05.550" v="2108" actId="2696"/>
        <pc:sldMkLst>
          <pc:docMk/>
          <pc:sldMk cId="3122502749" sldId="416"/>
        </pc:sldMkLst>
      </pc:sldChg>
      <pc:sldChg chg="modSp add mod modNotesTx">
        <pc:chgData name="Gianni Castaldi" userId="e0278f109871e7a5" providerId="LiveId" clId="{BC2F1A74-6A8C-4347-BFA7-CC334EA76C67}" dt="2021-05-21T09:31:21.618" v="2975"/>
        <pc:sldMkLst>
          <pc:docMk/>
          <pc:sldMk cId="586735481" sldId="417"/>
        </pc:sldMkLst>
        <pc:spChg chg="mod">
          <ac:chgData name="Gianni Castaldi" userId="e0278f109871e7a5" providerId="LiveId" clId="{BC2F1A74-6A8C-4347-BFA7-CC334EA76C67}" dt="2021-05-20T19:54:16.895" v="2238" actId="1076"/>
          <ac:spMkLst>
            <pc:docMk/>
            <pc:sldMk cId="586735481" sldId="417"/>
            <ac:spMk id="40" creationId="{CCBE95FC-531C-4015-A9A2-C381064E42E6}"/>
          </ac:spMkLst>
        </pc:spChg>
        <pc:spChg chg="mod">
          <ac:chgData name="Gianni Castaldi" userId="e0278f109871e7a5" providerId="LiveId" clId="{BC2F1A74-6A8C-4347-BFA7-CC334EA76C67}" dt="2021-05-20T19:54:20.441" v="2239" actId="1076"/>
          <ac:spMkLst>
            <pc:docMk/>
            <pc:sldMk cId="586735481" sldId="417"/>
            <ac:spMk id="45" creationId="{00000000-0000-0000-0000-000000000000}"/>
          </ac:spMkLst>
        </pc:spChg>
        <pc:spChg chg="mod">
          <ac:chgData name="Gianni Castaldi" userId="e0278f109871e7a5" providerId="LiveId" clId="{BC2F1A74-6A8C-4347-BFA7-CC334EA76C67}" dt="2021-05-20T19:54:27.174" v="2240" actId="1076"/>
          <ac:spMkLst>
            <pc:docMk/>
            <pc:sldMk cId="586735481" sldId="417"/>
            <ac:spMk id="46" creationId="{00000000-0000-0000-0000-000000000000}"/>
          </ac:spMkLst>
        </pc:spChg>
      </pc:sldChg>
      <pc:sldChg chg="addSp delSp modSp add mod">
        <pc:chgData name="Gianni Castaldi" userId="e0278f109871e7a5" providerId="LiveId" clId="{BC2F1A74-6A8C-4347-BFA7-CC334EA76C67}" dt="2021-05-21T08:56:26.626" v="2749" actId="6549"/>
        <pc:sldMkLst>
          <pc:docMk/>
          <pc:sldMk cId="1526243205" sldId="418"/>
        </pc:sldMkLst>
        <pc:spChg chg="mod">
          <ac:chgData name="Gianni Castaldi" userId="e0278f109871e7a5" providerId="LiveId" clId="{BC2F1A74-6A8C-4347-BFA7-CC334EA76C67}" dt="2021-05-20T20:07:10.120" v="2463" actId="20577"/>
          <ac:spMkLst>
            <pc:docMk/>
            <pc:sldMk cId="1526243205" sldId="418"/>
            <ac:spMk id="2" creationId="{00000000-0000-0000-0000-000000000000}"/>
          </ac:spMkLst>
        </pc:spChg>
        <pc:spChg chg="add del mod">
          <ac:chgData name="Gianni Castaldi" userId="e0278f109871e7a5" providerId="LiveId" clId="{BC2F1A74-6A8C-4347-BFA7-CC334EA76C67}" dt="2021-05-20T20:07:46.780" v="2477" actId="478"/>
          <ac:spMkLst>
            <pc:docMk/>
            <pc:sldMk cId="1526243205" sldId="418"/>
            <ac:spMk id="6" creationId="{4FA43916-57DD-4129-BD32-B7EB154CDFE9}"/>
          </ac:spMkLst>
        </pc:spChg>
        <pc:spChg chg="add mod">
          <ac:chgData name="Gianni Castaldi" userId="e0278f109871e7a5" providerId="LiveId" clId="{BC2F1A74-6A8C-4347-BFA7-CC334EA76C67}" dt="2021-05-21T08:56:26.626" v="2749" actId="6549"/>
          <ac:spMkLst>
            <pc:docMk/>
            <pc:sldMk cId="1526243205" sldId="418"/>
            <ac:spMk id="7" creationId="{A4EAA033-0B0C-4362-999F-6ED1B0490D96}"/>
          </ac:spMkLst>
        </pc:spChg>
        <pc:graphicFrameChg chg="add del mod">
          <ac:chgData name="Gianni Castaldi" userId="e0278f109871e7a5" providerId="LiveId" clId="{BC2F1A74-6A8C-4347-BFA7-CC334EA76C67}" dt="2021-05-20T20:07:29.074" v="2468"/>
          <ac:graphicFrameMkLst>
            <pc:docMk/>
            <pc:sldMk cId="1526243205" sldId="418"/>
            <ac:graphicFrameMk id="4" creationId="{361EA7CC-EF85-4087-9242-61044EA1FA8B}"/>
          </ac:graphicFrameMkLst>
        </pc:graphicFrameChg>
        <pc:graphicFrameChg chg="mod modGraphic">
          <ac:chgData name="Gianni Castaldi" userId="e0278f109871e7a5" providerId="LiveId" clId="{BC2F1A74-6A8C-4347-BFA7-CC334EA76C67}" dt="2021-05-21T08:47:28.492" v="2652" actId="20577"/>
          <ac:graphicFrameMkLst>
            <pc:docMk/>
            <pc:sldMk cId="1526243205" sldId="418"/>
            <ac:graphicFrameMk id="8" creationId="{00000000-0000-0000-0000-000000000000}"/>
          </ac:graphicFrameMkLst>
        </pc:graphicFrameChg>
      </pc:sldChg>
      <pc:sldChg chg="add del">
        <pc:chgData name="Gianni Castaldi" userId="e0278f109871e7a5" providerId="LiveId" clId="{BC2F1A74-6A8C-4347-BFA7-CC334EA76C67}" dt="2021-05-21T09:27:21.583" v="2965" actId="47"/>
        <pc:sldMkLst>
          <pc:docMk/>
          <pc:sldMk cId="2032163286" sldId="419"/>
        </pc:sldMkLst>
      </pc:sldChg>
      <pc:sldChg chg="add del modNotesTx">
        <pc:chgData name="Gianni Castaldi" userId="e0278f109871e7a5" providerId="LiveId" clId="{BC2F1A74-6A8C-4347-BFA7-CC334EA76C67}" dt="2021-05-21T09:27:21.583" v="2965" actId="47"/>
        <pc:sldMkLst>
          <pc:docMk/>
          <pc:sldMk cId="609854007" sldId="420"/>
        </pc:sldMkLst>
      </pc:sldChg>
      <pc:sldChg chg="modSp add mod modNotesTx">
        <pc:chgData name="Gianni Castaldi" userId="e0278f109871e7a5" providerId="LiveId" clId="{BC2F1A74-6A8C-4347-BFA7-CC334EA76C67}" dt="2021-05-21T09:26:15.167" v="2962"/>
        <pc:sldMkLst>
          <pc:docMk/>
          <pc:sldMk cId="2092088112" sldId="421"/>
        </pc:sldMkLst>
        <pc:spChg chg="mod">
          <ac:chgData name="Gianni Castaldi" userId="e0278f109871e7a5" providerId="LiveId" clId="{BC2F1A74-6A8C-4347-BFA7-CC334EA76C67}" dt="2021-05-21T09:24:49.382" v="2922" actId="20577"/>
          <ac:spMkLst>
            <pc:docMk/>
            <pc:sldMk cId="2092088112" sldId="421"/>
            <ac:spMk id="2" creationId="{D9246E07-7AD4-48D2-A7AE-1F055E1667B2}"/>
          </ac:spMkLst>
        </pc:spChg>
        <pc:spChg chg="mod">
          <ac:chgData name="Gianni Castaldi" userId="e0278f109871e7a5" providerId="LiveId" clId="{BC2F1A74-6A8C-4347-BFA7-CC334EA76C67}" dt="2021-05-21T09:25:31.992" v="2960" actId="20577"/>
          <ac:spMkLst>
            <pc:docMk/>
            <pc:sldMk cId="2092088112" sldId="421"/>
            <ac:spMk id="3" creationId="{693BD4C2-DA9E-4D8B-897B-EEF8F16E16C6}"/>
          </ac:spMkLst>
        </pc:spChg>
      </pc:sldChg>
      <pc:sldChg chg="modSp add mod modNotesTx">
        <pc:chgData name="Gianni Castaldi" userId="e0278f109871e7a5" providerId="LiveId" clId="{BC2F1A74-6A8C-4347-BFA7-CC334EA76C67}" dt="2021-05-21T10:00:03.028" v="2991" actId="20577"/>
        <pc:sldMkLst>
          <pc:docMk/>
          <pc:sldMk cId="2548172851" sldId="422"/>
        </pc:sldMkLst>
        <pc:spChg chg="mod">
          <ac:chgData name="Gianni Castaldi" userId="e0278f109871e7a5" providerId="LiveId" clId="{BC2F1A74-6A8C-4347-BFA7-CC334EA76C67}" dt="2021-05-21T10:00:03.028" v="2991" actId="20577"/>
          <ac:spMkLst>
            <pc:docMk/>
            <pc:sldMk cId="2548172851" sldId="422"/>
            <ac:spMk id="40" creationId="{CCBE95FC-531C-4015-A9A2-C381064E42E6}"/>
          </ac:spMkLst>
        </pc:spChg>
      </pc:sldChg>
      <pc:sldChg chg="modSp add mod">
        <pc:chgData name="Gianni Castaldi" userId="e0278f109871e7a5" providerId="LiveId" clId="{BC2F1A74-6A8C-4347-BFA7-CC334EA76C67}" dt="2021-05-21T11:33:57.144" v="3501" actId="20577"/>
        <pc:sldMkLst>
          <pc:docMk/>
          <pc:sldMk cId="3147596392" sldId="423"/>
        </pc:sldMkLst>
        <pc:spChg chg="mod">
          <ac:chgData name="Gianni Castaldi" userId="e0278f109871e7a5" providerId="LiveId" clId="{BC2F1A74-6A8C-4347-BFA7-CC334EA76C67}" dt="2021-05-21T11:25:21.705" v="3167" actId="20577"/>
          <ac:spMkLst>
            <pc:docMk/>
            <pc:sldMk cId="3147596392" sldId="423"/>
            <ac:spMk id="2" creationId="{A1C66B3B-AAA4-44CA-88EC-0B61223C7CA4}"/>
          </ac:spMkLst>
        </pc:spChg>
        <pc:spChg chg="mod">
          <ac:chgData name="Gianni Castaldi" userId="e0278f109871e7a5" providerId="LiveId" clId="{BC2F1A74-6A8C-4347-BFA7-CC334EA76C67}" dt="2021-05-21T11:33:57.144" v="3501" actId="20577"/>
          <ac:spMkLst>
            <pc:docMk/>
            <pc:sldMk cId="3147596392" sldId="423"/>
            <ac:spMk id="3" creationId="{F1150B98-0757-4481-B44C-B157669DDAAE}"/>
          </ac:spMkLst>
        </pc:spChg>
      </pc:sldChg>
    </pc:docChg>
  </pc:docChgLst>
  <pc:docChgLst>
    <pc:chgData name="Gianni Castaldi" userId="e0278f109871e7a5" providerId="LiveId" clId="{EAB1041F-C0DF-4033-8723-4DE3143DC9EB}"/>
    <pc:docChg chg="modSld">
      <pc:chgData name="Gianni Castaldi" userId="e0278f109871e7a5" providerId="LiveId" clId="{EAB1041F-C0DF-4033-8723-4DE3143DC9EB}" dt="2021-04-22T18:16:33.250" v="64" actId="20577"/>
      <pc:docMkLst>
        <pc:docMk/>
      </pc:docMkLst>
      <pc:sldChg chg="modSp mod">
        <pc:chgData name="Gianni Castaldi" userId="e0278f109871e7a5" providerId="LiveId" clId="{EAB1041F-C0DF-4033-8723-4DE3143DC9EB}" dt="2021-04-22T18:16:33.250" v="64" actId="20577"/>
        <pc:sldMkLst>
          <pc:docMk/>
          <pc:sldMk cId="1671165305" sldId="365"/>
        </pc:sldMkLst>
        <pc:spChg chg="mod">
          <ac:chgData name="Gianni Castaldi" userId="e0278f109871e7a5" providerId="LiveId" clId="{EAB1041F-C0DF-4033-8723-4DE3143DC9EB}" dt="2021-04-22T18:16:33.250" v="64" actId="20577"/>
          <ac:spMkLst>
            <pc:docMk/>
            <pc:sldMk cId="1671165305" sldId="365"/>
            <ac:spMk id="6" creationId="{00000000-0000-0000-0000-000000000000}"/>
          </ac:spMkLst>
        </pc:spChg>
      </pc:sldChg>
      <pc:sldChg chg="modSp mod">
        <pc:chgData name="Gianni Castaldi" userId="e0278f109871e7a5" providerId="LiveId" clId="{EAB1041F-C0DF-4033-8723-4DE3143DC9EB}" dt="2021-04-22T18:15:19.857" v="48" actId="20577"/>
        <pc:sldMkLst>
          <pc:docMk/>
          <pc:sldMk cId="3417738224" sldId="390"/>
        </pc:sldMkLst>
        <pc:spChg chg="mod">
          <ac:chgData name="Gianni Castaldi" userId="e0278f109871e7a5" providerId="LiveId" clId="{EAB1041F-C0DF-4033-8723-4DE3143DC9EB}" dt="2021-04-22T18:15:19.857" v="48" actId="20577"/>
          <ac:spMkLst>
            <pc:docMk/>
            <pc:sldMk cId="3417738224" sldId="39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CB190-934F-4273-A253-00B25218C88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F7D49-FAF4-4465-A0D6-D5A382B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0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4F162-B10D-4074-B3E0-BBBF2349154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23ECB-3A1B-4008-B35B-5A408EE2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4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mo.anomali.com/api/v1/taxii2/feeds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https://github.com/SecureHats/Sentinel-playground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23ECB-3A1B-4008-B35B-5A408EE2D1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5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https://docs.microsoft.com/en-us/azure/sentinel/import-threat-intelligence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23ECB-3A1B-4008-B35B-5A408EE2D1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API Root</a:t>
            </a:r>
            <a:r>
              <a:rPr lang="en-GB" dirty="0"/>
              <a:t> (</a:t>
            </a:r>
            <a:r>
              <a:rPr lang="en-GB" u="none" strike="noStrike" dirty="0">
                <a:effectLst/>
                <a:hlinkClick r:id="rId3"/>
              </a:rPr>
              <a:t>https://limo.anomali.com/api/v1/taxii2/feeds/</a:t>
            </a:r>
            <a:r>
              <a:rPr lang="en-GB" dirty="0"/>
              <a:t>)Collection ID</a:t>
            </a:r>
          </a:p>
          <a:p>
            <a:r>
              <a:rPr lang="en-GB" b="1" dirty="0">
                <a:effectLst/>
              </a:rPr>
              <a:t>Phish Tank</a:t>
            </a:r>
            <a:r>
              <a:rPr lang="en-GB" dirty="0">
                <a:effectLst/>
              </a:rPr>
              <a:t>107</a:t>
            </a:r>
            <a:r>
              <a:rPr lang="en-GB" b="1" dirty="0">
                <a:effectLst/>
              </a:rPr>
              <a:t>Abuse.ch Ransomware IPs</a:t>
            </a:r>
            <a:r>
              <a:rPr lang="en-GB" dirty="0">
                <a:effectLst/>
              </a:rPr>
              <a:t>135</a:t>
            </a:r>
            <a:r>
              <a:rPr lang="en-GB" b="1" dirty="0">
                <a:effectLst/>
              </a:rPr>
              <a:t>Abuse.ch Ransomware Domains</a:t>
            </a:r>
            <a:r>
              <a:rPr lang="en-GB" dirty="0">
                <a:effectLst/>
              </a:rPr>
              <a:t>136</a:t>
            </a:r>
            <a:r>
              <a:rPr lang="en-GB" b="1" dirty="0">
                <a:effectLst/>
              </a:rPr>
              <a:t>DShield Scanning IPs</a:t>
            </a:r>
            <a:r>
              <a:rPr lang="en-GB" dirty="0">
                <a:effectLst/>
              </a:rPr>
              <a:t>150</a:t>
            </a:r>
            <a:r>
              <a:rPr lang="en-GB" b="1" dirty="0">
                <a:effectLst/>
              </a:rPr>
              <a:t>Malware Domain List - Hotlist</a:t>
            </a:r>
            <a:r>
              <a:rPr lang="en-GB" dirty="0">
                <a:effectLst/>
              </a:rPr>
              <a:t>200</a:t>
            </a:r>
            <a:r>
              <a:rPr lang="en-GB" b="1" dirty="0">
                <a:effectLst/>
              </a:rPr>
              <a:t>Blutmagie TOR Nodes</a:t>
            </a:r>
            <a:r>
              <a:rPr lang="en-GB" dirty="0">
                <a:effectLst/>
              </a:rPr>
              <a:t>209</a:t>
            </a:r>
            <a:r>
              <a:rPr lang="en-GB" b="1" dirty="0">
                <a:effectLst/>
              </a:rPr>
              <a:t>Emerging Threats C&amp;C Server</a:t>
            </a:r>
            <a:r>
              <a:rPr lang="en-GB" dirty="0">
                <a:effectLst/>
              </a:rPr>
              <a:t>31</a:t>
            </a:r>
            <a:r>
              <a:rPr lang="en-GB" b="1" dirty="0">
                <a:effectLst/>
              </a:rPr>
              <a:t>Lehigh Malwaredomains</a:t>
            </a:r>
            <a:r>
              <a:rPr lang="en-GB" dirty="0">
                <a:effectLst/>
              </a:rPr>
              <a:t>33</a:t>
            </a:r>
            <a:r>
              <a:rPr lang="en-GB" b="1" dirty="0">
                <a:effectLst/>
              </a:rPr>
              <a:t>CyberCrime</a:t>
            </a:r>
            <a:r>
              <a:rPr lang="en-GB" dirty="0">
                <a:effectLst/>
              </a:rPr>
              <a:t>41</a:t>
            </a:r>
            <a:r>
              <a:rPr lang="en-GB" b="1" dirty="0">
                <a:effectLst/>
              </a:rPr>
              <a:t>Emerging Threats - Compromised</a:t>
            </a:r>
            <a:r>
              <a:rPr lang="en-GB" dirty="0">
                <a:effectLst/>
              </a:rPr>
              <a:t>68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23ECB-3A1B-4008-B35B-5A408EE2D1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6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23ECB-3A1B-4008-B35B-5A408EE2D1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52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https://github.com/Azure/Azure-Sentinel/tree/master/Detections/SigninLogs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23ECB-3A1B-4008-B35B-5A408EE2D1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3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23ECB-3A1B-4008-B35B-5A408EE2D1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https://github.com/Azure/Azure-Sentinel/tree/master/Playbooks/Block-AADUser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23ECB-3A1B-4008-B35B-5A408EE2D1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rgbClr val="EC9A0B"/>
            </a:gs>
            <a:gs pos="52000">
              <a:srgbClr val="3E011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24542" y="391886"/>
            <a:ext cx="11381015" cy="6041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9493" y="4392386"/>
            <a:ext cx="10515600" cy="935779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493" y="5355153"/>
            <a:ext cx="10515600" cy="77336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99" y="821729"/>
            <a:ext cx="3216933" cy="293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0E2-7116-43A8-B3F8-5DC6608B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18" y="869241"/>
            <a:ext cx="10874187" cy="651930"/>
          </a:xfrm>
        </p:spPr>
        <p:txBody>
          <a:bodyPr/>
          <a:lstStyle>
            <a:lvl1pPr algn="ctr">
              <a:defRPr>
                <a:solidFill>
                  <a:srgbClr val="3E01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1BAD-542F-446D-B182-F8C6672BE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518" y="2227256"/>
            <a:ext cx="5307105" cy="4211833"/>
          </a:xfrm>
        </p:spPr>
        <p:txBody>
          <a:bodyPr/>
          <a:lstStyle>
            <a:lvl1pPr>
              <a:defRPr>
                <a:solidFill>
                  <a:srgbClr val="3E011F"/>
                </a:solidFill>
              </a:defRPr>
            </a:lvl1pPr>
            <a:lvl2pPr>
              <a:defRPr>
                <a:solidFill>
                  <a:srgbClr val="3E011F"/>
                </a:solidFill>
              </a:defRPr>
            </a:lvl2pPr>
            <a:lvl3pPr>
              <a:defRPr>
                <a:solidFill>
                  <a:srgbClr val="3E011F"/>
                </a:solidFill>
              </a:defRPr>
            </a:lvl3pPr>
            <a:lvl4pPr>
              <a:defRPr>
                <a:solidFill>
                  <a:srgbClr val="3E011F"/>
                </a:solidFill>
              </a:defRPr>
            </a:lvl4pPr>
            <a:lvl5pPr>
              <a:defRPr>
                <a:solidFill>
                  <a:srgbClr val="3E011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F1751-6C4B-4256-BFF4-3B50EAFF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4258" y="2227256"/>
            <a:ext cx="5347447" cy="4211834"/>
          </a:xfrm>
        </p:spPr>
        <p:txBody>
          <a:bodyPr/>
          <a:lstStyle>
            <a:lvl1pPr>
              <a:defRPr>
                <a:solidFill>
                  <a:srgbClr val="3E011F"/>
                </a:solidFill>
              </a:defRPr>
            </a:lvl1pPr>
            <a:lvl2pPr>
              <a:defRPr>
                <a:solidFill>
                  <a:srgbClr val="3E011F"/>
                </a:solidFill>
              </a:defRPr>
            </a:lvl2pPr>
            <a:lvl3pPr>
              <a:defRPr>
                <a:solidFill>
                  <a:srgbClr val="3E011F"/>
                </a:solidFill>
              </a:defRPr>
            </a:lvl3pPr>
            <a:lvl4pPr>
              <a:defRPr>
                <a:solidFill>
                  <a:srgbClr val="3E011F"/>
                </a:solidFill>
              </a:defRPr>
            </a:lvl4pPr>
            <a:lvl5pPr>
              <a:defRPr>
                <a:solidFill>
                  <a:srgbClr val="3E011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3"/>
          </p:nvPr>
        </p:nvSpPr>
        <p:spPr>
          <a:xfrm>
            <a:off x="637518" y="1678577"/>
            <a:ext cx="10870934" cy="31825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rgbClr val="DE89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52606-71D5-4FF9-8399-A4E592C01652}"/>
              </a:ext>
            </a:extLst>
          </p:cNvPr>
          <p:cNvSpPr/>
          <p:nvPr userDrawn="1"/>
        </p:nvSpPr>
        <p:spPr>
          <a:xfrm>
            <a:off x="0" y="0"/>
            <a:ext cx="12192000" cy="513552"/>
          </a:xfrm>
          <a:prstGeom prst="rect">
            <a:avLst/>
          </a:prstGeom>
          <a:solidFill>
            <a:srgbClr val="DE89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433" y="35179"/>
            <a:ext cx="531834" cy="44319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513552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99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0E2-7116-43A8-B3F8-5DC6608B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18" y="869241"/>
            <a:ext cx="10874187" cy="651930"/>
          </a:xfrm>
        </p:spPr>
        <p:txBody>
          <a:bodyPr/>
          <a:lstStyle>
            <a:lvl1pPr algn="ctr">
              <a:defRPr>
                <a:solidFill>
                  <a:srgbClr val="3E01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1BAD-542F-446D-B182-F8C6672BE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518" y="2227256"/>
            <a:ext cx="5307105" cy="4211833"/>
          </a:xfrm>
        </p:spPr>
        <p:txBody>
          <a:bodyPr/>
          <a:lstStyle>
            <a:lvl1pPr>
              <a:defRPr>
                <a:solidFill>
                  <a:srgbClr val="3E011F"/>
                </a:solidFill>
              </a:defRPr>
            </a:lvl1pPr>
            <a:lvl2pPr>
              <a:defRPr>
                <a:solidFill>
                  <a:srgbClr val="3E011F"/>
                </a:solidFill>
              </a:defRPr>
            </a:lvl2pPr>
            <a:lvl3pPr>
              <a:defRPr>
                <a:solidFill>
                  <a:srgbClr val="3E011F"/>
                </a:solidFill>
              </a:defRPr>
            </a:lvl3pPr>
            <a:lvl4pPr>
              <a:defRPr>
                <a:solidFill>
                  <a:srgbClr val="3E011F"/>
                </a:solidFill>
              </a:defRPr>
            </a:lvl4pPr>
            <a:lvl5pPr>
              <a:defRPr>
                <a:solidFill>
                  <a:srgbClr val="3E011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F1751-6C4B-4256-BFF4-3B50EAFF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4258" y="2227256"/>
            <a:ext cx="5347447" cy="4211834"/>
          </a:xfrm>
        </p:spPr>
        <p:txBody>
          <a:bodyPr/>
          <a:lstStyle>
            <a:lvl1pPr>
              <a:defRPr>
                <a:solidFill>
                  <a:srgbClr val="3E011F"/>
                </a:solidFill>
              </a:defRPr>
            </a:lvl1pPr>
            <a:lvl2pPr>
              <a:defRPr>
                <a:solidFill>
                  <a:srgbClr val="3E011F"/>
                </a:solidFill>
              </a:defRPr>
            </a:lvl2pPr>
            <a:lvl3pPr>
              <a:defRPr>
                <a:solidFill>
                  <a:srgbClr val="3E011F"/>
                </a:solidFill>
              </a:defRPr>
            </a:lvl3pPr>
            <a:lvl4pPr>
              <a:defRPr>
                <a:solidFill>
                  <a:srgbClr val="3E011F"/>
                </a:solidFill>
              </a:defRPr>
            </a:lvl4pPr>
            <a:lvl5pPr>
              <a:defRPr>
                <a:solidFill>
                  <a:srgbClr val="3E011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3"/>
          </p:nvPr>
        </p:nvSpPr>
        <p:spPr>
          <a:xfrm>
            <a:off x="637518" y="1678577"/>
            <a:ext cx="10870934" cy="31825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rgbClr val="DE89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52606-71D5-4FF9-8399-A4E592C01652}"/>
              </a:ext>
            </a:extLst>
          </p:cNvPr>
          <p:cNvSpPr/>
          <p:nvPr userDrawn="1"/>
        </p:nvSpPr>
        <p:spPr>
          <a:xfrm>
            <a:off x="0" y="0"/>
            <a:ext cx="12192000" cy="513552"/>
          </a:xfrm>
          <a:prstGeom prst="rect">
            <a:avLst/>
          </a:prstGeom>
          <a:solidFill>
            <a:srgbClr val="DE89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433" y="35179"/>
            <a:ext cx="531834" cy="44319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513552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814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0E2-7116-43A8-B3F8-5DC6608B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18" y="869241"/>
            <a:ext cx="10874187" cy="651930"/>
          </a:xfrm>
        </p:spPr>
        <p:txBody>
          <a:bodyPr/>
          <a:lstStyle>
            <a:lvl1pPr algn="ctr">
              <a:defRPr>
                <a:solidFill>
                  <a:srgbClr val="3E01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1BAD-542F-446D-B182-F8C6672BE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518" y="2227256"/>
            <a:ext cx="5307105" cy="4211833"/>
          </a:xfrm>
        </p:spPr>
        <p:txBody>
          <a:bodyPr/>
          <a:lstStyle>
            <a:lvl1pPr>
              <a:defRPr>
                <a:solidFill>
                  <a:srgbClr val="3E011F"/>
                </a:solidFill>
              </a:defRPr>
            </a:lvl1pPr>
            <a:lvl2pPr>
              <a:defRPr>
                <a:solidFill>
                  <a:srgbClr val="3E011F"/>
                </a:solidFill>
              </a:defRPr>
            </a:lvl2pPr>
            <a:lvl3pPr>
              <a:defRPr>
                <a:solidFill>
                  <a:srgbClr val="3E011F"/>
                </a:solidFill>
              </a:defRPr>
            </a:lvl3pPr>
            <a:lvl4pPr>
              <a:defRPr>
                <a:solidFill>
                  <a:srgbClr val="3E011F"/>
                </a:solidFill>
              </a:defRPr>
            </a:lvl4pPr>
            <a:lvl5pPr>
              <a:defRPr>
                <a:solidFill>
                  <a:srgbClr val="3E011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F1751-6C4B-4256-BFF4-3B50EAFF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4258" y="2227256"/>
            <a:ext cx="5347447" cy="4211834"/>
          </a:xfrm>
        </p:spPr>
        <p:txBody>
          <a:bodyPr/>
          <a:lstStyle>
            <a:lvl1pPr>
              <a:defRPr>
                <a:solidFill>
                  <a:srgbClr val="3E011F"/>
                </a:solidFill>
              </a:defRPr>
            </a:lvl1pPr>
            <a:lvl2pPr>
              <a:defRPr>
                <a:solidFill>
                  <a:srgbClr val="3E011F"/>
                </a:solidFill>
              </a:defRPr>
            </a:lvl2pPr>
            <a:lvl3pPr>
              <a:defRPr>
                <a:solidFill>
                  <a:srgbClr val="3E011F"/>
                </a:solidFill>
              </a:defRPr>
            </a:lvl3pPr>
            <a:lvl4pPr>
              <a:defRPr>
                <a:solidFill>
                  <a:srgbClr val="3E011F"/>
                </a:solidFill>
              </a:defRPr>
            </a:lvl4pPr>
            <a:lvl5pPr>
              <a:defRPr>
                <a:solidFill>
                  <a:srgbClr val="3E011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3"/>
          </p:nvPr>
        </p:nvSpPr>
        <p:spPr>
          <a:xfrm>
            <a:off x="637518" y="1678577"/>
            <a:ext cx="10870934" cy="31825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rgbClr val="DE89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52606-71D5-4FF9-8399-A4E592C01652}"/>
              </a:ext>
            </a:extLst>
          </p:cNvPr>
          <p:cNvSpPr/>
          <p:nvPr userDrawn="1"/>
        </p:nvSpPr>
        <p:spPr>
          <a:xfrm>
            <a:off x="0" y="0"/>
            <a:ext cx="12192000" cy="513552"/>
          </a:xfrm>
          <a:prstGeom prst="rect">
            <a:avLst/>
          </a:prstGeom>
          <a:solidFill>
            <a:srgbClr val="DE89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433" y="35179"/>
            <a:ext cx="531834" cy="44319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513552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029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0E2-7116-43A8-B3F8-5DC6608B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18" y="869241"/>
            <a:ext cx="10874187" cy="651930"/>
          </a:xfrm>
        </p:spPr>
        <p:txBody>
          <a:bodyPr/>
          <a:lstStyle>
            <a:lvl1pPr algn="ctr">
              <a:defRPr>
                <a:solidFill>
                  <a:srgbClr val="3E01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1BAD-542F-446D-B182-F8C6672BE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518" y="2227256"/>
            <a:ext cx="5307105" cy="4211833"/>
          </a:xfrm>
        </p:spPr>
        <p:txBody>
          <a:bodyPr/>
          <a:lstStyle>
            <a:lvl1pPr>
              <a:defRPr>
                <a:solidFill>
                  <a:srgbClr val="3E011F"/>
                </a:solidFill>
              </a:defRPr>
            </a:lvl1pPr>
            <a:lvl2pPr>
              <a:defRPr>
                <a:solidFill>
                  <a:srgbClr val="3E011F"/>
                </a:solidFill>
              </a:defRPr>
            </a:lvl2pPr>
            <a:lvl3pPr>
              <a:defRPr>
                <a:solidFill>
                  <a:srgbClr val="3E011F"/>
                </a:solidFill>
              </a:defRPr>
            </a:lvl3pPr>
            <a:lvl4pPr>
              <a:defRPr>
                <a:solidFill>
                  <a:srgbClr val="3E011F"/>
                </a:solidFill>
              </a:defRPr>
            </a:lvl4pPr>
            <a:lvl5pPr>
              <a:defRPr>
                <a:solidFill>
                  <a:srgbClr val="3E011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F1751-6C4B-4256-BFF4-3B50EAFF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4258" y="2227256"/>
            <a:ext cx="5347447" cy="4211834"/>
          </a:xfrm>
        </p:spPr>
        <p:txBody>
          <a:bodyPr/>
          <a:lstStyle>
            <a:lvl1pPr>
              <a:defRPr>
                <a:solidFill>
                  <a:srgbClr val="3E011F"/>
                </a:solidFill>
              </a:defRPr>
            </a:lvl1pPr>
            <a:lvl2pPr>
              <a:defRPr>
                <a:solidFill>
                  <a:srgbClr val="3E011F"/>
                </a:solidFill>
              </a:defRPr>
            </a:lvl2pPr>
            <a:lvl3pPr>
              <a:defRPr>
                <a:solidFill>
                  <a:srgbClr val="3E011F"/>
                </a:solidFill>
              </a:defRPr>
            </a:lvl3pPr>
            <a:lvl4pPr>
              <a:defRPr>
                <a:solidFill>
                  <a:srgbClr val="3E011F"/>
                </a:solidFill>
              </a:defRPr>
            </a:lvl4pPr>
            <a:lvl5pPr>
              <a:defRPr>
                <a:solidFill>
                  <a:srgbClr val="3E011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3"/>
          </p:nvPr>
        </p:nvSpPr>
        <p:spPr>
          <a:xfrm>
            <a:off x="637518" y="1678577"/>
            <a:ext cx="10870934" cy="31825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rgbClr val="DE89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52606-71D5-4FF9-8399-A4E592C01652}"/>
              </a:ext>
            </a:extLst>
          </p:cNvPr>
          <p:cNvSpPr/>
          <p:nvPr userDrawn="1"/>
        </p:nvSpPr>
        <p:spPr>
          <a:xfrm>
            <a:off x="0" y="0"/>
            <a:ext cx="12192000" cy="513552"/>
          </a:xfrm>
          <a:prstGeom prst="rect">
            <a:avLst/>
          </a:prstGeom>
          <a:solidFill>
            <a:srgbClr val="DE89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433" y="35179"/>
            <a:ext cx="531834" cy="44319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513552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21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0E2-7116-43A8-B3F8-5DC6608B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18" y="869241"/>
            <a:ext cx="10874187" cy="651930"/>
          </a:xfrm>
        </p:spPr>
        <p:txBody>
          <a:bodyPr/>
          <a:lstStyle>
            <a:lvl1pPr algn="ctr">
              <a:defRPr>
                <a:solidFill>
                  <a:srgbClr val="3E01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1BAD-542F-446D-B182-F8C6672BE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518" y="2227256"/>
            <a:ext cx="5307105" cy="4211833"/>
          </a:xfrm>
        </p:spPr>
        <p:txBody>
          <a:bodyPr/>
          <a:lstStyle>
            <a:lvl1pPr>
              <a:defRPr>
                <a:solidFill>
                  <a:srgbClr val="3E011F"/>
                </a:solidFill>
              </a:defRPr>
            </a:lvl1pPr>
            <a:lvl2pPr>
              <a:defRPr>
                <a:solidFill>
                  <a:srgbClr val="3E011F"/>
                </a:solidFill>
              </a:defRPr>
            </a:lvl2pPr>
            <a:lvl3pPr>
              <a:defRPr>
                <a:solidFill>
                  <a:srgbClr val="3E011F"/>
                </a:solidFill>
              </a:defRPr>
            </a:lvl3pPr>
            <a:lvl4pPr>
              <a:defRPr>
                <a:solidFill>
                  <a:srgbClr val="3E011F"/>
                </a:solidFill>
              </a:defRPr>
            </a:lvl4pPr>
            <a:lvl5pPr>
              <a:defRPr>
                <a:solidFill>
                  <a:srgbClr val="3E011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F1751-6C4B-4256-BFF4-3B50EAFF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4258" y="2227256"/>
            <a:ext cx="5347447" cy="4211834"/>
          </a:xfrm>
        </p:spPr>
        <p:txBody>
          <a:bodyPr/>
          <a:lstStyle>
            <a:lvl1pPr>
              <a:defRPr>
                <a:solidFill>
                  <a:srgbClr val="3E011F"/>
                </a:solidFill>
              </a:defRPr>
            </a:lvl1pPr>
            <a:lvl2pPr>
              <a:defRPr>
                <a:solidFill>
                  <a:srgbClr val="3E011F"/>
                </a:solidFill>
              </a:defRPr>
            </a:lvl2pPr>
            <a:lvl3pPr>
              <a:defRPr>
                <a:solidFill>
                  <a:srgbClr val="3E011F"/>
                </a:solidFill>
              </a:defRPr>
            </a:lvl3pPr>
            <a:lvl4pPr>
              <a:defRPr>
                <a:solidFill>
                  <a:srgbClr val="3E011F"/>
                </a:solidFill>
              </a:defRPr>
            </a:lvl4pPr>
            <a:lvl5pPr>
              <a:defRPr>
                <a:solidFill>
                  <a:srgbClr val="3E011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3"/>
          </p:nvPr>
        </p:nvSpPr>
        <p:spPr>
          <a:xfrm>
            <a:off x="637518" y="1678577"/>
            <a:ext cx="10870934" cy="31825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rgbClr val="DE89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52606-71D5-4FF9-8399-A4E592C01652}"/>
              </a:ext>
            </a:extLst>
          </p:cNvPr>
          <p:cNvSpPr/>
          <p:nvPr userDrawn="1"/>
        </p:nvSpPr>
        <p:spPr>
          <a:xfrm>
            <a:off x="0" y="0"/>
            <a:ext cx="12192000" cy="513552"/>
          </a:xfrm>
          <a:prstGeom prst="rect">
            <a:avLst/>
          </a:prstGeom>
          <a:solidFill>
            <a:srgbClr val="DE89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433" y="35179"/>
            <a:ext cx="531834" cy="44319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513552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138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0E2-7116-43A8-B3F8-5DC6608B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18" y="869241"/>
            <a:ext cx="10874187" cy="651930"/>
          </a:xfrm>
        </p:spPr>
        <p:txBody>
          <a:bodyPr/>
          <a:lstStyle>
            <a:lvl1pPr algn="ctr">
              <a:defRPr>
                <a:solidFill>
                  <a:srgbClr val="3E01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1BAD-542F-446D-B182-F8C6672BE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518" y="2227256"/>
            <a:ext cx="5307105" cy="4211833"/>
          </a:xfrm>
        </p:spPr>
        <p:txBody>
          <a:bodyPr/>
          <a:lstStyle>
            <a:lvl1pPr>
              <a:defRPr>
                <a:solidFill>
                  <a:srgbClr val="3E011F"/>
                </a:solidFill>
              </a:defRPr>
            </a:lvl1pPr>
            <a:lvl2pPr>
              <a:defRPr>
                <a:solidFill>
                  <a:srgbClr val="3E011F"/>
                </a:solidFill>
              </a:defRPr>
            </a:lvl2pPr>
            <a:lvl3pPr>
              <a:defRPr>
                <a:solidFill>
                  <a:srgbClr val="3E011F"/>
                </a:solidFill>
              </a:defRPr>
            </a:lvl3pPr>
            <a:lvl4pPr>
              <a:defRPr>
                <a:solidFill>
                  <a:srgbClr val="3E011F"/>
                </a:solidFill>
              </a:defRPr>
            </a:lvl4pPr>
            <a:lvl5pPr>
              <a:defRPr>
                <a:solidFill>
                  <a:srgbClr val="3E011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F1751-6C4B-4256-BFF4-3B50EAFF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4258" y="2227256"/>
            <a:ext cx="5347447" cy="4211834"/>
          </a:xfrm>
        </p:spPr>
        <p:txBody>
          <a:bodyPr/>
          <a:lstStyle>
            <a:lvl1pPr>
              <a:defRPr>
                <a:solidFill>
                  <a:srgbClr val="3E011F"/>
                </a:solidFill>
              </a:defRPr>
            </a:lvl1pPr>
            <a:lvl2pPr>
              <a:defRPr>
                <a:solidFill>
                  <a:srgbClr val="3E011F"/>
                </a:solidFill>
              </a:defRPr>
            </a:lvl2pPr>
            <a:lvl3pPr>
              <a:defRPr>
                <a:solidFill>
                  <a:srgbClr val="3E011F"/>
                </a:solidFill>
              </a:defRPr>
            </a:lvl3pPr>
            <a:lvl4pPr>
              <a:defRPr>
                <a:solidFill>
                  <a:srgbClr val="3E011F"/>
                </a:solidFill>
              </a:defRPr>
            </a:lvl4pPr>
            <a:lvl5pPr>
              <a:defRPr>
                <a:solidFill>
                  <a:srgbClr val="3E011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3"/>
          </p:nvPr>
        </p:nvSpPr>
        <p:spPr>
          <a:xfrm>
            <a:off x="637518" y="1678577"/>
            <a:ext cx="10870934" cy="31825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rgbClr val="DE89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52606-71D5-4FF9-8399-A4E592C01652}"/>
              </a:ext>
            </a:extLst>
          </p:cNvPr>
          <p:cNvSpPr/>
          <p:nvPr userDrawn="1"/>
        </p:nvSpPr>
        <p:spPr>
          <a:xfrm>
            <a:off x="0" y="0"/>
            <a:ext cx="12192000" cy="513552"/>
          </a:xfrm>
          <a:prstGeom prst="rect">
            <a:avLst/>
          </a:prstGeom>
          <a:solidFill>
            <a:srgbClr val="DE89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433" y="35179"/>
            <a:ext cx="531834" cy="44319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513552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102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0E2-7116-43A8-B3F8-5DC6608B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18" y="869241"/>
            <a:ext cx="10874187" cy="651930"/>
          </a:xfrm>
        </p:spPr>
        <p:txBody>
          <a:bodyPr/>
          <a:lstStyle>
            <a:lvl1pPr algn="ctr">
              <a:defRPr>
                <a:solidFill>
                  <a:srgbClr val="3E01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1BAD-542F-446D-B182-F8C6672BE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518" y="2227256"/>
            <a:ext cx="5307105" cy="4211833"/>
          </a:xfrm>
        </p:spPr>
        <p:txBody>
          <a:bodyPr/>
          <a:lstStyle>
            <a:lvl1pPr>
              <a:defRPr>
                <a:solidFill>
                  <a:srgbClr val="3E011F"/>
                </a:solidFill>
              </a:defRPr>
            </a:lvl1pPr>
            <a:lvl2pPr>
              <a:defRPr>
                <a:solidFill>
                  <a:srgbClr val="3E011F"/>
                </a:solidFill>
              </a:defRPr>
            </a:lvl2pPr>
            <a:lvl3pPr>
              <a:defRPr>
                <a:solidFill>
                  <a:srgbClr val="3E011F"/>
                </a:solidFill>
              </a:defRPr>
            </a:lvl3pPr>
            <a:lvl4pPr>
              <a:defRPr>
                <a:solidFill>
                  <a:srgbClr val="3E011F"/>
                </a:solidFill>
              </a:defRPr>
            </a:lvl4pPr>
            <a:lvl5pPr>
              <a:defRPr>
                <a:solidFill>
                  <a:srgbClr val="3E011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F1751-6C4B-4256-BFF4-3B50EAFF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4258" y="2227256"/>
            <a:ext cx="5347447" cy="4211834"/>
          </a:xfrm>
        </p:spPr>
        <p:txBody>
          <a:bodyPr/>
          <a:lstStyle>
            <a:lvl1pPr>
              <a:defRPr>
                <a:solidFill>
                  <a:srgbClr val="3E011F"/>
                </a:solidFill>
              </a:defRPr>
            </a:lvl1pPr>
            <a:lvl2pPr>
              <a:defRPr>
                <a:solidFill>
                  <a:srgbClr val="3E011F"/>
                </a:solidFill>
              </a:defRPr>
            </a:lvl2pPr>
            <a:lvl3pPr>
              <a:defRPr>
                <a:solidFill>
                  <a:srgbClr val="3E011F"/>
                </a:solidFill>
              </a:defRPr>
            </a:lvl3pPr>
            <a:lvl4pPr>
              <a:defRPr>
                <a:solidFill>
                  <a:srgbClr val="3E011F"/>
                </a:solidFill>
              </a:defRPr>
            </a:lvl4pPr>
            <a:lvl5pPr>
              <a:defRPr>
                <a:solidFill>
                  <a:srgbClr val="3E011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3"/>
          </p:nvPr>
        </p:nvSpPr>
        <p:spPr>
          <a:xfrm>
            <a:off x="637518" y="1678577"/>
            <a:ext cx="10870934" cy="31825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rgbClr val="DE89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52606-71D5-4FF9-8399-A4E592C01652}"/>
              </a:ext>
            </a:extLst>
          </p:cNvPr>
          <p:cNvSpPr/>
          <p:nvPr userDrawn="1"/>
        </p:nvSpPr>
        <p:spPr>
          <a:xfrm>
            <a:off x="0" y="0"/>
            <a:ext cx="12192000" cy="513552"/>
          </a:xfrm>
          <a:prstGeom prst="rect">
            <a:avLst/>
          </a:prstGeom>
          <a:solidFill>
            <a:srgbClr val="DE89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433" y="35179"/>
            <a:ext cx="531834" cy="44319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513552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612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0E2-7116-43A8-B3F8-5DC6608B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18" y="869241"/>
            <a:ext cx="10874187" cy="651930"/>
          </a:xfrm>
        </p:spPr>
        <p:txBody>
          <a:bodyPr/>
          <a:lstStyle>
            <a:lvl1pPr algn="ctr">
              <a:defRPr>
                <a:solidFill>
                  <a:srgbClr val="3E01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3"/>
          </p:nvPr>
        </p:nvSpPr>
        <p:spPr>
          <a:xfrm>
            <a:off x="637518" y="1678577"/>
            <a:ext cx="10870934" cy="31825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rgbClr val="DE89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52606-71D5-4FF9-8399-A4E592C01652}"/>
              </a:ext>
            </a:extLst>
          </p:cNvPr>
          <p:cNvSpPr/>
          <p:nvPr userDrawn="1"/>
        </p:nvSpPr>
        <p:spPr>
          <a:xfrm>
            <a:off x="0" y="0"/>
            <a:ext cx="12192000" cy="513552"/>
          </a:xfrm>
          <a:prstGeom prst="rect">
            <a:avLst/>
          </a:prstGeom>
          <a:solidFill>
            <a:srgbClr val="DE89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433" y="35179"/>
            <a:ext cx="531834" cy="44319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513552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37518" y="2389840"/>
            <a:ext cx="2456385" cy="2597229"/>
          </a:xfrm>
          <a:solidFill>
            <a:schemeClr val="bg1">
              <a:lumMod val="85000"/>
              <a:alpha val="50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5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</p:bldLst>
      </p:timing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07620" y="1045028"/>
            <a:ext cx="10042071" cy="470262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48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gradFill>
          <a:gsLst>
            <a:gs pos="62000">
              <a:srgbClr val="3E011F"/>
            </a:gs>
            <a:gs pos="100000">
              <a:srgbClr val="0F011B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647294" y="557809"/>
            <a:ext cx="5760986" cy="5760996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8" name="Shape 3690"/>
          <p:cNvSpPr/>
          <p:nvPr userDrawn="1"/>
        </p:nvSpPr>
        <p:spPr>
          <a:xfrm>
            <a:off x="1841863" y="2271041"/>
            <a:ext cx="3371848" cy="2334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0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3"/>
                  <a:pt x="8380" y="7241"/>
                  <a:pt x="8380" y="7241"/>
                </a:cubicBezTo>
                <a:cubicBezTo>
                  <a:pt x="8112" y="6504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2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6"/>
                  <a:pt x="12890" y="2039"/>
                  <a:pt x="13313" y="3272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3"/>
                </a:cubicBezTo>
                <a:cubicBezTo>
                  <a:pt x="13386" y="9109"/>
                  <a:pt x="13260" y="9535"/>
                  <a:pt x="13227" y="9619"/>
                </a:cubicBezTo>
                <a:cubicBezTo>
                  <a:pt x="13219" y="9631"/>
                  <a:pt x="13101" y="9813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0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2"/>
                </a:cubicBezTo>
                <a:cubicBezTo>
                  <a:pt x="13957" y="10422"/>
                  <a:pt x="14531" y="9808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4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80"/>
                </a:cubicBezTo>
                <a:cubicBezTo>
                  <a:pt x="6540" y="5169"/>
                  <a:pt x="7179" y="6892"/>
                  <a:pt x="7494" y="7758"/>
                </a:cubicBezTo>
                <a:cubicBezTo>
                  <a:pt x="7110" y="9740"/>
                  <a:pt x="7642" y="10422"/>
                  <a:pt x="7642" y="10422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7"/>
                </a:moveTo>
                <a:cubicBezTo>
                  <a:pt x="19516" y="15007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4"/>
                </a:cubicBezTo>
                <a:cubicBezTo>
                  <a:pt x="19388" y="7760"/>
                  <a:pt x="19900" y="6420"/>
                  <a:pt x="19470" y="5184"/>
                </a:cubicBezTo>
                <a:cubicBezTo>
                  <a:pt x="18974" y="3713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4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1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6"/>
                  <a:pt x="17332" y="3919"/>
                </a:cubicBezTo>
                <a:cubicBezTo>
                  <a:pt x="17375" y="3953"/>
                  <a:pt x="17421" y="3983"/>
                  <a:pt x="17467" y="4007"/>
                </a:cubicBezTo>
                <a:cubicBezTo>
                  <a:pt x="17950" y="4265"/>
                  <a:pt x="18131" y="4361"/>
                  <a:pt x="18562" y="5641"/>
                </a:cubicBezTo>
                <a:cubicBezTo>
                  <a:pt x="18822" y="6387"/>
                  <a:pt x="18452" y="7378"/>
                  <a:pt x="18253" y="7910"/>
                </a:cubicBezTo>
                <a:cubicBezTo>
                  <a:pt x="18161" y="8155"/>
                  <a:pt x="18130" y="8457"/>
                  <a:pt x="18182" y="8719"/>
                </a:cubicBezTo>
                <a:cubicBezTo>
                  <a:pt x="18316" y="9392"/>
                  <a:pt x="18254" y="9707"/>
                  <a:pt x="18232" y="9784"/>
                </a:cubicBezTo>
                <a:cubicBezTo>
                  <a:pt x="18230" y="9789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2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7"/>
                  <a:pt x="19516" y="15007"/>
                </a:cubicBezTo>
                <a:moveTo>
                  <a:pt x="2371" y="16155"/>
                </a:moveTo>
                <a:cubicBezTo>
                  <a:pt x="3030" y="15932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9"/>
                  <a:pt x="3367" y="9784"/>
                </a:cubicBezTo>
                <a:cubicBezTo>
                  <a:pt x="3346" y="9707"/>
                  <a:pt x="3283" y="9392"/>
                  <a:pt x="3418" y="8719"/>
                </a:cubicBezTo>
                <a:cubicBezTo>
                  <a:pt x="3470" y="8457"/>
                  <a:pt x="3439" y="8155"/>
                  <a:pt x="3347" y="7910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1"/>
                  <a:pt x="3649" y="4265"/>
                  <a:pt x="4133" y="4007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6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4"/>
                </a:cubicBezTo>
                <a:cubicBezTo>
                  <a:pt x="6045" y="3548"/>
                  <a:pt x="6096" y="3341"/>
                  <a:pt x="6165" y="3133"/>
                </a:cubicBezTo>
                <a:cubicBezTo>
                  <a:pt x="6225" y="2950"/>
                  <a:pt x="6289" y="2793"/>
                  <a:pt x="6351" y="2631"/>
                </a:cubicBezTo>
                <a:cubicBezTo>
                  <a:pt x="6046" y="2469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3"/>
                  <a:pt x="2130" y="5184"/>
                </a:cubicBezTo>
                <a:cubicBezTo>
                  <a:pt x="1700" y="6420"/>
                  <a:pt x="2212" y="7760"/>
                  <a:pt x="2464" y="8434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7"/>
                  <a:pt x="2084" y="15007"/>
                </a:cubicBezTo>
                <a:cubicBezTo>
                  <a:pt x="1191" y="15387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EC9A0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34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61586" y="4063590"/>
            <a:ext cx="1803748" cy="1924697"/>
          </a:xfrm>
          <a:prstGeom prst="rect">
            <a:avLst/>
          </a:prstGeom>
          <a:solidFill>
            <a:schemeClr val="bg1"/>
          </a:solidFill>
          <a:ln>
            <a:solidFill>
              <a:srgbClr val="FBAE1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 userDrawn="1"/>
        </p:nvSpPr>
        <p:spPr>
          <a:xfrm rot="10800000">
            <a:off x="9274628" y="-1"/>
            <a:ext cx="2917370" cy="2237015"/>
          </a:xfrm>
          <a:prstGeom prst="rtTriangle">
            <a:avLst/>
          </a:prstGeom>
          <a:gradFill>
            <a:gsLst>
              <a:gs pos="22000">
                <a:srgbClr val="DC910A"/>
              </a:gs>
              <a:gs pos="100000">
                <a:srgbClr val="0F011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35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657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5780-FCE4-4F27-AD53-935F4B04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1A5D5-0F11-4868-857D-AFF7B95E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644E-2E59-44D1-A256-B42B48BAC3C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C837F-6272-4E1E-9BB1-E0035F08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F20EF-986B-4C31-9F39-7F46AF1B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0CE-2A55-4B27-89E6-D8D116F8437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25A80C21-0FD5-46B8-8C00-33387791C1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9004" y="1977028"/>
            <a:ext cx="2861592" cy="26567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247026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gradFill>
          <a:gsLst>
            <a:gs pos="0">
              <a:srgbClr val="3E011F"/>
            </a:gs>
            <a:gs pos="100000">
              <a:srgbClr val="0F011B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1" y="1219148"/>
            <a:ext cx="4305300" cy="4419704"/>
          </a:xfrm>
          <a:custGeom>
            <a:avLst/>
            <a:gdLst>
              <a:gd name="connsiteX0" fmla="*/ 0 w 8116779"/>
              <a:gd name="connsiteY0" fmla="*/ 1301629 h 4419704"/>
              <a:gd name="connsiteX1" fmla="*/ 1864712 w 8116779"/>
              <a:gd name="connsiteY1" fmla="*/ 1301629 h 4419704"/>
              <a:gd name="connsiteX2" fmla="*/ 1864712 w 8116779"/>
              <a:gd name="connsiteY2" fmla="*/ 3118073 h 4419704"/>
              <a:gd name="connsiteX3" fmla="*/ 0 w 8116779"/>
              <a:gd name="connsiteY3" fmla="*/ 3118073 h 4419704"/>
              <a:gd name="connsiteX4" fmla="*/ 6799278 w 8116779"/>
              <a:gd name="connsiteY4" fmla="*/ 0 h 4419704"/>
              <a:gd name="connsiteX5" fmla="*/ 6880799 w 8116779"/>
              <a:gd name="connsiteY5" fmla="*/ 0 h 4419704"/>
              <a:gd name="connsiteX6" fmla="*/ 6908107 w 8116779"/>
              <a:gd name="connsiteY6" fmla="*/ 3274 h 4419704"/>
              <a:gd name="connsiteX7" fmla="*/ 7102842 w 8116779"/>
              <a:gd name="connsiteY7" fmla="*/ 26396 h 4419704"/>
              <a:gd name="connsiteX8" fmla="*/ 7597553 w 8116779"/>
              <a:gd name="connsiteY8" fmla="*/ 291168 h 4419704"/>
              <a:gd name="connsiteX9" fmla="*/ 7837931 w 8116779"/>
              <a:gd name="connsiteY9" fmla="*/ 629807 h 4419704"/>
              <a:gd name="connsiteX10" fmla="*/ 8005359 w 8116779"/>
              <a:gd name="connsiteY10" fmla="*/ 1103903 h 4419704"/>
              <a:gd name="connsiteX11" fmla="*/ 8076516 w 8116779"/>
              <a:gd name="connsiteY11" fmla="*/ 1510680 h 4419704"/>
              <a:gd name="connsiteX12" fmla="*/ 8104819 w 8116779"/>
              <a:gd name="connsiteY12" fmla="*/ 1839293 h 4419704"/>
              <a:gd name="connsiteX13" fmla="*/ 8114786 w 8116779"/>
              <a:gd name="connsiteY13" fmla="*/ 2165449 h 4419704"/>
              <a:gd name="connsiteX14" fmla="*/ 8116779 w 8116779"/>
              <a:gd name="connsiteY14" fmla="*/ 2182025 h 4419704"/>
              <a:gd name="connsiteX15" fmla="*/ 8116779 w 8116779"/>
              <a:gd name="connsiteY15" fmla="*/ 2237680 h 4419704"/>
              <a:gd name="connsiteX16" fmla="*/ 8114786 w 8116779"/>
              <a:gd name="connsiteY16" fmla="*/ 2261619 h 4419704"/>
              <a:gd name="connsiteX17" fmla="*/ 8098840 w 8116779"/>
              <a:gd name="connsiteY17" fmla="*/ 2676581 h 4419704"/>
              <a:gd name="connsiteX18" fmla="*/ 8035059 w 8116779"/>
              <a:gd name="connsiteY18" fmla="*/ 3176458 h 4419704"/>
              <a:gd name="connsiteX19" fmla="*/ 7905501 w 8116779"/>
              <a:gd name="connsiteY19" fmla="*/ 3636229 h 4419704"/>
              <a:gd name="connsiteX20" fmla="*/ 7690435 w 8116779"/>
              <a:gd name="connsiteY20" fmla="*/ 4021930 h 4419704"/>
              <a:gd name="connsiteX21" fmla="*/ 7183567 w 8116779"/>
              <a:gd name="connsiteY21" fmla="*/ 4369574 h 4419704"/>
              <a:gd name="connsiteX22" fmla="*/ 6937605 w 8116779"/>
              <a:gd name="connsiteY22" fmla="*/ 4412746 h 4419704"/>
              <a:gd name="connsiteX23" fmla="*/ 6884587 w 8116779"/>
              <a:gd name="connsiteY23" fmla="*/ 4419704 h 4419704"/>
              <a:gd name="connsiteX24" fmla="*/ 6799278 w 8116779"/>
              <a:gd name="connsiteY24" fmla="*/ 4419704 h 4419704"/>
              <a:gd name="connsiteX25" fmla="*/ 6764597 w 8116779"/>
              <a:gd name="connsiteY25" fmla="*/ 4414180 h 4419704"/>
              <a:gd name="connsiteX26" fmla="*/ 6365957 w 8116779"/>
              <a:gd name="connsiteY26" fmla="*/ 4350749 h 4419704"/>
              <a:gd name="connsiteX27" fmla="*/ 5846930 w 8116779"/>
              <a:gd name="connsiteY27" fmla="*/ 4169049 h 4419704"/>
              <a:gd name="connsiteX28" fmla="*/ 5137152 w 8116779"/>
              <a:gd name="connsiteY28" fmla="*/ 3798490 h 4419704"/>
              <a:gd name="connsiteX29" fmla="*/ 4502121 w 8116779"/>
              <a:gd name="connsiteY29" fmla="*/ 3354883 h 4419704"/>
              <a:gd name="connsiteX30" fmla="*/ 4130192 w 8116779"/>
              <a:gd name="connsiteY30" fmla="*/ 2985347 h 4419704"/>
              <a:gd name="connsiteX31" fmla="*/ 3906953 w 8116779"/>
              <a:gd name="connsiteY31" fmla="*/ 2629927 h 4419704"/>
              <a:gd name="connsiteX32" fmla="*/ 3817859 w 8116779"/>
              <a:gd name="connsiteY32" fmla="*/ 2298246 h 4419704"/>
              <a:gd name="connsiteX33" fmla="*/ 3811479 w 8116779"/>
              <a:gd name="connsiteY33" fmla="*/ 2241363 h 4419704"/>
              <a:gd name="connsiteX34" fmla="*/ 3811479 w 8116779"/>
              <a:gd name="connsiteY34" fmla="*/ 2174659 h 4419704"/>
              <a:gd name="connsiteX35" fmla="*/ 3814470 w 8116779"/>
              <a:gd name="connsiteY35" fmla="*/ 2158288 h 4419704"/>
              <a:gd name="connsiteX36" fmla="*/ 3825034 w 8116779"/>
              <a:gd name="connsiteY36" fmla="*/ 2060687 h 4419704"/>
              <a:gd name="connsiteX37" fmla="*/ 3950207 w 8116779"/>
              <a:gd name="connsiteY37" fmla="*/ 1696061 h 4419704"/>
              <a:gd name="connsiteX38" fmla="*/ 4246992 w 8116779"/>
              <a:gd name="connsiteY38" fmla="*/ 1297060 h 4419704"/>
              <a:gd name="connsiteX39" fmla="*/ 4653605 w 8116779"/>
              <a:gd name="connsiteY39" fmla="*/ 940210 h 4419704"/>
              <a:gd name="connsiteX40" fmla="*/ 5725146 w 8116779"/>
              <a:gd name="connsiteY40" fmla="*/ 301195 h 4419704"/>
              <a:gd name="connsiteX41" fmla="*/ 6351607 w 8116779"/>
              <a:gd name="connsiteY41" fmla="*/ 68750 h 4419704"/>
              <a:gd name="connsiteX42" fmla="*/ 6777552 w 8116779"/>
              <a:gd name="connsiteY42" fmla="*/ 3069 h 4419704"/>
              <a:gd name="connsiteX43" fmla="*/ 6799278 w 8116779"/>
              <a:gd name="connsiteY43" fmla="*/ 0 h 4419704"/>
              <a:gd name="connsiteX0" fmla="*/ 0 w 8116779"/>
              <a:gd name="connsiteY0" fmla="*/ 1301629 h 4419704"/>
              <a:gd name="connsiteX1" fmla="*/ 1864712 w 8116779"/>
              <a:gd name="connsiteY1" fmla="*/ 3118073 h 4419704"/>
              <a:gd name="connsiteX2" fmla="*/ 0 w 8116779"/>
              <a:gd name="connsiteY2" fmla="*/ 3118073 h 4419704"/>
              <a:gd name="connsiteX3" fmla="*/ 0 w 8116779"/>
              <a:gd name="connsiteY3" fmla="*/ 1301629 h 4419704"/>
              <a:gd name="connsiteX4" fmla="*/ 6799278 w 8116779"/>
              <a:gd name="connsiteY4" fmla="*/ 0 h 4419704"/>
              <a:gd name="connsiteX5" fmla="*/ 6880799 w 8116779"/>
              <a:gd name="connsiteY5" fmla="*/ 0 h 4419704"/>
              <a:gd name="connsiteX6" fmla="*/ 6908107 w 8116779"/>
              <a:gd name="connsiteY6" fmla="*/ 3274 h 4419704"/>
              <a:gd name="connsiteX7" fmla="*/ 7102842 w 8116779"/>
              <a:gd name="connsiteY7" fmla="*/ 26396 h 4419704"/>
              <a:gd name="connsiteX8" fmla="*/ 7597553 w 8116779"/>
              <a:gd name="connsiteY8" fmla="*/ 291168 h 4419704"/>
              <a:gd name="connsiteX9" fmla="*/ 7837931 w 8116779"/>
              <a:gd name="connsiteY9" fmla="*/ 629807 h 4419704"/>
              <a:gd name="connsiteX10" fmla="*/ 8005359 w 8116779"/>
              <a:gd name="connsiteY10" fmla="*/ 1103903 h 4419704"/>
              <a:gd name="connsiteX11" fmla="*/ 8076516 w 8116779"/>
              <a:gd name="connsiteY11" fmla="*/ 1510680 h 4419704"/>
              <a:gd name="connsiteX12" fmla="*/ 8104819 w 8116779"/>
              <a:gd name="connsiteY12" fmla="*/ 1839293 h 4419704"/>
              <a:gd name="connsiteX13" fmla="*/ 8114786 w 8116779"/>
              <a:gd name="connsiteY13" fmla="*/ 2165449 h 4419704"/>
              <a:gd name="connsiteX14" fmla="*/ 8116779 w 8116779"/>
              <a:gd name="connsiteY14" fmla="*/ 2182025 h 4419704"/>
              <a:gd name="connsiteX15" fmla="*/ 8116779 w 8116779"/>
              <a:gd name="connsiteY15" fmla="*/ 2237680 h 4419704"/>
              <a:gd name="connsiteX16" fmla="*/ 8114786 w 8116779"/>
              <a:gd name="connsiteY16" fmla="*/ 2261619 h 4419704"/>
              <a:gd name="connsiteX17" fmla="*/ 8098840 w 8116779"/>
              <a:gd name="connsiteY17" fmla="*/ 2676581 h 4419704"/>
              <a:gd name="connsiteX18" fmla="*/ 8035059 w 8116779"/>
              <a:gd name="connsiteY18" fmla="*/ 3176458 h 4419704"/>
              <a:gd name="connsiteX19" fmla="*/ 7905501 w 8116779"/>
              <a:gd name="connsiteY19" fmla="*/ 3636229 h 4419704"/>
              <a:gd name="connsiteX20" fmla="*/ 7690435 w 8116779"/>
              <a:gd name="connsiteY20" fmla="*/ 4021930 h 4419704"/>
              <a:gd name="connsiteX21" fmla="*/ 7183567 w 8116779"/>
              <a:gd name="connsiteY21" fmla="*/ 4369574 h 4419704"/>
              <a:gd name="connsiteX22" fmla="*/ 6937605 w 8116779"/>
              <a:gd name="connsiteY22" fmla="*/ 4412746 h 4419704"/>
              <a:gd name="connsiteX23" fmla="*/ 6884587 w 8116779"/>
              <a:gd name="connsiteY23" fmla="*/ 4419704 h 4419704"/>
              <a:gd name="connsiteX24" fmla="*/ 6799278 w 8116779"/>
              <a:gd name="connsiteY24" fmla="*/ 4419704 h 4419704"/>
              <a:gd name="connsiteX25" fmla="*/ 6764597 w 8116779"/>
              <a:gd name="connsiteY25" fmla="*/ 4414180 h 4419704"/>
              <a:gd name="connsiteX26" fmla="*/ 6365957 w 8116779"/>
              <a:gd name="connsiteY26" fmla="*/ 4350749 h 4419704"/>
              <a:gd name="connsiteX27" fmla="*/ 5846930 w 8116779"/>
              <a:gd name="connsiteY27" fmla="*/ 4169049 h 4419704"/>
              <a:gd name="connsiteX28" fmla="*/ 5137152 w 8116779"/>
              <a:gd name="connsiteY28" fmla="*/ 3798490 h 4419704"/>
              <a:gd name="connsiteX29" fmla="*/ 4502121 w 8116779"/>
              <a:gd name="connsiteY29" fmla="*/ 3354883 h 4419704"/>
              <a:gd name="connsiteX30" fmla="*/ 4130192 w 8116779"/>
              <a:gd name="connsiteY30" fmla="*/ 2985347 h 4419704"/>
              <a:gd name="connsiteX31" fmla="*/ 3906953 w 8116779"/>
              <a:gd name="connsiteY31" fmla="*/ 2629927 h 4419704"/>
              <a:gd name="connsiteX32" fmla="*/ 3817859 w 8116779"/>
              <a:gd name="connsiteY32" fmla="*/ 2298246 h 4419704"/>
              <a:gd name="connsiteX33" fmla="*/ 3811479 w 8116779"/>
              <a:gd name="connsiteY33" fmla="*/ 2241363 h 4419704"/>
              <a:gd name="connsiteX34" fmla="*/ 3811479 w 8116779"/>
              <a:gd name="connsiteY34" fmla="*/ 2174659 h 4419704"/>
              <a:gd name="connsiteX35" fmla="*/ 3814470 w 8116779"/>
              <a:gd name="connsiteY35" fmla="*/ 2158288 h 4419704"/>
              <a:gd name="connsiteX36" fmla="*/ 3825034 w 8116779"/>
              <a:gd name="connsiteY36" fmla="*/ 2060687 h 4419704"/>
              <a:gd name="connsiteX37" fmla="*/ 3950207 w 8116779"/>
              <a:gd name="connsiteY37" fmla="*/ 1696061 h 4419704"/>
              <a:gd name="connsiteX38" fmla="*/ 4246992 w 8116779"/>
              <a:gd name="connsiteY38" fmla="*/ 1297060 h 4419704"/>
              <a:gd name="connsiteX39" fmla="*/ 4653605 w 8116779"/>
              <a:gd name="connsiteY39" fmla="*/ 940210 h 4419704"/>
              <a:gd name="connsiteX40" fmla="*/ 5725146 w 8116779"/>
              <a:gd name="connsiteY40" fmla="*/ 301195 h 4419704"/>
              <a:gd name="connsiteX41" fmla="*/ 6351607 w 8116779"/>
              <a:gd name="connsiteY41" fmla="*/ 68750 h 4419704"/>
              <a:gd name="connsiteX42" fmla="*/ 6777552 w 8116779"/>
              <a:gd name="connsiteY42" fmla="*/ 3069 h 4419704"/>
              <a:gd name="connsiteX43" fmla="*/ 6799278 w 8116779"/>
              <a:gd name="connsiteY43" fmla="*/ 0 h 4419704"/>
              <a:gd name="connsiteX0" fmla="*/ 0 w 8116779"/>
              <a:gd name="connsiteY0" fmla="*/ 3118073 h 4419704"/>
              <a:gd name="connsiteX1" fmla="*/ 1864712 w 8116779"/>
              <a:gd name="connsiteY1" fmla="*/ 3118073 h 4419704"/>
              <a:gd name="connsiteX2" fmla="*/ 0 w 8116779"/>
              <a:gd name="connsiteY2" fmla="*/ 3118073 h 4419704"/>
              <a:gd name="connsiteX3" fmla="*/ 6799278 w 8116779"/>
              <a:gd name="connsiteY3" fmla="*/ 0 h 4419704"/>
              <a:gd name="connsiteX4" fmla="*/ 6880799 w 8116779"/>
              <a:gd name="connsiteY4" fmla="*/ 0 h 4419704"/>
              <a:gd name="connsiteX5" fmla="*/ 6908107 w 8116779"/>
              <a:gd name="connsiteY5" fmla="*/ 3274 h 4419704"/>
              <a:gd name="connsiteX6" fmla="*/ 7102842 w 8116779"/>
              <a:gd name="connsiteY6" fmla="*/ 26396 h 4419704"/>
              <a:gd name="connsiteX7" fmla="*/ 7597553 w 8116779"/>
              <a:gd name="connsiteY7" fmla="*/ 291168 h 4419704"/>
              <a:gd name="connsiteX8" fmla="*/ 7837931 w 8116779"/>
              <a:gd name="connsiteY8" fmla="*/ 629807 h 4419704"/>
              <a:gd name="connsiteX9" fmla="*/ 8005359 w 8116779"/>
              <a:gd name="connsiteY9" fmla="*/ 1103903 h 4419704"/>
              <a:gd name="connsiteX10" fmla="*/ 8076516 w 8116779"/>
              <a:gd name="connsiteY10" fmla="*/ 1510680 h 4419704"/>
              <a:gd name="connsiteX11" fmla="*/ 8104819 w 8116779"/>
              <a:gd name="connsiteY11" fmla="*/ 1839293 h 4419704"/>
              <a:gd name="connsiteX12" fmla="*/ 8114786 w 8116779"/>
              <a:gd name="connsiteY12" fmla="*/ 2165449 h 4419704"/>
              <a:gd name="connsiteX13" fmla="*/ 8116779 w 8116779"/>
              <a:gd name="connsiteY13" fmla="*/ 2182025 h 4419704"/>
              <a:gd name="connsiteX14" fmla="*/ 8116779 w 8116779"/>
              <a:gd name="connsiteY14" fmla="*/ 2237680 h 4419704"/>
              <a:gd name="connsiteX15" fmla="*/ 8114786 w 8116779"/>
              <a:gd name="connsiteY15" fmla="*/ 2261619 h 4419704"/>
              <a:gd name="connsiteX16" fmla="*/ 8098840 w 8116779"/>
              <a:gd name="connsiteY16" fmla="*/ 2676581 h 4419704"/>
              <a:gd name="connsiteX17" fmla="*/ 8035059 w 8116779"/>
              <a:gd name="connsiteY17" fmla="*/ 3176458 h 4419704"/>
              <a:gd name="connsiteX18" fmla="*/ 7905501 w 8116779"/>
              <a:gd name="connsiteY18" fmla="*/ 3636229 h 4419704"/>
              <a:gd name="connsiteX19" fmla="*/ 7690435 w 8116779"/>
              <a:gd name="connsiteY19" fmla="*/ 4021930 h 4419704"/>
              <a:gd name="connsiteX20" fmla="*/ 7183567 w 8116779"/>
              <a:gd name="connsiteY20" fmla="*/ 4369574 h 4419704"/>
              <a:gd name="connsiteX21" fmla="*/ 6937605 w 8116779"/>
              <a:gd name="connsiteY21" fmla="*/ 4412746 h 4419704"/>
              <a:gd name="connsiteX22" fmla="*/ 6884587 w 8116779"/>
              <a:gd name="connsiteY22" fmla="*/ 4419704 h 4419704"/>
              <a:gd name="connsiteX23" fmla="*/ 6799278 w 8116779"/>
              <a:gd name="connsiteY23" fmla="*/ 4419704 h 4419704"/>
              <a:gd name="connsiteX24" fmla="*/ 6764597 w 8116779"/>
              <a:gd name="connsiteY24" fmla="*/ 4414180 h 4419704"/>
              <a:gd name="connsiteX25" fmla="*/ 6365957 w 8116779"/>
              <a:gd name="connsiteY25" fmla="*/ 4350749 h 4419704"/>
              <a:gd name="connsiteX26" fmla="*/ 5846930 w 8116779"/>
              <a:gd name="connsiteY26" fmla="*/ 4169049 h 4419704"/>
              <a:gd name="connsiteX27" fmla="*/ 5137152 w 8116779"/>
              <a:gd name="connsiteY27" fmla="*/ 3798490 h 4419704"/>
              <a:gd name="connsiteX28" fmla="*/ 4502121 w 8116779"/>
              <a:gd name="connsiteY28" fmla="*/ 3354883 h 4419704"/>
              <a:gd name="connsiteX29" fmla="*/ 4130192 w 8116779"/>
              <a:gd name="connsiteY29" fmla="*/ 2985347 h 4419704"/>
              <a:gd name="connsiteX30" fmla="*/ 3906953 w 8116779"/>
              <a:gd name="connsiteY30" fmla="*/ 2629927 h 4419704"/>
              <a:gd name="connsiteX31" fmla="*/ 3817859 w 8116779"/>
              <a:gd name="connsiteY31" fmla="*/ 2298246 h 4419704"/>
              <a:gd name="connsiteX32" fmla="*/ 3811479 w 8116779"/>
              <a:gd name="connsiteY32" fmla="*/ 2241363 h 4419704"/>
              <a:gd name="connsiteX33" fmla="*/ 3811479 w 8116779"/>
              <a:gd name="connsiteY33" fmla="*/ 2174659 h 4419704"/>
              <a:gd name="connsiteX34" fmla="*/ 3814470 w 8116779"/>
              <a:gd name="connsiteY34" fmla="*/ 2158288 h 4419704"/>
              <a:gd name="connsiteX35" fmla="*/ 3825034 w 8116779"/>
              <a:gd name="connsiteY35" fmla="*/ 2060687 h 4419704"/>
              <a:gd name="connsiteX36" fmla="*/ 3950207 w 8116779"/>
              <a:gd name="connsiteY36" fmla="*/ 1696061 h 4419704"/>
              <a:gd name="connsiteX37" fmla="*/ 4246992 w 8116779"/>
              <a:gd name="connsiteY37" fmla="*/ 1297060 h 4419704"/>
              <a:gd name="connsiteX38" fmla="*/ 4653605 w 8116779"/>
              <a:gd name="connsiteY38" fmla="*/ 940210 h 4419704"/>
              <a:gd name="connsiteX39" fmla="*/ 5725146 w 8116779"/>
              <a:gd name="connsiteY39" fmla="*/ 301195 h 4419704"/>
              <a:gd name="connsiteX40" fmla="*/ 6351607 w 8116779"/>
              <a:gd name="connsiteY40" fmla="*/ 68750 h 4419704"/>
              <a:gd name="connsiteX41" fmla="*/ 6777552 w 8116779"/>
              <a:gd name="connsiteY41" fmla="*/ 3069 h 4419704"/>
              <a:gd name="connsiteX42" fmla="*/ 6799278 w 8116779"/>
              <a:gd name="connsiteY42" fmla="*/ 0 h 4419704"/>
              <a:gd name="connsiteX0" fmla="*/ 2987799 w 4305300"/>
              <a:gd name="connsiteY0" fmla="*/ 0 h 4419704"/>
              <a:gd name="connsiteX1" fmla="*/ 3069320 w 4305300"/>
              <a:gd name="connsiteY1" fmla="*/ 0 h 4419704"/>
              <a:gd name="connsiteX2" fmla="*/ 3096628 w 4305300"/>
              <a:gd name="connsiteY2" fmla="*/ 3274 h 4419704"/>
              <a:gd name="connsiteX3" fmla="*/ 3291363 w 4305300"/>
              <a:gd name="connsiteY3" fmla="*/ 26396 h 4419704"/>
              <a:gd name="connsiteX4" fmla="*/ 3786074 w 4305300"/>
              <a:gd name="connsiteY4" fmla="*/ 291168 h 4419704"/>
              <a:gd name="connsiteX5" fmla="*/ 4026452 w 4305300"/>
              <a:gd name="connsiteY5" fmla="*/ 629807 h 4419704"/>
              <a:gd name="connsiteX6" fmla="*/ 4193880 w 4305300"/>
              <a:gd name="connsiteY6" fmla="*/ 1103903 h 4419704"/>
              <a:gd name="connsiteX7" fmla="*/ 4265037 w 4305300"/>
              <a:gd name="connsiteY7" fmla="*/ 1510680 h 4419704"/>
              <a:gd name="connsiteX8" fmla="*/ 4293340 w 4305300"/>
              <a:gd name="connsiteY8" fmla="*/ 1839293 h 4419704"/>
              <a:gd name="connsiteX9" fmla="*/ 4303307 w 4305300"/>
              <a:gd name="connsiteY9" fmla="*/ 2165449 h 4419704"/>
              <a:gd name="connsiteX10" fmla="*/ 4305300 w 4305300"/>
              <a:gd name="connsiteY10" fmla="*/ 2182025 h 4419704"/>
              <a:gd name="connsiteX11" fmla="*/ 4305300 w 4305300"/>
              <a:gd name="connsiteY11" fmla="*/ 2237680 h 4419704"/>
              <a:gd name="connsiteX12" fmla="*/ 4303307 w 4305300"/>
              <a:gd name="connsiteY12" fmla="*/ 2261619 h 4419704"/>
              <a:gd name="connsiteX13" fmla="*/ 4287361 w 4305300"/>
              <a:gd name="connsiteY13" fmla="*/ 2676581 h 4419704"/>
              <a:gd name="connsiteX14" fmla="*/ 4223580 w 4305300"/>
              <a:gd name="connsiteY14" fmla="*/ 3176458 h 4419704"/>
              <a:gd name="connsiteX15" fmla="*/ 4094022 w 4305300"/>
              <a:gd name="connsiteY15" fmla="*/ 3636229 h 4419704"/>
              <a:gd name="connsiteX16" fmla="*/ 3878956 w 4305300"/>
              <a:gd name="connsiteY16" fmla="*/ 4021930 h 4419704"/>
              <a:gd name="connsiteX17" fmla="*/ 3372088 w 4305300"/>
              <a:gd name="connsiteY17" fmla="*/ 4369574 h 4419704"/>
              <a:gd name="connsiteX18" fmla="*/ 3126126 w 4305300"/>
              <a:gd name="connsiteY18" fmla="*/ 4412746 h 4419704"/>
              <a:gd name="connsiteX19" fmla="*/ 3073108 w 4305300"/>
              <a:gd name="connsiteY19" fmla="*/ 4419704 h 4419704"/>
              <a:gd name="connsiteX20" fmla="*/ 2987799 w 4305300"/>
              <a:gd name="connsiteY20" fmla="*/ 4419704 h 4419704"/>
              <a:gd name="connsiteX21" fmla="*/ 2953118 w 4305300"/>
              <a:gd name="connsiteY21" fmla="*/ 4414180 h 4419704"/>
              <a:gd name="connsiteX22" fmla="*/ 2554478 w 4305300"/>
              <a:gd name="connsiteY22" fmla="*/ 4350749 h 4419704"/>
              <a:gd name="connsiteX23" fmla="*/ 2035451 w 4305300"/>
              <a:gd name="connsiteY23" fmla="*/ 4169049 h 4419704"/>
              <a:gd name="connsiteX24" fmla="*/ 1325673 w 4305300"/>
              <a:gd name="connsiteY24" fmla="*/ 3798490 h 4419704"/>
              <a:gd name="connsiteX25" fmla="*/ 690642 w 4305300"/>
              <a:gd name="connsiteY25" fmla="*/ 3354883 h 4419704"/>
              <a:gd name="connsiteX26" fmla="*/ 318713 w 4305300"/>
              <a:gd name="connsiteY26" fmla="*/ 2985347 h 4419704"/>
              <a:gd name="connsiteX27" fmla="*/ 95474 w 4305300"/>
              <a:gd name="connsiteY27" fmla="*/ 2629927 h 4419704"/>
              <a:gd name="connsiteX28" fmla="*/ 6380 w 4305300"/>
              <a:gd name="connsiteY28" fmla="*/ 2298246 h 4419704"/>
              <a:gd name="connsiteX29" fmla="*/ 0 w 4305300"/>
              <a:gd name="connsiteY29" fmla="*/ 2241363 h 4419704"/>
              <a:gd name="connsiteX30" fmla="*/ 0 w 4305300"/>
              <a:gd name="connsiteY30" fmla="*/ 2174659 h 4419704"/>
              <a:gd name="connsiteX31" fmla="*/ 2991 w 4305300"/>
              <a:gd name="connsiteY31" fmla="*/ 2158288 h 4419704"/>
              <a:gd name="connsiteX32" fmla="*/ 13555 w 4305300"/>
              <a:gd name="connsiteY32" fmla="*/ 2060687 h 4419704"/>
              <a:gd name="connsiteX33" fmla="*/ 138728 w 4305300"/>
              <a:gd name="connsiteY33" fmla="*/ 1696061 h 4419704"/>
              <a:gd name="connsiteX34" fmla="*/ 435513 w 4305300"/>
              <a:gd name="connsiteY34" fmla="*/ 1297060 h 4419704"/>
              <a:gd name="connsiteX35" fmla="*/ 842126 w 4305300"/>
              <a:gd name="connsiteY35" fmla="*/ 940210 h 4419704"/>
              <a:gd name="connsiteX36" fmla="*/ 1913667 w 4305300"/>
              <a:gd name="connsiteY36" fmla="*/ 301195 h 4419704"/>
              <a:gd name="connsiteX37" fmla="*/ 2540128 w 4305300"/>
              <a:gd name="connsiteY37" fmla="*/ 68750 h 4419704"/>
              <a:gd name="connsiteX38" fmla="*/ 2966073 w 4305300"/>
              <a:gd name="connsiteY38" fmla="*/ 3069 h 4419704"/>
              <a:gd name="connsiteX39" fmla="*/ 2987799 w 4305300"/>
              <a:gd name="connsiteY39" fmla="*/ 0 h 441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05300" h="4419704">
                <a:moveTo>
                  <a:pt x="2987799" y="0"/>
                </a:moveTo>
                <a:lnTo>
                  <a:pt x="3069320" y="0"/>
                </a:lnTo>
                <a:cubicBezTo>
                  <a:pt x="3078490" y="1227"/>
                  <a:pt x="3087458" y="3274"/>
                  <a:pt x="3096628" y="3274"/>
                </a:cubicBezTo>
                <a:cubicBezTo>
                  <a:pt x="3162402" y="3478"/>
                  <a:pt x="3227182" y="12686"/>
                  <a:pt x="3291363" y="26396"/>
                </a:cubicBezTo>
                <a:cubicBezTo>
                  <a:pt x="3481912" y="66704"/>
                  <a:pt x="3647346" y="154076"/>
                  <a:pt x="3786074" y="291168"/>
                </a:cubicBezTo>
                <a:cubicBezTo>
                  <a:pt x="3885932" y="389999"/>
                  <a:pt x="3963466" y="504786"/>
                  <a:pt x="4026452" y="629807"/>
                </a:cubicBezTo>
                <a:cubicBezTo>
                  <a:pt x="4102393" y="780815"/>
                  <a:pt x="4154615" y="940005"/>
                  <a:pt x="4193880" y="1103903"/>
                </a:cubicBezTo>
                <a:cubicBezTo>
                  <a:pt x="4225772" y="1238130"/>
                  <a:pt x="4248494" y="1373790"/>
                  <a:pt x="4265037" y="1510680"/>
                </a:cubicBezTo>
                <a:cubicBezTo>
                  <a:pt x="4278392" y="1619943"/>
                  <a:pt x="4288558" y="1729618"/>
                  <a:pt x="4293340" y="1839293"/>
                </a:cubicBezTo>
                <a:cubicBezTo>
                  <a:pt x="4298324" y="1948148"/>
                  <a:pt x="4300119" y="2056799"/>
                  <a:pt x="4303307" y="2165449"/>
                </a:cubicBezTo>
                <a:cubicBezTo>
                  <a:pt x="4303506" y="2170974"/>
                  <a:pt x="4304702" y="2176500"/>
                  <a:pt x="4305300" y="2182025"/>
                </a:cubicBezTo>
                <a:lnTo>
                  <a:pt x="4305300" y="2237680"/>
                </a:lnTo>
                <a:cubicBezTo>
                  <a:pt x="4304702" y="2245660"/>
                  <a:pt x="4303506" y="2253640"/>
                  <a:pt x="4303307" y="2261619"/>
                </a:cubicBezTo>
                <a:cubicBezTo>
                  <a:pt x="4301911" y="2399940"/>
                  <a:pt x="4297327" y="2538465"/>
                  <a:pt x="4287361" y="2676581"/>
                </a:cubicBezTo>
                <a:cubicBezTo>
                  <a:pt x="4275004" y="2844365"/>
                  <a:pt x="4255270" y="3011333"/>
                  <a:pt x="4223580" y="3176458"/>
                </a:cubicBezTo>
                <a:cubicBezTo>
                  <a:pt x="4193283" y="3333397"/>
                  <a:pt x="4152622" y="3487270"/>
                  <a:pt x="4094022" y="3636229"/>
                </a:cubicBezTo>
                <a:cubicBezTo>
                  <a:pt x="4039608" y="3774345"/>
                  <a:pt x="3971240" y="3904686"/>
                  <a:pt x="3878956" y="4021930"/>
                </a:cubicBezTo>
                <a:cubicBezTo>
                  <a:pt x="3746209" y="4190330"/>
                  <a:pt x="3579180" y="4309007"/>
                  <a:pt x="3372088" y="4369574"/>
                </a:cubicBezTo>
                <a:cubicBezTo>
                  <a:pt x="3291761" y="4393104"/>
                  <a:pt x="3209640" y="4407019"/>
                  <a:pt x="3126126" y="4412746"/>
                </a:cubicBezTo>
                <a:cubicBezTo>
                  <a:pt x="3108386" y="4413975"/>
                  <a:pt x="3090848" y="4417248"/>
                  <a:pt x="3073108" y="4419704"/>
                </a:cubicBezTo>
                <a:lnTo>
                  <a:pt x="2987799" y="4419704"/>
                </a:lnTo>
                <a:cubicBezTo>
                  <a:pt x="2976238" y="4417863"/>
                  <a:pt x="2964878" y="4414792"/>
                  <a:pt x="2953118" y="4414180"/>
                </a:cubicBezTo>
                <a:cubicBezTo>
                  <a:pt x="2818178" y="4407019"/>
                  <a:pt x="2685432" y="4384101"/>
                  <a:pt x="2554478" y="4350749"/>
                </a:cubicBezTo>
                <a:cubicBezTo>
                  <a:pt x="2376287" y="4305324"/>
                  <a:pt x="2203876" y="4242506"/>
                  <a:pt x="2035451" y="4169049"/>
                </a:cubicBezTo>
                <a:cubicBezTo>
                  <a:pt x="1790089" y="4062445"/>
                  <a:pt x="1554892" y="3936197"/>
                  <a:pt x="1325673" y="3798490"/>
                </a:cubicBezTo>
                <a:cubicBezTo>
                  <a:pt x="1103832" y="3665080"/>
                  <a:pt x="889762" y="3520622"/>
                  <a:pt x="690642" y="3354883"/>
                </a:cubicBezTo>
                <a:cubicBezTo>
                  <a:pt x="555903" y="3242549"/>
                  <a:pt x="429534" y="3121620"/>
                  <a:pt x="318713" y="2985347"/>
                </a:cubicBezTo>
                <a:cubicBezTo>
                  <a:pt x="229616" y="2876082"/>
                  <a:pt x="152680" y="2759041"/>
                  <a:pt x="95474" y="2629927"/>
                </a:cubicBezTo>
                <a:cubicBezTo>
                  <a:pt x="48634" y="2523938"/>
                  <a:pt x="17342" y="2413853"/>
                  <a:pt x="6380" y="2298246"/>
                </a:cubicBezTo>
                <a:cubicBezTo>
                  <a:pt x="4586" y="2279217"/>
                  <a:pt x="2193" y="2260392"/>
                  <a:pt x="0" y="2241363"/>
                </a:cubicBezTo>
                <a:lnTo>
                  <a:pt x="0" y="2174659"/>
                </a:lnTo>
                <a:cubicBezTo>
                  <a:pt x="998" y="2169132"/>
                  <a:pt x="2591" y="2163813"/>
                  <a:pt x="2991" y="2158288"/>
                </a:cubicBezTo>
                <a:cubicBezTo>
                  <a:pt x="6577" y="2125756"/>
                  <a:pt x="8572" y="2093016"/>
                  <a:pt x="13555" y="2060687"/>
                </a:cubicBezTo>
                <a:cubicBezTo>
                  <a:pt x="32888" y="1931575"/>
                  <a:pt x="77137" y="1810851"/>
                  <a:pt x="138728" y="1696061"/>
                </a:cubicBezTo>
                <a:cubicBezTo>
                  <a:pt x="217857" y="1548532"/>
                  <a:pt x="320306" y="1417988"/>
                  <a:pt x="435513" y="1297060"/>
                </a:cubicBezTo>
                <a:cubicBezTo>
                  <a:pt x="560288" y="1165901"/>
                  <a:pt x="697219" y="1048246"/>
                  <a:pt x="842126" y="940210"/>
                </a:cubicBezTo>
                <a:cubicBezTo>
                  <a:pt x="1177181" y="690170"/>
                  <a:pt x="1536155" y="480029"/>
                  <a:pt x="1913667" y="301195"/>
                </a:cubicBezTo>
                <a:cubicBezTo>
                  <a:pt x="2115775" y="205435"/>
                  <a:pt x="2323467" y="124611"/>
                  <a:pt x="2540128" y="68750"/>
                </a:cubicBezTo>
                <a:cubicBezTo>
                  <a:pt x="2679850" y="32534"/>
                  <a:pt x="2821168" y="5525"/>
                  <a:pt x="2966073" y="3069"/>
                </a:cubicBezTo>
                <a:cubicBezTo>
                  <a:pt x="2973448" y="2863"/>
                  <a:pt x="2980623" y="1022"/>
                  <a:pt x="298779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793484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bg>
      <p:bgPr>
        <a:gradFill>
          <a:gsLst>
            <a:gs pos="0">
              <a:srgbClr val="3E011F"/>
            </a:gs>
            <a:gs pos="100000">
              <a:srgbClr val="0F011B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/>
          </p:cNvSpPr>
          <p:nvPr userDrawn="1"/>
        </p:nvSpPr>
        <p:spPr bwMode="auto">
          <a:xfrm>
            <a:off x="5305876" y="2427467"/>
            <a:ext cx="1920123" cy="2028116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Shape 3627"/>
          <p:cNvSpPr/>
          <p:nvPr userDrawn="1"/>
        </p:nvSpPr>
        <p:spPr>
          <a:xfrm>
            <a:off x="5917849" y="3090375"/>
            <a:ext cx="696178" cy="782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AutoShape 1"/>
          <p:cNvSpPr>
            <a:spLocks/>
          </p:cNvSpPr>
          <p:nvPr userDrawn="1"/>
        </p:nvSpPr>
        <p:spPr bwMode="auto">
          <a:xfrm rot="10003905">
            <a:off x="7707373" y="-1232943"/>
            <a:ext cx="4890130" cy="476354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noFill/>
          <a:ln w="381000" cap="flat">
            <a:solidFill>
              <a:srgbClr val="FBAE1C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AutoShape 1"/>
          <p:cNvSpPr>
            <a:spLocks/>
          </p:cNvSpPr>
          <p:nvPr userDrawn="1"/>
        </p:nvSpPr>
        <p:spPr bwMode="auto">
          <a:xfrm rot="8749278">
            <a:off x="10312989" y="51052"/>
            <a:ext cx="3214223" cy="313102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noFill/>
          <a:ln w="25400" cap="flat">
            <a:solidFill>
              <a:schemeClr val="bg1">
                <a:lumMod val="95000"/>
              </a:schemeClr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453748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94744" y="3106057"/>
            <a:ext cx="9681028" cy="624115"/>
          </a:xfrm>
          <a:prstGeom prst="rect">
            <a:avLst/>
          </a:prstGeom>
          <a:gradFill>
            <a:gsLst>
              <a:gs pos="0">
                <a:srgbClr val="3E011F"/>
              </a:gs>
              <a:gs pos="76000">
                <a:srgbClr val="0F011B"/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660289" y="4057126"/>
            <a:ext cx="6923314" cy="624115"/>
          </a:xfrm>
          <a:prstGeom prst="rect">
            <a:avLst/>
          </a:prstGeom>
          <a:solidFill>
            <a:srgbClr val="EA92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159038" y="0"/>
            <a:ext cx="26561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0" dirty="0">
                <a:solidFill>
                  <a:srgbClr val="EA9200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795808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53E82E-2019-4B10-A35F-4A1209E42708}"/>
              </a:ext>
            </a:extLst>
          </p:cNvPr>
          <p:cNvSpPr/>
          <p:nvPr userDrawn="1"/>
        </p:nvSpPr>
        <p:spPr>
          <a:xfrm>
            <a:off x="0" y="0"/>
            <a:ext cx="492369" cy="6858000"/>
          </a:xfrm>
          <a:prstGeom prst="rect">
            <a:avLst/>
          </a:prstGeom>
          <a:gradFill>
            <a:gsLst>
              <a:gs pos="51000">
                <a:srgbClr val="EA9200"/>
              </a:gs>
              <a:gs pos="0">
                <a:srgbClr val="3E011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5A80C21-0FD5-46B8-8C00-33387791C1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85021" y="0"/>
            <a:ext cx="5706979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31762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3" y="1631210"/>
            <a:ext cx="4314695" cy="35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577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767049" y="1415144"/>
            <a:ext cx="2657902" cy="2657900"/>
          </a:xfrm>
          <a:custGeom>
            <a:avLst/>
            <a:gdLst>
              <a:gd name="connsiteX0" fmla="*/ 1328951 w 2657902"/>
              <a:gd name="connsiteY0" fmla="*/ 2174679 h 2657900"/>
              <a:gd name="connsiteX1" fmla="*/ 1389369 w 2657902"/>
              <a:gd name="connsiteY1" fmla="*/ 2235097 h 2657900"/>
              <a:gd name="connsiteX2" fmla="*/ 1328951 w 2657902"/>
              <a:gd name="connsiteY2" fmla="*/ 2295515 h 2657900"/>
              <a:gd name="connsiteX3" fmla="*/ 1268533 w 2657902"/>
              <a:gd name="connsiteY3" fmla="*/ 2235097 h 2657900"/>
              <a:gd name="connsiteX4" fmla="*/ 1328951 w 2657902"/>
              <a:gd name="connsiteY4" fmla="*/ 2174679 h 2657900"/>
              <a:gd name="connsiteX5" fmla="*/ 1774553 w 2657902"/>
              <a:gd name="connsiteY5" fmla="*/ 2053735 h 2657900"/>
              <a:gd name="connsiteX6" fmla="*/ 1834322 w 2657902"/>
              <a:gd name="connsiteY6" fmla="*/ 2083498 h 2657900"/>
              <a:gd name="connsiteX7" fmla="*/ 1812173 w 2657902"/>
              <a:gd name="connsiteY7" fmla="*/ 2165943 h 2657900"/>
              <a:gd name="connsiteX8" fmla="*/ 1729728 w 2657902"/>
              <a:gd name="connsiteY8" fmla="*/ 2143793 h 2657900"/>
              <a:gd name="connsiteX9" fmla="*/ 1751754 w 2657902"/>
              <a:gd name="connsiteY9" fmla="*/ 2061349 h 2657900"/>
              <a:gd name="connsiteX10" fmla="*/ 1774553 w 2657902"/>
              <a:gd name="connsiteY10" fmla="*/ 2053735 h 2657900"/>
              <a:gd name="connsiteX11" fmla="*/ 883401 w 2657902"/>
              <a:gd name="connsiteY11" fmla="*/ 2053735 h 2657900"/>
              <a:gd name="connsiteX12" fmla="*/ 906148 w 2657902"/>
              <a:gd name="connsiteY12" fmla="*/ 2061349 h 2657900"/>
              <a:gd name="connsiteX13" fmla="*/ 928174 w 2657902"/>
              <a:gd name="connsiteY13" fmla="*/ 2143793 h 2657900"/>
              <a:gd name="connsiteX14" fmla="*/ 845730 w 2657902"/>
              <a:gd name="connsiteY14" fmla="*/ 2165943 h 2657900"/>
              <a:gd name="connsiteX15" fmla="*/ 823581 w 2657902"/>
              <a:gd name="connsiteY15" fmla="*/ 2083498 h 2657900"/>
              <a:gd name="connsiteX16" fmla="*/ 883401 w 2657902"/>
              <a:gd name="connsiteY16" fmla="*/ 2053735 h 2657900"/>
              <a:gd name="connsiteX17" fmla="*/ 2121102 w 2657902"/>
              <a:gd name="connsiteY17" fmla="*/ 1722042 h 2657900"/>
              <a:gd name="connsiteX18" fmla="*/ 2143795 w 2657902"/>
              <a:gd name="connsiteY18" fmla="*/ 1729727 h 2657900"/>
              <a:gd name="connsiteX19" fmla="*/ 2165944 w 2657902"/>
              <a:gd name="connsiteY19" fmla="*/ 1812171 h 2657900"/>
              <a:gd name="connsiteX20" fmla="*/ 2083500 w 2657902"/>
              <a:gd name="connsiteY20" fmla="*/ 1834320 h 2657900"/>
              <a:gd name="connsiteX21" fmla="*/ 2061351 w 2657902"/>
              <a:gd name="connsiteY21" fmla="*/ 1751753 h 2657900"/>
              <a:gd name="connsiteX22" fmla="*/ 2121102 w 2657902"/>
              <a:gd name="connsiteY22" fmla="*/ 1722042 h 2657900"/>
              <a:gd name="connsiteX23" fmla="*/ 536801 w 2657902"/>
              <a:gd name="connsiteY23" fmla="*/ 1722042 h 2657900"/>
              <a:gd name="connsiteX24" fmla="*/ 596552 w 2657902"/>
              <a:gd name="connsiteY24" fmla="*/ 1751753 h 2657900"/>
              <a:gd name="connsiteX25" fmla="*/ 574402 w 2657902"/>
              <a:gd name="connsiteY25" fmla="*/ 1834320 h 2657900"/>
              <a:gd name="connsiteX26" fmla="*/ 491958 w 2657902"/>
              <a:gd name="connsiteY26" fmla="*/ 1812171 h 2657900"/>
              <a:gd name="connsiteX27" fmla="*/ 514107 w 2657902"/>
              <a:gd name="connsiteY27" fmla="*/ 1729727 h 2657900"/>
              <a:gd name="connsiteX28" fmla="*/ 536801 w 2657902"/>
              <a:gd name="connsiteY28" fmla="*/ 1722042 h 2657900"/>
              <a:gd name="connsiteX29" fmla="*/ 2235099 w 2657902"/>
              <a:gd name="connsiteY29" fmla="*/ 1268532 h 2657900"/>
              <a:gd name="connsiteX30" fmla="*/ 2295517 w 2657902"/>
              <a:gd name="connsiteY30" fmla="*/ 1328950 h 2657900"/>
              <a:gd name="connsiteX31" fmla="*/ 2235099 w 2657902"/>
              <a:gd name="connsiteY31" fmla="*/ 1389368 h 2657900"/>
              <a:gd name="connsiteX32" fmla="*/ 2174681 w 2657902"/>
              <a:gd name="connsiteY32" fmla="*/ 1328950 h 2657900"/>
              <a:gd name="connsiteX33" fmla="*/ 2235099 w 2657902"/>
              <a:gd name="connsiteY33" fmla="*/ 1268532 h 2657900"/>
              <a:gd name="connsiteX34" fmla="*/ 422804 w 2657902"/>
              <a:gd name="connsiteY34" fmla="*/ 1268532 h 2657900"/>
              <a:gd name="connsiteX35" fmla="*/ 483222 w 2657902"/>
              <a:gd name="connsiteY35" fmla="*/ 1328950 h 2657900"/>
              <a:gd name="connsiteX36" fmla="*/ 422804 w 2657902"/>
              <a:gd name="connsiteY36" fmla="*/ 1389368 h 2657900"/>
              <a:gd name="connsiteX37" fmla="*/ 362385 w 2657902"/>
              <a:gd name="connsiteY37" fmla="*/ 1328950 h 2657900"/>
              <a:gd name="connsiteX38" fmla="*/ 422804 w 2657902"/>
              <a:gd name="connsiteY38" fmla="*/ 1268532 h 2657900"/>
              <a:gd name="connsiteX39" fmla="*/ 1328951 w 2657902"/>
              <a:gd name="connsiteY39" fmla="*/ 1208114 h 2657900"/>
              <a:gd name="connsiteX40" fmla="*/ 1208115 w 2657902"/>
              <a:gd name="connsiteY40" fmla="*/ 1328950 h 2657900"/>
              <a:gd name="connsiteX41" fmla="*/ 1328951 w 2657902"/>
              <a:gd name="connsiteY41" fmla="*/ 1449786 h 2657900"/>
              <a:gd name="connsiteX42" fmla="*/ 1449787 w 2657902"/>
              <a:gd name="connsiteY42" fmla="*/ 1328950 h 2657900"/>
              <a:gd name="connsiteX43" fmla="*/ 1328951 w 2657902"/>
              <a:gd name="connsiteY43" fmla="*/ 1208114 h 2657900"/>
              <a:gd name="connsiteX44" fmla="*/ 2106194 w 2657902"/>
              <a:gd name="connsiteY44" fmla="*/ 815914 h 2657900"/>
              <a:gd name="connsiteX45" fmla="*/ 2165944 w 2657902"/>
              <a:gd name="connsiteY45" fmla="*/ 845729 h 2657900"/>
              <a:gd name="connsiteX46" fmla="*/ 2143795 w 2657902"/>
              <a:gd name="connsiteY46" fmla="*/ 928173 h 2657900"/>
              <a:gd name="connsiteX47" fmla="*/ 2061351 w 2657902"/>
              <a:gd name="connsiteY47" fmla="*/ 906147 h 2657900"/>
              <a:gd name="connsiteX48" fmla="*/ 2083500 w 2657902"/>
              <a:gd name="connsiteY48" fmla="*/ 823580 h 2657900"/>
              <a:gd name="connsiteX49" fmla="*/ 2106194 w 2657902"/>
              <a:gd name="connsiteY49" fmla="*/ 815914 h 2657900"/>
              <a:gd name="connsiteX50" fmla="*/ 551657 w 2657902"/>
              <a:gd name="connsiteY50" fmla="*/ 815914 h 2657900"/>
              <a:gd name="connsiteX51" fmla="*/ 574402 w 2657902"/>
              <a:gd name="connsiteY51" fmla="*/ 823580 h 2657900"/>
              <a:gd name="connsiteX52" fmla="*/ 596552 w 2657902"/>
              <a:gd name="connsiteY52" fmla="*/ 906147 h 2657900"/>
              <a:gd name="connsiteX53" fmla="*/ 514107 w 2657902"/>
              <a:gd name="connsiteY53" fmla="*/ 928173 h 2657900"/>
              <a:gd name="connsiteX54" fmla="*/ 491958 w 2657902"/>
              <a:gd name="connsiteY54" fmla="*/ 845729 h 2657900"/>
              <a:gd name="connsiteX55" fmla="*/ 551657 w 2657902"/>
              <a:gd name="connsiteY55" fmla="*/ 815914 h 2657900"/>
              <a:gd name="connsiteX56" fmla="*/ 1789479 w 2657902"/>
              <a:gd name="connsiteY56" fmla="*/ 484344 h 2657900"/>
              <a:gd name="connsiteX57" fmla="*/ 1812173 w 2657902"/>
              <a:gd name="connsiteY57" fmla="*/ 491958 h 2657900"/>
              <a:gd name="connsiteX58" fmla="*/ 1834322 w 2657902"/>
              <a:gd name="connsiteY58" fmla="*/ 574525 h 2657900"/>
              <a:gd name="connsiteX59" fmla="*/ 1751754 w 2657902"/>
              <a:gd name="connsiteY59" fmla="*/ 596551 h 2657900"/>
              <a:gd name="connsiteX60" fmla="*/ 1729728 w 2657902"/>
              <a:gd name="connsiteY60" fmla="*/ 514107 h 2657900"/>
              <a:gd name="connsiteX61" fmla="*/ 1789479 w 2657902"/>
              <a:gd name="connsiteY61" fmla="*/ 484344 h 2657900"/>
              <a:gd name="connsiteX62" fmla="*/ 868475 w 2657902"/>
              <a:gd name="connsiteY62" fmla="*/ 484344 h 2657900"/>
              <a:gd name="connsiteX63" fmla="*/ 928174 w 2657902"/>
              <a:gd name="connsiteY63" fmla="*/ 514107 h 2657900"/>
              <a:gd name="connsiteX64" fmla="*/ 906148 w 2657902"/>
              <a:gd name="connsiteY64" fmla="*/ 596551 h 2657900"/>
              <a:gd name="connsiteX65" fmla="*/ 823581 w 2657902"/>
              <a:gd name="connsiteY65" fmla="*/ 574525 h 2657900"/>
              <a:gd name="connsiteX66" fmla="*/ 845730 w 2657902"/>
              <a:gd name="connsiteY66" fmla="*/ 491958 h 2657900"/>
              <a:gd name="connsiteX67" fmla="*/ 868475 w 2657902"/>
              <a:gd name="connsiteY67" fmla="*/ 484344 h 2657900"/>
              <a:gd name="connsiteX68" fmla="*/ 1328951 w 2657902"/>
              <a:gd name="connsiteY68" fmla="*/ 362385 h 2657900"/>
              <a:gd name="connsiteX69" fmla="*/ 1389369 w 2657902"/>
              <a:gd name="connsiteY69" fmla="*/ 422803 h 2657900"/>
              <a:gd name="connsiteX70" fmla="*/ 1389369 w 2657902"/>
              <a:gd name="connsiteY70" fmla="*/ 1095892 h 2657900"/>
              <a:gd name="connsiteX71" fmla="*/ 1562010 w 2657902"/>
              <a:gd name="connsiteY71" fmla="*/ 1268532 h 2657900"/>
              <a:gd name="connsiteX72" fmla="*/ 1872591 w 2657902"/>
              <a:gd name="connsiteY72" fmla="*/ 1268532 h 2657900"/>
              <a:gd name="connsiteX73" fmla="*/ 1933009 w 2657902"/>
              <a:gd name="connsiteY73" fmla="*/ 1328950 h 2657900"/>
              <a:gd name="connsiteX74" fmla="*/ 1872591 w 2657902"/>
              <a:gd name="connsiteY74" fmla="*/ 1389368 h 2657900"/>
              <a:gd name="connsiteX75" fmla="*/ 1562010 w 2657902"/>
              <a:gd name="connsiteY75" fmla="*/ 1389368 h 2657900"/>
              <a:gd name="connsiteX76" fmla="*/ 1328951 w 2657902"/>
              <a:gd name="connsiteY76" fmla="*/ 1570622 h 2657900"/>
              <a:gd name="connsiteX77" fmla="*/ 1087279 w 2657902"/>
              <a:gd name="connsiteY77" fmla="*/ 1328950 h 2657900"/>
              <a:gd name="connsiteX78" fmla="*/ 1268533 w 2657902"/>
              <a:gd name="connsiteY78" fmla="*/ 1095892 h 2657900"/>
              <a:gd name="connsiteX79" fmla="*/ 1268533 w 2657902"/>
              <a:gd name="connsiteY79" fmla="*/ 422803 h 2657900"/>
              <a:gd name="connsiteX80" fmla="*/ 1328951 w 2657902"/>
              <a:gd name="connsiteY80" fmla="*/ 362385 h 2657900"/>
              <a:gd name="connsiteX81" fmla="*/ 1328951 w 2657902"/>
              <a:gd name="connsiteY81" fmla="*/ 120836 h 2657900"/>
              <a:gd name="connsiteX82" fmla="*/ 120836 w 2657902"/>
              <a:gd name="connsiteY82" fmla="*/ 1328950 h 2657900"/>
              <a:gd name="connsiteX83" fmla="*/ 1328951 w 2657902"/>
              <a:gd name="connsiteY83" fmla="*/ 2537064 h 2657900"/>
              <a:gd name="connsiteX84" fmla="*/ 2537066 w 2657902"/>
              <a:gd name="connsiteY84" fmla="*/ 1328950 h 2657900"/>
              <a:gd name="connsiteX85" fmla="*/ 1328951 w 2657902"/>
              <a:gd name="connsiteY85" fmla="*/ 120836 h 2657900"/>
              <a:gd name="connsiteX86" fmla="*/ 1328951 w 2657902"/>
              <a:gd name="connsiteY86" fmla="*/ 0 h 2657900"/>
              <a:gd name="connsiteX87" fmla="*/ 2657902 w 2657902"/>
              <a:gd name="connsiteY87" fmla="*/ 1328950 h 2657900"/>
              <a:gd name="connsiteX88" fmla="*/ 1328951 w 2657902"/>
              <a:gd name="connsiteY88" fmla="*/ 2657900 h 2657900"/>
              <a:gd name="connsiteX89" fmla="*/ 0 w 2657902"/>
              <a:gd name="connsiteY89" fmla="*/ 1328950 h 2657900"/>
              <a:gd name="connsiteX90" fmla="*/ 1328951 w 2657902"/>
              <a:gd name="connsiteY90" fmla="*/ 0 h 26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657902" h="2657900">
                <a:moveTo>
                  <a:pt x="1328951" y="2174679"/>
                </a:moveTo>
                <a:cubicBezTo>
                  <a:pt x="1362298" y="2174679"/>
                  <a:pt x="1389369" y="2201750"/>
                  <a:pt x="1389369" y="2235097"/>
                </a:cubicBezTo>
                <a:cubicBezTo>
                  <a:pt x="1389369" y="2268444"/>
                  <a:pt x="1362298" y="2295515"/>
                  <a:pt x="1328951" y="2295515"/>
                </a:cubicBezTo>
                <a:cubicBezTo>
                  <a:pt x="1295604" y="2295515"/>
                  <a:pt x="1268533" y="2268444"/>
                  <a:pt x="1268533" y="2235097"/>
                </a:cubicBezTo>
                <a:cubicBezTo>
                  <a:pt x="1268533" y="2201750"/>
                  <a:pt x="1295604" y="2174679"/>
                  <a:pt x="1328951" y="2174679"/>
                </a:cubicBezTo>
                <a:close/>
                <a:moveTo>
                  <a:pt x="1774553" y="2053735"/>
                </a:moveTo>
                <a:cubicBezTo>
                  <a:pt x="1797937" y="2050851"/>
                  <a:pt x="1821770" y="2061811"/>
                  <a:pt x="1834322" y="2083498"/>
                </a:cubicBezTo>
                <a:cubicBezTo>
                  <a:pt x="1850934" y="2112415"/>
                  <a:pt x="1841090" y="2149331"/>
                  <a:pt x="1812173" y="2165943"/>
                </a:cubicBezTo>
                <a:cubicBezTo>
                  <a:pt x="1783379" y="2182677"/>
                  <a:pt x="1746340" y="2172833"/>
                  <a:pt x="1729728" y="2143793"/>
                </a:cubicBezTo>
                <a:cubicBezTo>
                  <a:pt x="1712993" y="2114999"/>
                  <a:pt x="1722837" y="2077961"/>
                  <a:pt x="1751754" y="2061349"/>
                </a:cubicBezTo>
                <a:cubicBezTo>
                  <a:pt x="1759014" y="2057196"/>
                  <a:pt x="1766759" y="2054697"/>
                  <a:pt x="1774553" y="2053735"/>
                </a:cubicBezTo>
                <a:close/>
                <a:moveTo>
                  <a:pt x="883401" y="2053735"/>
                </a:moveTo>
                <a:cubicBezTo>
                  <a:pt x="891189" y="2054697"/>
                  <a:pt x="898919" y="2057196"/>
                  <a:pt x="906148" y="2061349"/>
                </a:cubicBezTo>
                <a:cubicBezTo>
                  <a:pt x="935065" y="2077961"/>
                  <a:pt x="944909" y="2114999"/>
                  <a:pt x="928174" y="2143793"/>
                </a:cubicBezTo>
                <a:cubicBezTo>
                  <a:pt x="911562" y="2172833"/>
                  <a:pt x="874647" y="2182677"/>
                  <a:pt x="845730" y="2165943"/>
                </a:cubicBezTo>
                <a:cubicBezTo>
                  <a:pt x="816813" y="2149331"/>
                  <a:pt x="806969" y="2112415"/>
                  <a:pt x="823581" y="2083498"/>
                </a:cubicBezTo>
                <a:cubicBezTo>
                  <a:pt x="836132" y="2061811"/>
                  <a:pt x="860035" y="2050851"/>
                  <a:pt x="883401" y="2053735"/>
                </a:cubicBezTo>
                <a:close/>
                <a:moveTo>
                  <a:pt x="2121102" y="1722042"/>
                </a:moveTo>
                <a:cubicBezTo>
                  <a:pt x="2128883" y="1723021"/>
                  <a:pt x="2136597" y="1725543"/>
                  <a:pt x="2143795" y="1729727"/>
                </a:cubicBezTo>
                <a:cubicBezTo>
                  <a:pt x="2172712" y="1746339"/>
                  <a:pt x="2182556" y="1783254"/>
                  <a:pt x="2165944" y="1812171"/>
                </a:cubicBezTo>
                <a:cubicBezTo>
                  <a:pt x="2149332" y="1841088"/>
                  <a:pt x="2112294" y="1851055"/>
                  <a:pt x="2083500" y="1834320"/>
                </a:cubicBezTo>
                <a:cubicBezTo>
                  <a:pt x="2054583" y="1817708"/>
                  <a:pt x="2044616" y="1780793"/>
                  <a:pt x="2061351" y="1751753"/>
                </a:cubicBezTo>
                <a:cubicBezTo>
                  <a:pt x="2073810" y="1730065"/>
                  <a:pt x="2097759" y="1719106"/>
                  <a:pt x="2121102" y="1722042"/>
                </a:cubicBezTo>
                <a:close/>
                <a:moveTo>
                  <a:pt x="536801" y="1722042"/>
                </a:moveTo>
                <a:cubicBezTo>
                  <a:pt x="560144" y="1719106"/>
                  <a:pt x="584093" y="1730065"/>
                  <a:pt x="596552" y="1751753"/>
                </a:cubicBezTo>
                <a:cubicBezTo>
                  <a:pt x="613286" y="1780793"/>
                  <a:pt x="603319" y="1817708"/>
                  <a:pt x="574402" y="1834320"/>
                </a:cubicBezTo>
                <a:cubicBezTo>
                  <a:pt x="545485" y="1851055"/>
                  <a:pt x="508570" y="1841088"/>
                  <a:pt x="491958" y="1812171"/>
                </a:cubicBezTo>
                <a:cubicBezTo>
                  <a:pt x="475346" y="1783254"/>
                  <a:pt x="485067" y="1746339"/>
                  <a:pt x="514107" y="1729727"/>
                </a:cubicBezTo>
                <a:cubicBezTo>
                  <a:pt x="521306" y="1725543"/>
                  <a:pt x="529020" y="1723021"/>
                  <a:pt x="536801" y="1722042"/>
                </a:cubicBezTo>
                <a:close/>
                <a:moveTo>
                  <a:pt x="2235099" y="1268532"/>
                </a:moveTo>
                <a:cubicBezTo>
                  <a:pt x="2268323" y="1268532"/>
                  <a:pt x="2295517" y="1295603"/>
                  <a:pt x="2295517" y="1328950"/>
                </a:cubicBezTo>
                <a:cubicBezTo>
                  <a:pt x="2295517" y="1362420"/>
                  <a:pt x="2268323" y="1389368"/>
                  <a:pt x="2235099" y="1389368"/>
                </a:cubicBezTo>
                <a:cubicBezTo>
                  <a:pt x="2201752" y="1389368"/>
                  <a:pt x="2174681" y="1362420"/>
                  <a:pt x="2174681" y="1328950"/>
                </a:cubicBezTo>
                <a:cubicBezTo>
                  <a:pt x="2174681" y="1295603"/>
                  <a:pt x="2201752" y="1268532"/>
                  <a:pt x="2235099" y="1268532"/>
                </a:cubicBezTo>
                <a:close/>
                <a:moveTo>
                  <a:pt x="422804" y="1268532"/>
                </a:moveTo>
                <a:cubicBezTo>
                  <a:pt x="456150" y="1268532"/>
                  <a:pt x="483222" y="1295603"/>
                  <a:pt x="483222" y="1328950"/>
                </a:cubicBezTo>
                <a:cubicBezTo>
                  <a:pt x="483222" y="1362420"/>
                  <a:pt x="456150" y="1389368"/>
                  <a:pt x="422804" y="1389368"/>
                </a:cubicBezTo>
                <a:cubicBezTo>
                  <a:pt x="389580" y="1389368"/>
                  <a:pt x="362385" y="1362420"/>
                  <a:pt x="362385" y="1328950"/>
                </a:cubicBezTo>
                <a:cubicBezTo>
                  <a:pt x="362385" y="1295603"/>
                  <a:pt x="389580" y="1268532"/>
                  <a:pt x="422804" y="1268532"/>
                </a:cubicBezTo>
                <a:close/>
                <a:moveTo>
                  <a:pt x="1328951" y="1208114"/>
                </a:moveTo>
                <a:cubicBezTo>
                  <a:pt x="1262258" y="1208114"/>
                  <a:pt x="1208115" y="1262257"/>
                  <a:pt x="1208115" y="1328950"/>
                </a:cubicBezTo>
                <a:cubicBezTo>
                  <a:pt x="1208115" y="1395644"/>
                  <a:pt x="1262258" y="1449786"/>
                  <a:pt x="1328951" y="1449786"/>
                </a:cubicBezTo>
                <a:cubicBezTo>
                  <a:pt x="1395645" y="1449786"/>
                  <a:pt x="1449787" y="1395644"/>
                  <a:pt x="1449787" y="1328950"/>
                </a:cubicBezTo>
                <a:cubicBezTo>
                  <a:pt x="1449787" y="1262257"/>
                  <a:pt x="1395645" y="1208114"/>
                  <a:pt x="1328951" y="1208114"/>
                </a:cubicBezTo>
                <a:close/>
                <a:moveTo>
                  <a:pt x="2106194" y="815914"/>
                </a:moveTo>
                <a:cubicBezTo>
                  <a:pt x="2129537" y="813013"/>
                  <a:pt x="2153485" y="824041"/>
                  <a:pt x="2165944" y="845729"/>
                </a:cubicBezTo>
                <a:cubicBezTo>
                  <a:pt x="2182556" y="874646"/>
                  <a:pt x="2172712" y="911561"/>
                  <a:pt x="2143795" y="928173"/>
                </a:cubicBezTo>
                <a:cubicBezTo>
                  <a:pt x="2115001" y="944908"/>
                  <a:pt x="2077963" y="935064"/>
                  <a:pt x="2061351" y="906147"/>
                </a:cubicBezTo>
                <a:cubicBezTo>
                  <a:pt x="2044616" y="877230"/>
                  <a:pt x="2054583" y="840315"/>
                  <a:pt x="2083500" y="823580"/>
                </a:cubicBezTo>
                <a:cubicBezTo>
                  <a:pt x="2090699" y="819396"/>
                  <a:pt x="2098412" y="816882"/>
                  <a:pt x="2106194" y="815914"/>
                </a:cubicBezTo>
                <a:close/>
                <a:moveTo>
                  <a:pt x="551657" y="815914"/>
                </a:moveTo>
                <a:cubicBezTo>
                  <a:pt x="559444" y="816882"/>
                  <a:pt x="567173" y="819396"/>
                  <a:pt x="574402" y="823580"/>
                </a:cubicBezTo>
                <a:cubicBezTo>
                  <a:pt x="603319" y="840315"/>
                  <a:pt x="613286" y="877230"/>
                  <a:pt x="596552" y="906147"/>
                </a:cubicBezTo>
                <a:cubicBezTo>
                  <a:pt x="579940" y="935064"/>
                  <a:pt x="542901" y="944908"/>
                  <a:pt x="514107" y="928173"/>
                </a:cubicBezTo>
                <a:cubicBezTo>
                  <a:pt x="485067" y="911561"/>
                  <a:pt x="475346" y="874646"/>
                  <a:pt x="491958" y="845729"/>
                </a:cubicBezTo>
                <a:cubicBezTo>
                  <a:pt x="504417" y="824041"/>
                  <a:pt x="528297" y="813013"/>
                  <a:pt x="551657" y="815914"/>
                </a:cubicBezTo>
                <a:close/>
                <a:moveTo>
                  <a:pt x="1789479" y="484344"/>
                </a:moveTo>
                <a:cubicBezTo>
                  <a:pt x="1797260" y="485305"/>
                  <a:pt x="1804974" y="487805"/>
                  <a:pt x="1812173" y="491958"/>
                </a:cubicBezTo>
                <a:cubicBezTo>
                  <a:pt x="1841090" y="508693"/>
                  <a:pt x="1850934" y="545608"/>
                  <a:pt x="1834322" y="574525"/>
                </a:cubicBezTo>
                <a:cubicBezTo>
                  <a:pt x="1817587" y="603319"/>
                  <a:pt x="1780795" y="613286"/>
                  <a:pt x="1751754" y="596551"/>
                </a:cubicBezTo>
                <a:cubicBezTo>
                  <a:pt x="1722837" y="579939"/>
                  <a:pt x="1712993" y="542901"/>
                  <a:pt x="1729728" y="514107"/>
                </a:cubicBezTo>
                <a:cubicBezTo>
                  <a:pt x="1742187" y="492419"/>
                  <a:pt x="1766136" y="481460"/>
                  <a:pt x="1789479" y="484344"/>
                </a:cubicBezTo>
                <a:close/>
                <a:moveTo>
                  <a:pt x="868475" y="484344"/>
                </a:moveTo>
                <a:cubicBezTo>
                  <a:pt x="891836" y="481460"/>
                  <a:pt x="915715" y="492419"/>
                  <a:pt x="928174" y="514107"/>
                </a:cubicBezTo>
                <a:cubicBezTo>
                  <a:pt x="944909" y="542901"/>
                  <a:pt x="935065" y="579939"/>
                  <a:pt x="906148" y="596551"/>
                </a:cubicBezTo>
                <a:cubicBezTo>
                  <a:pt x="877231" y="613286"/>
                  <a:pt x="840316" y="603319"/>
                  <a:pt x="823581" y="574525"/>
                </a:cubicBezTo>
                <a:cubicBezTo>
                  <a:pt x="806969" y="545608"/>
                  <a:pt x="816813" y="508693"/>
                  <a:pt x="845730" y="491958"/>
                </a:cubicBezTo>
                <a:cubicBezTo>
                  <a:pt x="852959" y="487805"/>
                  <a:pt x="860688" y="485305"/>
                  <a:pt x="868475" y="484344"/>
                </a:cubicBezTo>
                <a:close/>
                <a:moveTo>
                  <a:pt x="1328951" y="362385"/>
                </a:moveTo>
                <a:cubicBezTo>
                  <a:pt x="1362298" y="362385"/>
                  <a:pt x="1389369" y="389579"/>
                  <a:pt x="1389369" y="422803"/>
                </a:cubicBezTo>
                <a:lnTo>
                  <a:pt x="1389369" y="1095892"/>
                </a:lnTo>
                <a:cubicBezTo>
                  <a:pt x="1473905" y="1117795"/>
                  <a:pt x="1539984" y="1184242"/>
                  <a:pt x="1562010" y="1268532"/>
                </a:cubicBezTo>
                <a:lnTo>
                  <a:pt x="1872591" y="1268532"/>
                </a:lnTo>
                <a:cubicBezTo>
                  <a:pt x="1905937" y="1268532"/>
                  <a:pt x="1933009" y="1295603"/>
                  <a:pt x="1933009" y="1328950"/>
                </a:cubicBezTo>
                <a:cubicBezTo>
                  <a:pt x="1933009" y="1362420"/>
                  <a:pt x="1905937" y="1389368"/>
                  <a:pt x="1872591" y="1389368"/>
                </a:cubicBezTo>
                <a:lnTo>
                  <a:pt x="1562010" y="1389368"/>
                </a:lnTo>
                <a:cubicBezTo>
                  <a:pt x="1535185" y="1493469"/>
                  <a:pt x="1441420" y="1570622"/>
                  <a:pt x="1328951" y="1570622"/>
                </a:cubicBezTo>
                <a:cubicBezTo>
                  <a:pt x="1195564" y="1570622"/>
                  <a:pt x="1087279" y="1462460"/>
                  <a:pt x="1087279" y="1328950"/>
                </a:cubicBezTo>
                <a:cubicBezTo>
                  <a:pt x="1087279" y="1216482"/>
                  <a:pt x="1164555" y="1122840"/>
                  <a:pt x="1268533" y="1095892"/>
                </a:cubicBezTo>
                <a:lnTo>
                  <a:pt x="1268533" y="422803"/>
                </a:lnTo>
                <a:cubicBezTo>
                  <a:pt x="1268533" y="389579"/>
                  <a:pt x="1295604" y="362385"/>
                  <a:pt x="1328951" y="362385"/>
                </a:cubicBezTo>
                <a:close/>
                <a:moveTo>
                  <a:pt x="1328951" y="120836"/>
                </a:moveTo>
                <a:cubicBezTo>
                  <a:pt x="661646" y="120836"/>
                  <a:pt x="120836" y="661645"/>
                  <a:pt x="120836" y="1328950"/>
                </a:cubicBezTo>
                <a:cubicBezTo>
                  <a:pt x="120836" y="1996255"/>
                  <a:pt x="661646" y="2537064"/>
                  <a:pt x="1328951" y="2537064"/>
                </a:cubicBezTo>
                <a:cubicBezTo>
                  <a:pt x="1996257" y="2537064"/>
                  <a:pt x="2537066" y="1996255"/>
                  <a:pt x="2537066" y="1328950"/>
                </a:cubicBezTo>
                <a:cubicBezTo>
                  <a:pt x="2537066" y="661645"/>
                  <a:pt x="1996257" y="120836"/>
                  <a:pt x="1328951" y="120836"/>
                </a:cubicBezTo>
                <a:close/>
                <a:moveTo>
                  <a:pt x="1328951" y="0"/>
                </a:moveTo>
                <a:cubicBezTo>
                  <a:pt x="2062827" y="0"/>
                  <a:pt x="2657902" y="595074"/>
                  <a:pt x="2657902" y="1328950"/>
                </a:cubicBezTo>
                <a:cubicBezTo>
                  <a:pt x="2657902" y="2062949"/>
                  <a:pt x="2062827" y="2657900"/>
                  <a:pt x="1328951" y="2657900"/>
                </a:cubicBezTo>
                <a:cubicBezTo>
                  <a:pt x="595075" y="2657900"/>
                  <a:pt x="0" y="2062949"/>
                  <a:pt x="0" y="1328950"/>
                </a:cubicBezTo>
                <a:cubicBezTo>
                  <a:pt x="0" y="595074"/>
                  <a:pt x="595075" y="0"/>
                  <a:pt x="132895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790776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048250" y="0"/>
            <a:ext cx="7143750" cy="6858000"/>
          </a:xfrm>
          <a:prstGeom prst="rect">
            <a:avLst/>
          </a:prstGeom>
          <a:gradFill>
            <a:gsLst>
              <a:gs pos="86000">
                <a:srgbClr val="EA9200"/>
              </a:gs>
              <a:gs pos="56000">
                <a:srgbClr val="EA92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9" y="1877211"/>
            <a:ext cx="3729778" cy="310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944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380994" y="836613"/>
            <a:ext cx="2456385" cy="2597229"/>
          </a:xfrm>
          <a:solidFill>
            <a:schemeClr val="bg1">
              <a:lumMod val="85000"/>
              <a:alpha val="50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595" y="4091032"/>
            <a:ext cx="10500986" cy="111979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595" y="5398718"/>
            <a:ext cx="10500986" cy="53155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47595" y="5292247"/>
            <a:ext cx="10500986" cy="25052"/>
          </a:xfrm>
          <a:prstGeom prst="line">
            <a:avLst/>
          </a:prstGeom>
          <a:ln w="38100">
            <a:solidFill>
              <a:srgbClr val="EA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752" y="141614"/>
            <a:ext cx="1558656" cy="12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943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5" r="30545"/>
          <a:stretch>
            <a:fillRect/>
          </a:stretch>
        </p:blipFill>
        <p:spPr>
          <a:xfrm>
            <a:off x="430213" y="0"/>
            <a:ext cx="4003675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430213" cy="6858000"/>
          </a:xfrm>
          <a:prstGeom prst="rect">
            <a:avLst/>
          </a:prstGeom>
          <a:solidFill>
            <a:srgbClr val="EA9200"/>
          </a:solidFill>
          <a:ln>
            <a:solidFill>
              <a:srgbClr val="EA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096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084" y="-13793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736896" y="1415512"/>
            <a:ext cx="1739390" cy="1761954"/>
            <a:chOff x="7237412" y="1371600"/>
            <a:chExt cx="3702050" cy="3750073"/>
          </a:xfrm>
        </p:grpSpPr>
        <p:grpSp>
          <p:nvGrpSpPr>
            <p:cNvPr id="8" name="Group 7"/>
            <p:cNvGrpSpPr/>
            <p:nvPr/>
          </p:nvGrpSpPr>
          <p:grpSpPr>
            <a:xfrm>
              <a:off x="7237412" y="1611711"/>
              <a:ext cx="3702050" cy="3509962"/>
              <a:chOff x="2132013" y="1985963"/>
              <a:chExt cx="3702050" cy="3509962"/>
            </a:xfrm>
          </p:grpSpPr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2132013" y="2613025"/>
                <a:ext cx="3702050" cy="2882900"/>
              </a:xfrm>
              <a:custGeom>
                <a:avLst/>
                <a:gdLst/>
                <a:ahLst/>
                <a:cxnLst>
                  <a:cxn ang="0">
                    <a:pos x="2287" y="0"/>
                  </a:cxn>
                  <a:cxn ang="0">
                    <a:pos x="2332" y="1714"/>
                  </a:cxn>
                  <a:cxn ang="0">
                    <a:pos x="1544" y="1816"/>
                  </a:cxn>
                  <a:cxn ang="0">
                    <a:pos x="801" y="1714"/>
                  </a:cxn>
                  <a:cxn ang="0">
                    <a:pos x="0" y="1816"/>
                  </a:cxn>
                  <a:cxn ang="0">
                    <a:pos x="0" y="117"/>
                  </a:cxn>
                  <a:cxn ang="0">
                    <a:pos x="2287" y="0"/>
                  </a:cxn>
                </a:cxnLst>
                <a:rect l="0" t="0" r="r" b="b"/>
                <a:pathLst>
                  <a:path w="2332" h="1816">
                    <a:moveTo>
                      <a:pt x="2287" y="0"/>
                    </a:moveTo>
                    <a:lnTo>
                      <a:pt x="2332" y="1714"/>
                    </a:lnTo>
                    <a:lnTo>
                      <a:pt x="1544" y="1816"/>
                    </a:lnTo>
                    <a:lnTo>
                      <a:pt x="801" y="1714"/>
                    </a:lnTo>
                    <a:lnTo>
                      <a:pt x="0" y="1816"/>
                    </a:lnTo>
                    <a:lnTo>
                      <a:pt x="0" y="117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3403600" y="1989138"/>
                <a:ext cx="1238250" cy="3344863"/>
              </a:xfrm>
              <a:custGeom>
                <a:avLst/>
                <a:gdLst/>
                <a:ahLst/>
                <a:cxnLst>
                  <a:cxn ang="0">
                    <a:pos x="780" y="0"/>
                  </a:cxn>
                  <a:cxn ang="0">
                    <a:pos x="780" y="1851"/>
                  </a:cxn>
                  <a:cxn ang="0">
                    <a:pos x="779" y="1850"/>
                  </a:cxn>
                  <a:cxn ang="0">
                    <a:pos x="0" y="2107"/>
                  </a:cxn>
                  <a:cxn ang="0">
                    <a:pos x="0" y="271"/>
                  </a:cxn>
                  <a:cxn ang="0">
                    <a:pos x="780" y="0"/>
                  </a:cxn>
                </a:cxnLst>
                <a:rect l="0" t="0" r="r" b="b"/>
                <a:pathLst>
                  <a:path w="780" h="2107">
                    <a:moveTo>
                      <a:pt x="780" y="0"/>
                    </a:moveTo>
                    <a:lnTo>
                      <a:pt x="780" y="1851"/>
                    </a:lnTo>
                    <a:lnTo>
                      <a:pt x="779" y="1850"/>
                    </a:lnTo>
                    <a:lnTo>
                      <a:pt x="0" y="2107"/>
                    </a:lnTo>
                    <a:lnTo>
                      <a:pt x="0" y="271"/>
                    </a:lnTo>
                    <a:lnTo>
                      <a:pt x="780" y="0"/>
                    </a:lnTo>
                    <a:close/>
                  </a:path>
                </a:pathLst>
              </a:custGeom>
              <a:solidFill>
                <a:srgbClr val="FFFFFF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195513" y="2017713"/>
                <a:ext cx="1208087" cy="3316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1" y="253"/>
                  </a:cxn>
                  <a:cxn ang="0">
                    <a:pos x="761" y="2089"/>
                  </a:cxn>
                  <a:cxn ang="0">
                    <a:pos x="0" y="1832"/>
                  </a:cxn>
                  <a:cxn ang="0">
                    <a:pos x="0" y="0"/>
                  </a:cxn>
                </a:cxnLst>
                <a:rect l="0" t="0" r="r" b="b"/>
                <a:pathLst>
                  <a:path w="761" h="2089">
                    <a:moveTo>
                      <a:pt x="0" y="0"/>
                    </a:moveTo>
                    <a:lnTo>
                      <a:pt x="761" y="253"/>
                    </a:lnTo>
                    <a:lnTo>
                      <a:pt x="761" y="2089"/>
                    </a:lnTo>
                    <a:lnTo>
                      <a:pt x="0" y="18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641850" y="1985963"/>
                <a:ext cx="1192212" cy="33480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51" y="276"/>
                  </a:cxn>
                  <a:cxn ang="0">
                    <a:pos x="751" y="2109"/>
                  </a:cxn>
                  <a:cxn ang="0">
                    <a:pos x="0" y="1853"/>
                  </a:cxn>
                  <a:cxn ang="0">
                    <a:pos x="0" y="2"/>
                  </a:cxn>
                  <a:cxn ang="0">
                    <a:pos x="7" y="0"/>
                  </a:cxn>
                </a:cxnLst>
                <a:rect l="0" t="0" r="r" b="b"/>
                <a:pathLst>
                  <a:path w="751" h="2109">
                    <a:moveTo>
                      <a:pt x="7" y="0"/>
                    </a:moveTo>
                    <a:lnTo>
                      <a:pt x="751" y="276"/>
                    </a:lnTo>
                    <a:lnTo>
                      <a:pt x="751" y="2109"/>
                    </a:lnTo>
                    <a:lnTo>
                      <a:pt x="0" y="1853"/>
                    </a:lnTo>
                    <a:lnTo>
                      <a:pt x="0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338388" y="3097213"/>
                <a:ext cx="773112" cy="17716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7" y="660"/>
                  </a:cxn>
                  <a:cxn ang="0">
                    <a:pos x="150" y="1116"/>
                  </a:cxn>
                  <a:cxn ang="0">
                    <a:pos x="21" y="1071"/>
                  </a:cxn>
                  <a:cxn ang="0">
                    <a:pos x="0" y="0"/>
                  </a:cxn>
                </a:cxnLst>
                <a:rect l="0" t="0" r="r" b="b"/>
                <a:pathLst>
                  <a:path w="487" h="1116">
                    <a:moveTo>
                      <a:pt x="0" y="0"/>
                    </a:moveTo>
                    <a:lnTo>
                      <a:pt x="487" y="660"/>
                    </a:lnTo>
                    <a:lnTo>
                      <a:pt x="150" y="1116"/>
                    </a:lnTo>
                    <a:lnTo>
                      <a:pt x="21" y="10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lumMod val="8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338388" y="2230438"/>
                <a:ext cx="1065212" cy="18494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71" y="229"/>
                  </a:cxn>
                  <a:cxn ang="0">
                    <a:pos x="671" y="1109"/>
                  </a:cxn>
                  <a:cxn ang="0">
                    <a:pos x="581" y="1165"/>
                  </a:cxn>
                  <a:cxn ang="0">
                    <a:pos x="0" y="351"/>
                  </a:cxn>
                  <a:cxn ang="0">
                    <a:pos x="0" y="0"/>
                  </a:cxn>
                </a:cxnLst>
                <a:rect l="0" t="0" r="r" b="b"/>
                <a:pathLst>
                  <a:path w="671" h="1165">
                    <a:moveTo>
                      <a:pt x="0" y="0"/>
                    </a:moveTo>
                    <a:lnTo>
                      <a:pt x="671" y="229"/>
                    </a:lnTo>
                    <a:lnTo>
                      <a:pt x="671" y="1109"/>
                    </a:lnTo>
                    <a:lnTo>
                      <a:pt x="581" y="1165"/>
                    </a:lnTo>
                    <a:lnTo>
                      <a:pt x="0" y="3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lumMod val="8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4641850" y="2179638"/>
                <a:ext cx="547687" cy="44132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45" y="122"/>
                  </a:cxn>
                  <a:cxn ang="0">
                    <a:pos x="0" y="278"/>
                  </a:cxn>
                  <a:cxn ang="0">
                    <a:pos x="0" y="0"/>
                  </a:cxn>
                  <a:cxn ang="0">
                    <a:pos x="3" y="0"/>
                  </a:cxn>
                </a:cxnLst>
                <a:rect l="0" t="0" r="r" b="b"/>
                <a:pathLst>
                  <a:path w="345" h="278">
                    <a:moveTo>
                      <a:pt x="3" y="0"/>
                    </a:moveTo>
                    <a:lnTo>
                      <a:pt x="345" y="122"/>
                    </a:lnTo>
                    <a:lnTo>
                      <a:pt x="0" y="278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EEECE1">
                  <a:lumMod val="20000"/>
                  <a:lumOff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3403600" y="2179638"/>
                <a:ext cx="1238250" cy="1811338"/>
              </a:xfrm>
              <a:custGeom>
                <a:avLst/>
                <a:gdLst/>
                <a:ahLst/>
                <a:cxnLst>
                  <a:cxn ang="0">
                    <a:pos x="780" y="0"/>
                  </a:cxn>
                  <a:cxn ang="0">
                    <a:pos x="780" y="278"/>
                  </a:cxn>
                  <a:cxn ang="0">
                    <a:pos x="775" y="281"/>
                  </a:cxn>
                  <a:cxn ang="0">
                    <a:pos x="7" y="1136"/>
                  </a:cxn>
                  <a:cxn ang="0">
                    <a:pos x="0" y="1141"/>
                  </a:cxn>
                  <a:cxn ang="0">
                    <a:pos x="0" y="261"/>
                  </a:cxn>
                  <a:cxn ang="0">
                    <a:pos x="7" y="264"/>
                  </a:cxn>
                  <a:cxn ang="0">
                    <a:pos x="780" y="0"/>
                  </a:cxn>
                </a:cxnLst>
                <a:rect l="0" t="0" r="r" b="b"/>
                <a:pathLst>
                  <a:path w="780" h="1141">
                    <a:moveTo>
                      <a:pt x="780" y="0"/>
                    </a:moveTo>
                    <a:lnTo>
                      <a:pt x="780" y="278"/>
                    </a:lnTo>
                    <a:lnTo>
                      <a:pt x="775" y="281"/>
                    </a:lnTo>
                    <a:lnTo>
                      <a:pt x="7" y="1136"/>
                    </a:lnTo>
                    <a:lnTo>
                      <a:pt x="0" y="1141"/>
                    </a:lnTo>
                    <a:lnTo>
                      <a:pt x="0" y="261"/>
                    </a:lnTo>
                    <a:lnTo>
                      <a:pt x="7" y="264"/>
                    </a:lnTo>
                    <a:lnTo>
                      <a:pt x="780" y="0"/>
                    </a:lnTo>
                    <a:close/>
                  </a:path>
                </a:pathLst>
              </a:custGeom>
              <a:solidFill>
                <a:srgbClr val="FFFFFF">
                  <a:lumMod val="8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4641850" y="3395663"/>
                <a:ext cx="1042987" cy="17319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57" y="521"/>
                  </a:cxn>
                  <a:cxn ang="0">
                    <a:pos x="657" y="1091"/>
                  </a:cxn>
                  <a:cxn ang="0">
                    <a:pos x="7" y="854"/>
                  </a:cxn>
                  <a:cxn ang="0">
                    <a:pos x="0" y="857"/>
                  </a:cxn>
                  <a:cxn ang="0">
                    <a:pos x="0" y="0"/>
                  </a:cxn>
                </a:cxnLst>
                <a:rect l="0" t="0" r="r" b="b"/>
                <a:pathLst>
                  <a:path w="657" h="1091">
                    <a:moveTo>
                      <a:pt x="0" y="0"/>
                    </a:moveTo>
                    <a:lnTo>
                      <a:pt x="657" y="521"/>
                    </a:lnTo>
                    <a:lnTo>
                      <a:pt x="657" y="1091"/>
                    </a:lnTo>
                    <a:lnTo>
                      <a:pt x="7" y="854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CE1">
                  <a:lumMod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894013" y="4341813"/>
                <a:ext cx="509587" cy="827088"/>
              </a:xfrm>
              <a:custGeom>
                <a:avLst/>
                <a:gdLst/>
                <a:ahLst/>
                <a:cxnLst>
                  <a:cxn ang="0">
                    <a:pos x="321" y="0"/>
                  </a:cxn>
                  <a:cxn ang="0">
                    <a:pos x="321" y="521"/>
                  </a:cxn>
                  <a:cxn ang="0">
                    <a:pos x="0" y="417"/>
                  </a:cxn>
                  <a:cxn ang="0">
                    <a:pos x="321" y="0"/>
                  </a:cxn>
                </a:cxnLst>
                <a:rect l="0" t="0" r="r" b="b"/>
                <a:pathLst>
                  <a:path w="321" h="521">
                    <a:moveTo>
                      <a:pt x="321" y="0"/>
                    </a:moveTo>
                    <a:lnTo>
                      <a:pt x="321" y="521"/>
                    </a:lnTo>
                    <a:lnTo>
                      <a:pt x="0" y="417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FFFFFF">
                  <a:lumMod val="8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3403600" y="3303588"/>
                <a:ext cx="1238250" cy="1870075"/>
              </a:xfrm>
              <a:custGeom>
                <a:avLst/>
                <a:gdLst/>
                <a:ahLst/>
                <a:cxnLst>
                  <a:cxn ang="0">
                    <a:pos x="576" y="0"/>
                  </a:cxn>
                  <a:cxn ang="0">
                    <a:pos x="779" y="57"/>
                  </a:cxn>
                  <a:cxn ang="0">
                    <a:pos x="780" y="58"/>
                  </a:cxn>
                  <a:cxn ang="0">
                    <a:pos x="780" y="915"/>
                  </a:cxn>
                  <a:cxn ang="0">
                    <a:pos x="7" y="1178"/>
                  </a:cxn>
                  <a:cxn ang="0">
                    <a:pos x="0" y="1175"/>
                  </a:cxn>
                  <a:cxn ang="0">
                    <a:pos x="0" y="654"/>
                  </a:cxn>
                  <a:cxn ang="0">
                    <a:pos x="7" y="644"/>
                  </a:cxn>
                  <a:cxn ang="0">
                    <a:pos x="576" y="0"/>
                  </a:cxn>
                </a:cxnLst>
                <a:rect l="0" t="0" r="r" b="b"/>
                <a:pathLst>
                  <a:path w="780" h="1178">
                    <a:moveTo>
                      <a:pt x="576" y="0"/>
                    </a:moveTo>
                    <a:lnTo>
                      <a:pt x="779" y="57"/>
                    </a:lnTo>
                    <a:lnTo>
                      <a:pt x="780" y="58"/>
                    </a:lnTo>
                    <a:lnTo>
                      <a:pt x="780" y="915"/>
                    </a:lnTo>
                    <a:lnTo>
                      <a:pt x="7" y="1178"/>
                    </a:lnTo>
                    <a:lnTo>
                      <a:pt x="0" y="1175"/>
                    </a:lnTo>
                    <a:lnTo>
                      <a:pt x="0" y="654"/>
                    </a:lnTo>
                    <a:lnTo>
                      <a:pt x="7" y="644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rgbClr val="EEECE1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4479925" y="2979738"/>
                <a:ext cx="161925" cy="157163"/>
              </a:xfrm>
              <a:custGeom>
                <a:avLst/>
                <a:gdLst/>
                <a:ahLst/>
                <a:cxnLst>
                  <a:cxn ang="0">
                    <a:pos x="102" y="0"/>
                  </a:cxn>
                  <a:cxn ang="0">
                    <a:pos x="102" y="99"/>
                  </a:cxn>
                  <a:cxn ang="0">
                    <a:pos x="97" y="94"/>
                  </a:cxn>
                  <a:cxn ang="0">
                    <a:pos x="0" y="94"/>
                  </a:cxn>
                  <a:cxn ang="0">
                    <a:pos x="101" y="1"/>
                  </a:cxn>
                  <a:cxn ang="0">
                    <a:pos x="102" y="0"/>
                  </a:cxn>
                </a:cxnLst>
                <a:rect l="0" t="0" r="r" b="b"/>
                <a:pathLst>
                  <a:path w="102" h="99">
                    <a:moveTo>
                      <a:pt x="102" y="0"/>
                    </a:moveTo>
                    <a:lnTo>
                      <a:pt x="102" y="99"/>
                    </a:lnTo>
                    <a:lnTo>
                      <a:pt x="97" y="94"/>
                    </a:lnTo>
                    <a:lnTo>
                      <a:pt x="0" y="94"/>
                    </a:lnTo>
                    <a:lnTo>
                      <a:pt x="101" y="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C2C9B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4641850" y="2516188"/>
                <a:ext cx="1042987" cy="1466850"/>
              </a:xfrm>
              <a:custGeom>
                <a:avLst/>
                <a:gdLst/>
                <a:ahLst/>
                <a:cxnLst>
                  <a:cxn ang="0">
                    <a:pos x="657" y="0"/>
                  </a:cxn>
                  <a:cxn ang="0">
                    <a:pos x="657" y="924"/>
                  </a:cxn>
                  <a:cxn ang="0">
                    <a:pos x="0" y="391"/>
                  </a:cxn>
                  <a:cxn ang="0">
                    <a:pos x="0" y="292"/>
                  </a:cxn>
                  <a:cxn ang="0">
                    <a:pos x="657" y="0"/>
                  </a:cxn>
                </a:cxnLst>
                <a:rect l="0" t="0" r="r" b="b"/>
                <a:pathLst>
                  <a:path w="657" h="924">
                    <a:moveTo>
                      <a:pt x="657" y="0"/>
                    </a:moveTo>
                    <a:lnTo>
                      <a:pt x="657" y="924"/>
                    </a:lnTo>
                    <a:lnTo>
                      <a:pt x="0" y="391"/>
                    </a:lnTo>
                    <a:lnTo>
                      <a:pt x="0" y="292"/>
                    </a:lnTo>
                    <a:lnTo>
                      <a:pt x="657" y="0"/>
                    </a:lnTo>
                    <a:close/>
                  </a:path>
                </a:pathLst>
              </a:custGeom>
              <a:solidFill>
                <a:srgbClr val="FFFFFF">
                  <a:lumMod val="8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456612" y="1371600"/>
              <a:ext cx="1066800" cy="1917967"/>
              <a:chOff x="8456612" y="1371600"/>
              <a:chExt cx="1066800" cy="1917967"/>
            </a:xfrm>
          </p:grpSpPr>
          <p:grpSp>
            <p:nvGrpSpPr>
              <p:cNvPr id="10" name="Group 161"/>
              <p:cNvGrpSpPr/>
              <p:nvPr/>
            </p:nvGrpSpPr>
            <p:grpSpPr>
              <a:xfrm>
                <a:off x="8456612" y="1371600"/>
                <a:ext cx="1066800" cy="1917967"/>
                <a:chOff x="4722813" y="3952875"/>
                <a:chExt cx="895350" cy="1609725"/>
              </a:xfrm>
              <a:effectLst/>
            </p:grpSpPr>
            <p:sp>
              <p:nvSpPr>
                <p:cNvPr id="12" name="Freeform 11"/>
                <p:cNvSpPr>
                  <a:spLocks noEditPoints="1"/>
                </p:cNvSpPr>
                <p:nvPr/>
              </p:nvSpPr>
              <p:spPr bwMode="auto">
                <a:xfrm>
                  <a:off x="4722813" y="3952875"/>
                  <a:ext cx="895350" cy="1609725"/>
                </a:xfrm>
                <a:custGeom>
                  <a:avLst/>
                  <a:gdLst/>
                  <a:ahLst/>
                  <a:cxnLst>
                    <a:cxn ang="0">
                      <a:pos x="246" y="76"/>
                    </a:cxn>
                    <a:cxn ang="0">
                      <a:pos x="179" y="101"/>
                    </a:cxn>
                    <a:cxn ang="0">
                      <a:pos x="124" y="146"/>
                    </a:cxn>
                    <a:cxn ang="0">
                      <a:pos x="88" y="207"/>
                    </a:cxn>
                    <a:cxn ang="0">
                      <a:pos x="74" y="280"/>
                    </a:cxn>
                    <a:cxn ang="0">
                      <a:pos x="85" y="353"/>
                    </a:cxn>
                    <a:cxn ang="0">
                      <a:pos x="120" y="415"/>
                    </a:cxn>
                    <a:cxn ang="0">
                      <a:pos x="174" y="461"/>
                    </a:cxn>
                    <a:cxn ang="0">
                      <a:pos x="241" y="488"/>
                    </a:cxn>
                    <a:cxn ang="0">
                      <a:pos x="316" y="488"/>
                    </a:cxn>
                    <a:cxn ang="0">
                      <a:pos x="385" y="464"/>
                    </a:cxn>
                    <a:cxn ang="0">
                      <a:pos x="439" y="418"/>
                    </a:cxn>
                    <a:cxn ang="0">
                      <a:pos x="476" y="358"/>
                    </a:cxn>
                    <a:cxn ang="0">
                      <a:pos x="490" y="285"/>
                    </a:cxn>
                    <a:cxn ang="0">
                      <a:pos x="477" y="212"/>
                    </a:cxn>
                    <a:cxn ang="0">
                      <a:pos x="442" y="150"/>
                    </a:cxn>
                    <a:cxn ang="0">
                      <a:pos x="388" y="103"/>
                    </a:cxn>
                    <a:cxn ang="0">
                      <a:pos x="321" y="76"/>
                    </a:cxn>
                    <a:cxn ang="0">
                      <a:pos x="284" y="0"/>
                    </a:cxn>
                    <a:cxn ang="0">
                      <a:pos x="365" y="13"/>
                    </a:cxn>
                    <a:cxn ang="0">
                      <a:pos x="438" y="46"/>
                    </a:cxn>
                    <a:cxn ang="0">
                      <a:pos x="497" y="99"/>
                    </a:cxn>
                    <a:cxn ang="0">
                      <a:pos x="538" y="166"/>
                    </a:cxn>
                    <a:cxn ang="0">
                      <a:pos x="561" y="243"/>
                    </a:cxn>
                    <a:cxn ang="0">
                      <a:pos x="560" y="315"/>
                    </a:cxn>
                    <a:cxn ang="0">
                      <a:pos x="542" y="380"/>
                    </a:cxn>
                    <a:cxn ang="0">
                      <a:pos x="506" y="444"/>
                    </a:cxn>
                    <a:cxn ang="0">
                      <a:pos x="463" y="513"/>
                    </a:cxn>
                    <a:cxn ang="0">
                      <a:pos x="416" y="598"/>
                    </a:cxn>
                    <a:cxn ang="0">
                      <a:pos x="367" y="695"/>
                    </a:cxn>
                    <a:cxn ang="0">
                      <a:pos x="323" y="809"/>
                    </a:cxn>
                    <a:cxn ang="0">
                      <a:pos x="288" y="941"/>
                    </a:cxn>
                    <a:cxn ang="0">
                      <a:pos x="274" y="1010"/>
                    </a:cxn>
                    <a:cxn ang="0">
                      <a:pos x="269" y="979"/>
                    </a:cxn>
                    <a:cxn ang="0">
                      <a:pos x="260" y="921"/>
                    </a:cxn>
                    <a:cxn ang="0">
                      <a:pos x="241" y="844"/>
                    </a:cxn>
                    <a:cxn ang="0">
                      <a:pos x="211" y="750"/>
                    </a:cxn>
                    <a:cxn ang="0">
                      <a:pos x="169" y="647"/>
                    </a:cxn>
                    <a:cxn ang="0">
                      <a:pos x="111" y="539"/>
                    </a:cxn>
                    <a:cxn ang="0">
                      <a:pos x="66" y="464"/>
                    </a:cxn>
                    <a:cxn ang="0">
                      <a:pos x="31" y="398"/>
                    </a:cxn>
                    <a:cxn ang="0">
                      <a:pos x="9" y="343"/>
                    </a:cxn>
                    <a:cxn ang="0">
                      <a:pos x="0" y="279"/>
                    </a:cxn>
                    <a:cxn ang="0">
                      <a:pos x="12" y="203"/>
                    </a:cxn>
                    <a:cxn ang="0">
                      <a:pos x="44" y="131"/>
                    </a:cxn>
                    <a:cxn ang="0">
                      <a:pos x="96" y="70"/>
                    </a:cxn>
                    <a:cxn ang="0">
                      <a:pos x="163" y="25"/>
                    </a:cxn>
                    <a:cxn ang="0">
                      <a:pos x="241" y="2"/>
                    </a:cxn>
                  </a:cxnLst>
                  <a:rect l="0" t="0" r="r" b="b"/>
                  <a:pathLst>
                    <a:path w="564" h="1014">
                      <a:moveTo>
                        <a:pt x="284" y="73"/>
                      </a:moveTo>
                      <a:lnTo>
                        <a:pt x="246" y="76"/>
                      </a:lnTo>
                      <a:lnTo>
                        <a:pt x="211" y="86"/>
                      </a:lnTo>
                      <a:lnTo>
                        <a:pt x="179" y="101"/>
                      </a:lnTo>
                      <a:lnTo>
                        <a:pt x="149" y="121"/>
                      </a:lnTo>
                      <a:lnTo>
                        <a:pt x="124" y="146"/>
                      </a:lnTo>
                      <a:lnTo>
                        <a:pt x="103" y="175"/>
                      </a:lnTo>
                      <a:lnTo>
                        <a:pt x="88" y="207"/>
                      </a:lnTo>
                      <a:lnTo>
                        <a:pt x="77" y="242"/>
                      </a:lnTo>
                      <a:lnTo>
                        <a:pt x="74" y="280"/>
                      </a:lnTo>
                      <a:lnTo>
                        <a:pt x="76" y="318"/>
                      </a:lnTo>
                      <a:lnTo>
                        <a:pt x="85" y="353"/>
                      </a:lnTo>
                      <a:lnTo>
                        <a:pt x="100" y="386"/>
                      </a:lnTo>
                      <a:lnTo>
                        <a:pt x="120" y="415"/>
                      </a:lnTo>
                      <a:lnTo>
                        <a:pt x="146" y="440"/>
                      </a:lnTo>
                      <a:lnTo>
                        <a:pt x="174" y="461"/>
                      </a:lnTo>
                      <a:lnTo>
                        <a:pt x="207" y="478"/>
                      </a:lnTo>
                      <a:lnTo>
                        <a:pt x="241" y="488"/>
                      </a:lnTo>
                      <a:lnTo>
                        <a:pt x="279" y="491"/>
                      </a:lnTo>
                      <a:lnTo>
                        <a:pt x="316" y="488"/>
                      </a:lnTo>
                      <a:lnTo>
                        <a:pt x="352" y="479"/>
                      </a:lnTo>
                      <a:lnTo>
                        <a:pt x="385" y="464"/>
                      </a:lnTo>
                      <a:lnTo>
                        <a:pt x="413" y="444"/>
                      </a:lnTo>
                      <a:lnTo>
                        <a:pt x="439" y="418"/>
                      </a:lnTo>
                      <a:lnTo>
                        <a:pt x="460" y="389"/>
                      </a:lnTo>
                      <a:lnTo>
                        <a:pt x="476" y="358"/>
                      </a:lnTo>
                      <a:lnTo>
                        <a:pt x="486" y="322"/>
                      </a:lnTo>
                      <a:lnTo>
                        <a:pt x="490" y="285"/>
                      </a:lnTo>
                      <a:lnTo>
                        <a:pt x="486" y="247"/>
                      </a:lnTo>
                      <a:lnTo>
                        <a:pt x="477" y="212"/>
                      </a:lnTo>
                      <a:lnTo>
                        <a:pt x="462" y="178"/>
                      </a:lnTo>
                      <a:lnTo>
                        <a:pt x="442" y="150"/>
                      </a:lnTo>
                      <a:lnTo>
                        <a:pt x="417" y="124"/>
                      </a:lnTo>
                      <a:lnTo>
                        <a:pt x="388" y="103"/>
                      </a:lnTo>
                      <a:lnTo>
                        <a:pt x="357" y="87"/>
                      </a:lnTo>
                      <a:lnTo>
                        <a:pt x="321" y="76"/>
                      </a:lnTo>
                      <a:lnTo>
                        <a:pt x="284" y="73"/>
                      </a:lnTo>
                      <a:close/>
                      <a:moveTo>
                        <a:pt x="284" y="0"/>
                      </a:moveTo>
                      <a:lnTo>
                        <a:pt x="326" y="3"/>
                      </a:lnTo>
                      <a:lnTo>
                        <a:pt x="365" y="13"/>
                      </a:lnTo>
                      <a:lnTo>
                        <a:pt x="403" y="27"/>
                      </a:lnTo>
                      <a:lnTo>
                        <a:pt x="438" y="46"/>
                      </a:lnTo>
                      <a:lnTo>
                        <a:pt x="469" y="71"/>
                      </a:lnTo>
                      <a:lnTo>
                        <a:pt x="497" y="99"/>
                      </a:lnTo>
                      <a:lnTo>
                        <a:pt x="520" y="131"/>
                      </a:lnTo>
                      <a:lnTo>
                        <a:pt x="538" y="166"/>
                      </a:lnTo>
                      <a:lnTo>
                        <a:pt x="552" y="203"/>
                      </a:lnTo>
                      <a:lnTo>
                        <a:pt x="561" y="243"/>
                      </a:lnTo>
                      <a:lnTo>
                        <a:pt x="564" y="285"/>
                      </a:lnTo>
                      <a:lnTo>
                        <a:pt x="560" y="315"/>
                      </a:lnTo>
                      <a:lnTo>
                        <a:pt x="553" y="347"/>
                      </a:lnTo>
                      <a:lnTo>
                        <a:pt x="542" y="380"/>
                      </a:lnTo>
                      <a:lnTo>
                        <a:pt x="524" y="414"/>
                      </a:lnTo>
                      <a:lnTo>
                        <a:pt x="506" y="444"/>
                      </a:lnTo>
                      <a:lnTo>
                        <a:pt x="486" y="476"/>
                      </a:lnTo>
                      <a:lnTo>
                        <a:pt x="463" y="513"/>
                      </a:lnTo>
                      <a:lnTo>
                        <a:pt x="440" y="554"/>
                      </a:lnTo>
                      <a:lnTo>
                        <a:pt x="416" y="598"/>
                      </a:lnTo>
                      <a:lnTo>
                        <a:pt x="392" y="644"/>
                      </a:lnTo>
                      <a:lnTo>
                        <a:pt x="367" y="695"/>
                      </a:lnTo>
                      <a:lnTo>
                        <a:pt x="344" y="750"/>
                      </a:lnTo>
                      <a:lnTo>
                        <a:pt x="323" y="809"/>
                      </a:lnTo>
                      <a:lnTo>
                        <a:pt x="304" y="873"/>
                      </a:lnTo>
                      <a:lnTo>
                        <a:pt x="288" y="941"/>
                      </a:lnTo>
                      <a:lnTo>
                        <a:pt x="274" y="1014"/>
                      </a:lnTo>
                      <a:lnTo>
                        <a:pt x="274" y="1010"/>
                      </a:lnTo>
                      <a:lnTo>
                        <a:pt x="273" y="998"/>
                      </a:lnTo>
                      <a:lnTo>
                        <a:pt x="269" y="979"/>
                      </a:lnTo>
                      <a:lnTo>
                        <a:pt x="266" y="953"/>
                      </a:lnTo>
                      <a:lnTo>
                        <a:pt x="260" y="921"/>
                      </a:lnTo>
                      <a:lnTo>
                        <a:pt x="252" y="884"/>
                      </a:lnTo>
                      <a:lnTo>
                        <a:pt x="241" y="844"/>
                      </a:lnTo>
                      <a:lnTo>
                        <a:pt x="228" y="799"/>
                      </a:lnTo>
                      <a:lnTo>
                        <a:pt x="211" y="750"/>
                      </a:lnTo>
                      <a:lnTo>
                        <a:pt x="192" y="700"/>
                      </a:lnTo>
                      <a:lnTo>
                        <a:pt x="169" y="647"/>
                      </a:lnTo>
                      <a:lnTo>
                        <a:pt x="142" y="593"/>
                      </a:lnTo>
                      <a:lnTo>
                        <a:pt x="111" y="539"/>
                      </a:lnTo>
                      <a:lnTo>
                        <a:pt x="87" y="500"/>
                      </a:lnTo>
                      <a:lnTo>
                        <a:pt x="66" y="464"/>
                      </a:lnTo>
                      <a:lnTo>
                        <a:pt x="47" y="429"/>
                      </a:lnTo>
                      <a:lnTo>
                        <a:pt x="31" y="398"/>
                      </a:lnTo>
                      <a:lnTo>
                        <a:pt x="18" y="370"/>
                      </a:lnTo>
                      <a:lnTo>
                        <a:pt x="9" y="343"/>
                      </a:lnTo>
                      <a:lnTo>
                        <a:pt x="2" y="319"/>
                      </a:lnTo>
                      <a:lnTo>
                        <a:pt x="0" y="279"/>
                      </a:lnTo>
                      <a:lnTo>
                        <a:pt x="3" y="240"/>
                      </a:lnTo>
                      <a:lnTo>
                        <a:pt x="12" y="203"/>
                      </a:lnTo>
                      <a:lnTo>
                        <a:pt x="25" y="166"/>
                      </a:lnTo>
                      <a:lnTo>
                        <a:pt x="44" y="131"/>
                      </a:lnTo>
                      <a:lnTo>
                        <a:pt x="67" y="99"/>
                      </a:lnTo>
                      <a:lnTo>
                        <a:pt x="96" y="70"/>
                      </a:lnTo>
                      <a:lnTo>
                        <a:pt x="128" y="45"/>
                      </a:lnTo>
                      <a:lnTo>
                        <a:pt x="163" y="25"/>
                      </a:lnTo>
                      <a:lnTo>
                        <a:pt x="201" y="12"/>
                      </a:lnTo>
                      <a:lnTo>
                        <a:pt x="241" y="2"/>
                      </a:lnTo>
                      <a:lnTo>
                        <a:pt x="284" y="0"/>
                      </a:lnTo>
                      <a:close/>
                    </a:path>
                  </a:pathLst>
                </a:custGeom>
                <a:solidFill>
                  <a:srgbClr val="EA9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805139" y="4030420"/>
                  <a:ext cx="732262" cy="732263"/>
                </a:xfrm>
                <a:prstGeom prst="ellipse">
                  <a:avLst/>
                </a:prstGeom>
                <a:solidFill>
                  <a:srgbClr val="EC9A0B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" name="Oval 10"/>
              <p:cNvSpPr/>
              <p:nvPr/>
            </p:nvSpPr>
            <p:spPr bwMode="auto">
              <a:xfrm>
                <a:off x="8693877" y="1603756"/>
                <a:ext cx="598040" cy="598040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7" name="Group 26"/>
          <p:cNvGrpSpPr/>
          <p:nvPr userDrawn="1"/>
        </p:nvGrpSpPr>
        <p:grpSpPr>
          <a:xfrm>
            <a:off x="1790872" y="3800006"/>
            <a:ext cx="1550988" cy="1582806"/>
            <a:chOff x="2414588" y="4043363"/>
            <a:chExt cx="1550988" cy="1582806"/>
          </a:xfrm>
        </p:grpSpPr>
        <p:grpSp>
          <p:nvGrpSpPr>
            <p:cNvPr id="28" name="Group 27"/>
            <p:cNvGrpSpPr/>
            <p:nvPr/>
          </p:nvGrpSpPr>
          <p:grpSpPr>
            <a:xfrm>
              <a:off x="2414588" y="4873694"/>
              <a:ext cx="1550988" cy="752475"/>
              <a:chOff x="2414588" y="4833938"/>
              <a:chExt cx="1550988" cy="752475"/>
            </a:xfrm>
            <a:solidFill>
              <a:srgbClr val="FFFFFF">
                <a:lumMod val="50000"/>
              </a:srgbClr>
            </a:solidFill>
          </p:grpSpPr>
          <p:sp>
            <p:nvSpPr>
              <p:cNvPr id="31" name="Freeform 5"/>
              <p:cNvSpPr>
                <a:spLocks/>
              </p:cNvSpPr>
              <p:nvPr/>
            </p:nvSpPr>
            <p:spPr bwMode="auto">
              <a:xfrm>
                <a:off x="2414588" y="5122863"/>
                <a:ext cx="422275" cy="269875"/>
              </a:xfrm>
              <a:custGeom>
                <a:avLst/>
                <a:gdLst>
                  <a:gd name="T0" fmla="*/ 74 w 102"/>
                  <a:gd name="T1" fmla="*/ 64 h 65"/>
                  <a:gd name="T2" fmla="*/ 75 w 102"/>
                  <a:gd name="T3" fmla="*/ 64 h 65"/>
                  <a:gd name="T4" fmla="*/ 85 w 102"/>
                  <a:gd name="T5" fmla="*/ 54 h 65"/>
                  <a:gd name="T6" fmla="*/ 101 w 102"/>
                  <a:gd name="T7" fmla="*/ 47 h 65"/>
                  <a:gd name="T8" fmla="*/ 102 w 102"/>
                  <a:gd name="T9" fmla="*/ 46 h 65"/>
                  <a:gd name="T10" fmla="*/ 100 w 102"/>
                  <a:gd name="T11" fmla="*/ 44 h 65"/>
                  <a:gd name="T12" fmla="*/ 89 w 102"/>
                  <a:gd name="T13" fmla="*/ 8 h 65"/>
                  <a:gd name="T14" fmla="*/ 86 w 102"/>
                  <a:gd name="T15" fmla="*/ 7 h 65"/>
                  <a:gd name="T16" fmla="*/ 78 w 102"/>
                  <a:gd name="T17" fmla="*/ 0 h 65"/>
                  <a:gd name="T18" fmla="*/ 65 w 102"/>
                  <a:gd name="T19" fmla="*/ 14 h 65"/>
                  <a:gd name="T20" fmla="*/ 63 w 102"/>
                  <a:gd name="T21" fmla="*/ 14 h 65"/>
                  <a:gd name="T22" fmla="*/ 50 w 102"/>
                  <a:gd name="T23" fmla="*/ 0 h 65"/>
                  <a:gd name="T24" fmla="*/ 42 w 102"/>
                  <a:gd name="T25" fmla="*/ 7 h 65"/>
                  <a:gd name="T26" fmla="*/ 25 w 102"/>
                  <a:gd name="T27" fmla="*/ 15 h 65"/>
                  <a:gd name="T28" fmla="*/ 19 w 102"/>
                  <a:gd name="T29" fmla="*/ 21 h 65"/>
                  <a:gd name="T30" fmla="*/ 10 w 102"/>
                  <a:gd name="T31" fmla="*/ 65 h 65"/>
                  <a:gd name="T32" fmla="*/ 74 w 102"/>
                  <a:gd name="T33" fmla="*/ 65 h 65"/>
                  <a:gd name="T34" fmla="*/ 74 w 102"/>
                  <a:gd name="T35" fmla="*/ 6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65">
                    <a:moveTo>
                      <a:pt x="74" y="64"/>
                    </a:move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0"/>
                      <a:pt x="80" y="57"/>
                      <a:pt x="85" y="54"/>
                    </a:cubicBezTo>
                    <a:cubicBezTo>
                      <a:pt x="101" y="47"/>
                      <a:pt x="101" y="47"/>
                      <a:pt x="101" y="47"/>
                    </a:cubicBezTo>
                    <a:cubicBezTo>
                      <a:pt x="102" y="46"/>
                      <a:pt x="102" y="46"/>
                      <a:pt x="102" y="46"/>
                    </a:cubicBezTo>
                    <a:cubicBezTo>
                      <a:pt x="101" y="46"/>
                      <a:pt x="101" y="45"/>
                      <a:pt x="100" y="44"/>
                    </a:cubicBezTo>
                    <a:cubicBezTo>
                      <a:pt x="93" y="35"/>
                      <a:pt x="89" y="23"/>
                      <a:pt x="89" y="8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2" y="16"/>
                      <a:pt x="20" y="18"/>
                      <a:pt x="19" y="21"/>
                    </a:cubicBezTo>
                    <a:cubicBezTo>
                      <a:pt x="19" y="21"/>
                      <a:pt x="0" y="65"/>
                      <a:pt x="10" y="65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4" y="64"/>
                      <a:pt x="74" y="64"/>
                      <a:pt x="74" y="6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2551113" y="4833938"/>
                <a:ext cx="257175" cy="306388"/>
              </a:xfrm>
              <a:custGeom>
                <a:avLst/>
                <a:gdLst>
                  <a:gd name="T0" fmla="*/ 0 w 62"/>
                  <a:gd name="T1" fmla="*/ 30 h 74"/>
                  <a:gd name="T2" fmla="*/ 31 w 62"/>
                  <a:gd name="T3" fmla="*/ 74 h 74"/>
                  <a:gd name="T4" fmla="*/ 62 w 62"/>
                  <a:gd name="T5" fmla="*/ 30 h 74"/>
                  <a:gd name="T6" fmla="*/ 31 w 62"/>
                  <a:gd name="T7" fmla="*/ 0 h 74"/>
                  <a:gd name="T8" fmla="*/ 0 w 62"/>
                  <a:gd name="T9" fmla="*/ 3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74">
                    <a:moveTo>
                      <a:pt x="0" y="30"/>
                    </a:moveTo>
                    <a:cubicBezTo>
                      <a:pt x="1" y="58"/>
                      <a:pt x="16" y="74"/>
                      <a:pt x="31" y="74"/>
                    </a:cubicBezTo>
                    <a:cubicBezTo>
                      <a:pt x="44" y="74"/>
                      <a:pt x="62" y="58"/>
                      <a:pt x="62" y="30"/>
                    </a:cubicBezTo>
                    <a:cubicBezTo>
                      <a:pt x="62" y="11"/>
                      <a:pt x="53" y="0"/>
                      <a:pt x="31" y="0"/>
                    </a:cubicBezTo>
                    <a:cubicBezTo>
                      <a:pt x="9" y="0"/>
                      <a:pt x="0" y="11"/>
                      <a:pt x="0" y="3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3048000" y="5122863"/>
                <a:ext cx="314325" cy="269875"/>
              </a:xfrm>
              <a:custGeom>
                <a:avLst/>
                <a:gdLst>
                  <a:gd name="T0" fmla="*/ 17 w 76"/>
                  <a:gd name="T1" fmla="*/ 54 h 65"/>
                  <a:gd name="T2" fmla="*/ 28 w 76"/>
                  <a:gd name="T3" fmla="*/ 64 h 65"/>
                  <a:gd name="T4" fmla="*/ 28 w 76"/>
                  <a:gd name="T5" fmla="*/ 65 h 65"/>
                  <a:gd name="T6" fmla="*/ 48 w 76"/>
                  <a:gd name="T7" fmla="*/ 65 h 65"/>
                  <a:gd name="T8" fmla="*/ 48 w 76"/>
                  <a:gd name="T9" fmla="*/ 64 h 65"/>
                  <a:gd name="T10" fmla="*/ 48 w 76"/>
                  <a:gd name="T11" fmla="*/ 64 h 65"/>
                  <a:gd name="T12" fmla="*/ 59 w 76"/>
                  <a:gd name="T13" fmla="*/ 54 h 65"/>
                  <a:gd name="T14" fmla="*/ 75 w 76"/>
                  <a:gd name="T15" fmla="*/ 47 h 65"/>
                  <a:gd name="T16" fmla="*/ 76 w 76"/>
                  <a:gd name="T17" fmla="*/ 46 h 65"/>
                  <a:gd name="T18" fmla="*/ 74 w 76"/>
                  <a:gd name="T19" fmla="*/ 44 h 65"/>
                  <a:gd name="T20" fmla="*/ 62 w 76"/>
                  <a:gd name="T21" fmla="*/ 8 h 65"/>
                  <a:gd name="T22" fmla="*/ 60 w 76"/>
                  <a:gd name="T23" fmla="*/ 7 h 65"/>
                  <a:gd name="T24" fmla="*/ 52 w 76"/>
                  <a:gd name="T25" fmla="*/ 0 h 65"/>
                  <a:gd name="T26" fmla="*/ 39 w 76"/>
                  <a:gd name="T27" fmla="*/ 14 h 65"/>
                  <a:gd name="T28" fmla="*/ 37 w 76"/>
                  <a:gd name="T29" fmla="*/ 14 h 65"/>
                  <a:gd name="T30" fmla="*/ 24 w 76"/>
                  <a:gd name="T31" fmla="*/ 0 h 65"/>
                  <a:gd name="T32" fmla="*/ 16 w 76"/>
                  <a:gd name="T33" fmla="*/ 7 h 65"/>
                  <a:gd name="T34" fmla="*/ 14 w 76"/>
                  <a:gd name="T35" fmla="*/ 8 h 65"/>
                  <a:gd name="T36" fmla="*/ 1 w 76"/>
                  <a:gd name="T37" fmla="*/ 44 h 65"/>
                  <a:gd name="T38" fmla="*/ 0 w 76"/>
                  <a:gd name="T39" fmla="*/ 46 h 65"/>
                  <a:gd name="T40" fmla="*/ 1 w 76"/>
                  <a:gd name="T41" fmla="*/ 47 h 65"/>
                  <a:gd name="T42" fmla="*/ 17 w 76"/>
                  <a:gd name="T43" fmla="*/ 5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65">
                    <a:moveTo>
                      <a:pt x="17" y="54"/>
                    </a:moveTo>
                    <a:cubicBezTo>
                      <a:pt x="22" y="57"/>
                      <a:pt x="26" y="60"/>
                      <a:pt x="28" y="64"/>
                    </a:cubicBezTo>
                    <a:cubicBezTo>
                      <a:pt x="28" y="64"/>
                      <a:pt x="28" y="64"/>
                      <a:pt x="28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50" y="60"/>
                      <a:pt x="54" y="57"/>
                      <a:pt x="59" y="54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5" y="46"/>
                      <a:pt x="75" y="45"/>
                      <a:pt x="74" y="44"/>
                    </a:cubicBezTo>
                    <a:cubicBezTo>
                      <a:pt x="67" y="35"/>
                      <a:pt x="63" y="23"/>
                      <a:pt x="62" y="8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22"/>
                      <a:pt x="9" y="35"/>
                      <a:pt x="1" y="44"/>
                    </a:cubicBezTo>
                    <a:cubicBezTo>
                      <a:pt x="1" y="45"/>
                      <a:pt x="0" y="46"/>
                      <a:pt x="0" y="46"/>
                    </a:cubicBezTo>
                    <a:cubicBezTo>
                      <a:pt x="1" y="47"/>
                      <a:pt x="1" y="47"/>
                      <a:pt x="1" y="47"/>
                    </a:cubicBezTo>
                    <a:lnTo>
                      <a:pt x="17" y="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3076575" y="4833938"/>
                <a:ext cx="257175" cy="306388"/>
              </a:xfrm>
              <a:custGeom>
                <a:avLst/>
                <a:gdLst>
                  <a:gd name="T0" fmla="*/ 31 w 62"/>
                  <a:gd name="T1" fmla="*/ 74 h 74"/>
                  <a:gd name="T2" fmla="*/ 62 w 62"/>
                  <a:gd name="T3" fmla="*/ 30 h 74"/>
                  <a:gd name="T4" fmla="*/ 31 w 62"/>
                  <a:gd name="T5" fmla="*/ 0 h 74"/>
                  <a:gd name="T6" fmla="*/ 0 w 62"/>
                  <a:gd name="T7" fmla="*/ 30 h 74"/>
                  <a:gd name="T8" fmla="*/ 31 w 62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74">
                    <a:moveTo>
                      <a:pt x="31" y="74"/>
                    </a:moveTo>
                    <a:cubicBezTo>
                      <a:pt x="44" y="74"/>
                      <a:pt x="62" y="58"/>
                      <a:pt x="62" y="30"/>
                    </a:cubicBezTo>
                    <a:cubicBezTo>
                      <a:pt x="62" y="11"/>
                      <a:pt x="53" y="0"/>
                      <a:pt x="31" y="0"/>
                    </a:cubicBezTo>
                    <a:cubicBezTo>
                      <a:pt x="9" y="0"/>
                      <a:pt x="0" y="11"/>
                      <a:pt x="0" y="30"/>
                    </a:cubicBezTo>
                    <a:cubicBezTo>
                      <a:pt x="1" y="58"/>
                      <a:pt x="16" y="74"/>
                      <a:pt x="31" y="7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9"/>
              <p:cNvSpPr>
                <a:spLocks/>
              </p:cNvSpPr>
              <p:nvPr/>
            </p:nvSpPr>
            <p:spPr bwMode="auto">
              <a:xfrm>
                <a:off x="3573463" y="5122863"/>
                <a:ext cx="392113" cy="269875"/>
              </a:xfrm>
              <a:custGeom>
                <a:avLst/>
                <a:gdLst>
                  <a:gd name="T0" fmla="*/ 95 w 95"/>
                  <a:gd name="T1" fmla="*/ 57 h 65"/>
                  <a:gd name="T2" fmla="*/ 84 w 95"/>
                  <a:gd name="T3" fmla="*/ 21 h 65"/>
                  <a:gd name="T4" fmla="*/ 77 w 95"/>
                  <a:gd name="T5" fmla="*/ 15 h 65"/>
                  <a:gd name="T6" fmla="*/ 60 w 95"/>
                  <a:gd name="T7" fmla="*/ 7 h 65"/>
                  <a:gd name="T8" fmla="*/ 52 w 95"/>
                  <a:gd name="T9" fmla="*/ 0 h 65"/>
                  <a:gd name="T10" fmla="*/ 39 w 95"/>
                  <a:gd name="T11" fmla="*/ 14 h 65"/>
                  <a:gd name="T12" fmla="*/ 37 w 95"/>
                  <a:gd name="T13" fmla="*/ 14 h 65"/>
                  <a:gd name="T14" fmla="*/ 24 w 95"/>
                  <a:gd name="T15" fmla="*/ 0 h 65"/>
                  <a:gd name="T16" fmla="*/ 16 w 95"/>
                  <a:gd name="T17" fmla="*/ 7 h 65"/>
                  <a:gd name="T18" fmla="*/ 14 w 95"/>
                  <a:gd name="T19" fmla="*/ 8 h 65"/>
                  <a:gd name="T20" fmla="*/ 1 w 95"/>
                  <a:gd name="T21" fmla="*/ 44 h 65"/>
                  <a:gd name="T22" fmla="*/ 0 w 95"/>
                  <a:gd name="T23" fmla="*/ 46 h 65"/>
                  <a:gd name="T24" fmla="*/ 1 w 95"/>
                  <a:gd name="T25" fmla="*/ 47 h 65"/>
                  <a:gd name="T26" fmla="*/ 17 w 95"/>
                  <a:gd name="T27" fmla="*/ 54 h 65"/>
                  <a:gd name="T28" fmla="*/ 28 w 95"/>
                  <a:gd name="T29" fmla="*/ 64 h 65"/>
                  <a:gd name="T30" fmla="*/ 28 w 95"/>
                  <a:gd name="T31" fmla="*/ 65 h 65"/>
                  <a:gd name="T32" fmla="*/ 92 w 95"/>
                  <a:gd name="T33" fmla="*/ 65 h 65"/>
                  <a:gd name="T34" fmla="*/ 95 w 95"/>
                  <a:gd name="T35" fmla="*/ 62 h 65"/>
                  <a:gd name="T36" fmla="*/ 95 w 95"/>
                  <a:gd name="T37" fmla="*/ 5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5" h="65">
                    <a:moveTo>
                      <a:pt x="95" y="57"/>
                    </a:moveTo>
                    <a:cubicBezTo>
                      <a:pt x="93" y="44"/>
                      <a:pt x="84" y="21"/>
                      <a:pt x="84" y="21"/>
                    </a:cubicBezTo>
                    <a:cubicBezTo>
                      <a:pt x="82" y="18"/>
                      <a:pt x="80" y="16"/>
                      <a:pt x="77" y="15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22"/>
                      <a:pt x="9" y="35"/>
                      <a:pt x="1" y="44"/>
                    </a:cubicBezTo>
                    <a:cubicBezTo>
                      <a:pt x="1" y="45"/>
                      <a:pt x="0" y="46"/>
                      <a:pt x="0" y="46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22" y="57"/>
                      <a:pt x="26" y="60"/>
                      <a:pt x="28" y="64"/>
                    </a:cubicBezTo>
                    <a:cubicBezTo>
                      <a:pt x="28" y="64"/>
                      <a:pt x="28" y="64"/>
                      <a:pt x="28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4" y="65"/>
                      <a:pt x="94" y="64"/>
                      <a:pt x="95" y="62"/>
                    </a:cubicBezTo>
                    <a:cubicBezTo>
                      <a:pt x="95" y="60"/>
                      <a:pt x="95" y="59"/>
                      <a:pt x="95" y="5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0"/>
              <p:cNvSpPr>
                <a:spLocks/>
              </p:cNvSpPr>
              <p:nvPr/>
            </p:nvSpPr>
            <p:spPr bwMode="auto">
              <a:xfrm>
                <a:off x="3602038" y="4833938"/>
                <a:ext cx="257175" cy="306388"/>
              </a:xfrm>
              <a:custGeom>
                <a:avLst/>
                <a:gdLst>
                  <a:gd name="T0" fmla="*/ 0 w 62"/>
                  <a:gd name="T1" fmla="*/ 30 h 74"/>
                  <a:gd name="T2" fmla="*/ 31 w 62"/>
                  <a:gd name="T3" fmla="*/ 74 h 74"/>
                  <a:gd name="T4" fmla="*/ 62 w 62"/>
                  <a:gd name="T5" fmla="*/ 30 h 74"/>
                  <a:gd name="T6" fmla="*/ 31 w 62"/>
                  <a:gd name="T7" fmla="*/ 0 h 74"/>
                  <a:gd name="T8" fmla="*/ 0 w 62"/>
                  <a:gd name="T9" fmla="*/ 3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74">
                    <a:moveTo>
                      <a:pt x="0" y="30"/>
                    </a:moveTo>
                    <a:cubicBezTo>
                      <a:pt x="0" y="58"/>
                      <a:pt x="16" y="74"/>
                      <a:pt x="31" y="74"/>
                    </a:cubicBezTo>
                    <a:cubicBezTo>
                      <a:pt x="44" y="74"/>
                      <a:pt x="61" y="58"/>
                      <a:pt x="62" y="30"/>
                    </a:cubicBezTo>
                    <a:cubicBezTo>
                      <a:pt x="62" y="11"/>
                      <a:pt x="53" y="0"/>
                      <a:pt x="31" y="0"/>
                    </a:cubicBezTo>
                    <a:cubicBezTo>
                      <a:pt x="9" y="0"/>
                      <a:pt x="0" y="11"/>
                      <a:pt x="0" y="3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1"/>
              <p:cNvSpPr>
                <a:spLocks/>
              </p:cNvSpPr>
              <p:nvPr/>
            </p:nvSpPr>
            <p:spPr bwMode="auto">
              <a:xfrm>
                <a:off x="2679700" y="5318125"/>
                <a:ext cx="530225" cy="268288"/>
              </a:xfrm>
              <a:custGeom>
                <a:avLst/>
                <a:gdLst>
                  <a:gd name="T0" fmla="*/ 103 w 128"/>
                  <a:gd name="T1" fmla="*/ 15 h 65"/>
                  <a:gd name="T2" fmla="*/ 86 w 128"/>
                  <a:gd name="T3" fmla="*/ 7 h 65"/>
                  <a:gd name="T4" fmla="*/ 78 w 128"/>
                  <a:gd name="T5" fmla="*/ 0 h 65"/>
                  <a:gd name="T6" fmla="*/ 64 w 128"/>
                  <a:gd name="T7" fmla="*/ 13 h 65"/>
                  <a:gd name="T8" fmla="*/ 63 w 128"/>
                  <a:gd name="T9" fmla="*/ 13 h 65"/>
                  <a:gd name="T10" fmla="*/ 50 w 128"/>
                  <a:gd name="T11" fmla="*/ 0 h 65"/>
                  <a:gd name="T12" fmla="*/ 41 w 128"/>
                  <a:gd name="T13" fmla="*/ 7 h 65"/>
                  <a:gd name="T14" fmla="*/ 24 w 128"/>
                  <a:gd name="T15" fmla="*/ 15 h 65"/>
                  <a:gd name="T16" fmla="*/ 18 w 128"/>
                  <a:gd name="T17" fmla="*/ 20 h 65"/>
                  <a:gd name="T18" fmla="*/ 10 w 128"/>
                  <a:gd name="T19" fmla="*/ 65 h 65"/>
                  <a:gd name="T20" fmla="*/ 118 w 128"/>
                  <a:gd name="T21" fmla="*/ 65 h 65"/>
                  <a:gd name="T22" fmla="*/ 109 w 128"/>
                  <a:gd name="T23" fmla="*/ 20 h 65"/>
                  <a:gd name="T24" fmla="*/ 103 w 128"/>
                  <a:gd name="T25" fmla="*/ 1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65">
                    <a:moveTo>
                      <a:pt x="103" y="15"/>
                    </a:moveTo>
                    <a:cubicBezTo>
                      <a:pt x="86" y="7"/>
                      <a:pt x="86" y="7"/>
                      <a:pt x="86" y="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2" y="16"/>
                      <a:pt x="19" y="18"/>
                      <a:pt x="18" y="20"/>
                    </a:cubicBezTo>
                    <a:cubicBezTo>
                      <a:pt x="18" y="20"/>
                      <a:pt x="0" y="65"/>
                      <a:pt x="10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28" y="65"/>
                      <a:pt x="109" y="20"/>
                      <a:pt x="109" y="20"/>
                    </a:cubicBezTo>
                    <a:cubicBezTo>
                      <a:pt x="108" y="18"/>
                      <a:pt x="105" y="16"/>
                      <a:pt x="103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2816225" y="5027613"/>
                <a:ext cx="257175" cy="306388"/>
              </a:xfrm>
              <a:custGeom>
                <a:avLst/>
                <a:gdLst>
                  <a:gd name="T0" fmla="*/ 31 w 62"/>
                  <a:gd name="T1" fmla="*/ 0 h 74"/>
                  <a:gd name="T2" fmla="*/ 0 w 62"/>
                  <a:gd name="T3" fmla="*/ 30 h 74"/>
                  <a:gd name="T4" fmla="*/ 31 w 62"/>
                  <a:gd name="T5" fmla="*/ 74 h 74"/>
                  <a:gd name="T6" fmla="*/ 61 w 62"/>
                  <a:gd name="T7" fmla="*/ 30 h 74"/>
                  <a:gd name="T8" fmla="*/ 31 w 62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74">
                    <a:moveTo>
                      <a:pt x="31" y="0"/>
                    </a:moveTo>
                    <a:cubicBezTo>
                      <a:pt x="9" y="0"/>
                      <a:pt x="0" y="11"/>
                      <a:pt x="0" y="30"/>
                    </a:cubicBezTo>
                    <a:cubicBezTo>
                      <a:pt x="0" y="58"/>
                      <a:pt x="15" y="74"/>
                      <a:pt x="31" y="74"/>
                    </a:cubicBezTo>
                    <a:cubicBezTo>
                      <a:pt x="44" y="74"/>
                      <a:pt x="61" y="58"/>
                      <a:pt x="61" y="30"/>
                    </a:cubicBezTo>
                    <a:cubicBezTo>
                      <a:pt x="62" y="11"/>
                      <a:pt x="53" y="0"/>
                      <a:pt x="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3200400" y="5318125"/>
                <a:ext cx="534988" cy="268288"/>
              </a:xfrm>
              <a:custGeom>
                <a:avLst/>
                <a:gdLst>
                  <a:gd name="T0" fmla="*/ 104 w 129"/>
                  <a:gd name="T1" fmla="*/ 15 h 65"/>
                  <a:gd name="T2" fmla="*/ 87 w 129"/>
                  <a:gd name="T3" fmla="*/ 7 h 65"/>
                  <a:gd name="T4" fmla="*/ 78 w 129"/>
                  <a:gd name="T5" fmla="*/ 0 h 65"/>
                  <a:gd name="T6" fmla="*/ 65 w 129"/>
                  <a:gd name="T7" fmla="*/ 13 h 65"/>
                  <a:gd name="T8" fmla="*/ 64 w 129"/>
                  <a:gd name="T9" fmla="*/ 13 h 65"/>
                  <a:gd name="T10" fmla="*/ 51 w 129"/>
                  <a:gd name="T11" fmla="*/ 0 h 65"/>
                  <a:gd name="T12" fmla="*/ 42 w 129"/>
                  <a:gd name="T13" fmla="*/ 7 h 65"/>
                  <a:gd name="T14" fmla="*/ 25 w 129"/>
                  <a:gd name="T15" fmla="*/ 15 h 65"/>
                  <a:gd name="T16" fmla="*/ 19 w 129"/>
                  <a:gd name="T17" fmla="*/ 20 h 65"/>
                  <a:gd name="T18" fmla="*/ 10 w 129"/>
                  <a:gd name="T19" fmla="*/ 65 h 65"/>
                  <a:gd name="T20" fmla="*/ 119 w 129"/>
                  <a:gd name="T21" fmla="*/ 65 h 65"/>
                  <a:gd name="T22" fmla="*/ 110 w 129"/>
                  <a:gd name="T23" fmla="*/ 20 h 65"/>
                  <a:gd name="T24" fmla="*/ 104 w 129"/>
                  <a:gd name="T25" fmla="*/ 1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65">
                    <a:moveTo>
                      <a:pt x="104" y="15"/>
                    </a:moveTo>
                    <a:cubicBezTo>
                      <a:pt x="87" y="7"/>
                      <a:pt x="87" y="7"/>
                      <a:pt x="87" y="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3" y="16"/>
                      <a:pt x="20" y="18"/>
                      <a:pt x="19" y="20"/>
                    </a:cubicBezTo>
                    <a:cubicBezTo>
                      <a:pt x="19" y="20"/>
                      <a:pt x="0" y="65"/>
                      <a:pt x="10" y="65"/>
                    </a:cubicBezTo>
                    <a:cubicBezTo>
                      <a:pt x="119" y="65"/>
                      <a:pt x="119" y="65"/>
                      <a:pt x="119" y="65"/>
                    </a:cubicBezTo>
                    <a:cubicBezTo>
                      <a:pt x="129" y="65"/>
                      <a:pt x="110" y="20"/>
                      <a:pt x="110" y="20"/>
                    </a:cubicBezTo>
                    <a:cubicBezTo>
                      <a:pt x="109" y="18"/>
                      <a:pt x="106" y="16"/>
                      <a:pt x="104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14"/>
              <p:cNvSpPr>
                <a:spLocks/>
              </p:cNvSpPr>
              <p:nvPr/>
            </p:nvSpPr>
            <p:spPr bwMode="auto">
              <a:xfrm>
                <a:off x="3341688" y="5027613"/>
                <a:ext cx="257175" cy="306388"/>
              </a:xfrm>
              <a:custGeom>
                <a:avLst/>
                <a:gdLst>
                  <a:gd name="T0" fmla="*/ 31 w 62"/>
                  <a:gd name="T1" fmla="*/ 74 h 74"/>
                  <a:gd name="T2" fmla="*/ 61 w 62"/>
                  <a:gd name="T3" fmla="*/ 30 h 74"/>
                  <a:gd name="T4" fmla="*/ 31 w 62"/>
                  <a:gd name="T5" fmla="*/ 0 h 74"/>
                  <a:gd name="T6" fmla="*/ 0 w 62"/>
                  <a:gd name="T7" fmla="*/ 30 h 74"/>
                  <a:gd name="T8" fmla="*/ 31 w 62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74">
                    <a:moveTo>
                      <a:pt x="31" y="74"/>
                    </a:moveTo>
                    <a:cubicBezTo>
                      <a:pt x="44" y="74"/>
                      <a:pt x="61" y="58"/>
                      <a:pt x="61" y="30"/>
                    </a:cubicBezTo>
                    <a:cubicBezTo>
                      <a:pt x="62" y="11"/>
                      <a:pt x="53" y="0"/>
                      <a:pt x="31" y="0"/>
                    </a:cubicBezTo>
                    <a:cubicBezTo>
                      <a:pt x="9" y="0"/>
                      <a:pt x="0" y="11"/>
                      <a:pt x="0" y="30"/>
                    </a:cubicBezTo>
                    <a:cubicBezTo>
                      <a:pt x="0" y="58"/>
                      <a:pt x="15" y="74"/>
                      <a:pt x="31" y="7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3155950" y="4298950"/>
              <a:ext cx="160338" cy="231775"/>
            </a:xfrm>
            <a:custGeom>
              <a:avLst/>
              <a:gdLst>
                <a:gd name="T0" fmla="*/ 1 w 39"/>
                <a:gd name="T1" fmla="*/ 56 h 56"/>
                <a:gd name="T2" fmla="*/ 3 w 39"/>
                <a:gd name="T3" fmla="*/ 56 h 56"/>
                <a:gd name="T4" fmla="*/ 5 w 39"/>
                <a:gd name="T5" fmla="*/ 56 h 56"/>
                <a:gd name="T6" fmla="*/ 37 w 39"/>
                <a:gd name="T7" fmla="*/ 31 h 56"/>
                <a:gd name="T8" fmla="*/ 39 w 39"/>
                <a:gd name="T9" fmla="*/ 28 h 56"/>
                <a:gd name="T10" fmla="*/ 37 w 39"/>
                <a:gd name="T11" fmla="*/ 26 h 56"/>
                <a:gd name="T12" fmla="*/ 5 w 39"/>
                <a:gd name="T13" fmla="*/ 1 h 56"/>
                <a:gd name="T14" fmla="*/ 1 w 39"/>
                <a:gd name="T15" fmla="*/ 1 h 56"/>
                <a:gd name="T16" fmla="*/ 0 w 39"/>
                <a:gd name="T17" fmla="*/ 3 h 56"/>
                <a:gd name="T18" fmla="*/ 0 w 39"/>
                <a:gd name="T19" fmla="*/ 53 h 56"/>
                <a:gd name="T20" fmla="*/ 1 w 39"/>
                <a:gd name="T2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56">
                  <a:moveTo>
                    <a:pt x="1" y="56"/>
                  </a:moveTo>
                  <a:cubicBezTo>
                    <a:pt x="2" y="56"/>
                    <a:pt x="2" y="56"/>
                    <a:pt x="3" y="56"/>
                  </a:cubicBezTo>
                  <a:cubicBezTo>
                    <a:pt x="3" y="56"/>
                    <a:pt x="4" y="56"/>
                    <a:pt x="5" y="56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0"/>
                    <a:pt x="39" y="29"/>
                    <a:pt x="39" y="28"/>
                  </a:cubicBezTo>
                  <a:cubicBezTo>
                    <a:pt x="39" y="27"/>
                    <a:pt x="38" y="26"/>
                    <a:pt x="37" y="26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5"/>
                    <a:pt x="1" y="5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"/>
            <p:cNvSpPr>
              <a:spLocks noEditPoints="1"/>
            </p:cNvSpPr>
            <p:nvPr/>
          </p:nvSpPr>
          <p:spPr bwMode="auto">
            <a:xfrm>
              <a:off x="2497138" y="4043363"/>
              <a:ext cx="1416050" cy="744538"/>
            </a:xfrm>
            <a:custGeom>
              <a:avLst/>
              <a:gdLst>
                <a:gd name="T0" fmla="*/ 4 w 342"/>
                <a:gd name="T1" fmla="*/ 180 h 180"/>
                <a:gd name="T2" fmla="*/ 338 w 342"/>
                <a:gd name="T3" fmla="*/ 180 h 180"/>
                <a:gd name="T4" fmla="*/ 342 w 342"/>
                <a:gd name="T5" fmla="*/ 176 h 180"/>
                <a:gd name="T6" fmla="*/ 342 w 342"/>
                <a:gd name="T7" fmla="*/ 5 h 180"/>
                <a:gd name="T8" fmla="*/ 338 w 342"/>
                <a:gd name="T9" fmla="*/ 0 h 180"/>
                <a:gd name="T10" fmla="*/ 4 w 342"/>
                <a:gd name="T11" fmla="*/ 0 h 180"/>
                <a:gd name="T12" fmla="*/ 0 w 342"/>
                <a:gd name="T13" fmla="*/ 5 h 180"/>
                <a:gd name="T14" fmla="*/ 0 w 342"/>
                <a:gd name="T15" fmla="*/ 176 h 180"/>
                <a:gd name="T16" fmla="*/ 4 w 342"/>
                <a:gd name="T17" fmla="*/ 180 h 180"/>
                <a:gd name="T18" fmla="*/ 171 w 342"/>
                <a:gd name="T19" fmla="*/ 39 h 180"/>
                <a:gd name="T20" fmla="*/ 222 w 342"/>
                <a:gd name="T21" fmla="*/ 90 h 180"/>
                <a:gd name="T22" fmla="*/ 171 w 342"/>
                <a:gd name="T23" fmla="*/ 142 h 180"/>
                <a:gd name="T24" fmla="*/ 120 w 342"/>
                <a:gd name="T25" fmla="*/ 90 h 180"/>
                <a:gd name="T26" fmla="*/ 171 w 342"/>
                <a:gd name="T27" fmla="*/ 3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2" h="180">
                  <a:moveTo>
                    <a:pt x="4" y="180"/>
                  </a:moveTo>
                  <a:cubicBezTo>
                    <a:pt x="338" y="180"/>
                    <a:pt x="338" y="180"/>
                    <a:pt x="338" y="180"/>
                  </a:cubicBezTo>
                  <a:cubicBezTo>
                    <a:pt x="340" y="180"/>
                    <a:pt x="342" y="178"/>
                    <a:pt x="342" y="176"/>
                  </a:cubicBezTo>
                  <a:cubicBezTo>
                    <a:pt x="342" y="5"/>
                    <a:pt x="342" y="5"/>
                    <a:pt x="342" y="5"/>
                  </a:cubicBezTo>
                  <a:cubicBezTo>
                    <a:pt x="342" y="2"/>
                    <a:pt x="340" y="0"/>
                    <a:pt x="33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8"/>
                    <a:pt x="2" y="180"/>
                    <a:pt x="4" y="180"/>
                  </a:cubicBezTo>
                  <a:close/>
                  <a:moveTo>
                    <a:pt x="171" y="39"/>
                  </a:moveTo>
                  <a:cubicBezTo>
                    <a:pt x="199" y="39"/>
                    <a:pt x="222" y="62"/>
                    <a:pt x="222" y="90"/>
                  </a:cubicBezTo>
                  <a:cubicBezTo>
                    <a:pt x="222" y="119"/>
                    <a:pt x="199" y="142"/>
                    <a:pt x="171" y="142"/>
                  </a:cubicBezTo>
                  <a:cubicBezTo>
                    <a:pt x="143" y="142"/>
                    <a:pt x="120" y="119"/>
                    <a:pt x="120" y="90"/>
                  </a:cubicBezTo>
                  <a:cubicBezTo>
                    <a:pt x="120" y="62"/>
                    <a:pt x="143" y="39"/>
                    <a:pt x="171" y="39"/>
                  </a:cubicBezTo>
                  <a:close/>
                </a:path>
              </a:pathLst>
            </a:custGeom>
            <a:solidFill>
              <a:srgbClr val="EC9A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0141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428509" cy="6858000"/>
          </a:xfrm>
          <a:prstGeom prst="rect">
            <a:avLst/>
          </a:prstGeom>
          <a:gradFill>
            <a:gsLst>
              <a:gs pos="0">
                <a:srgbClr val="EC9A0B"/>
              </a:gs>
              <a:gs pos="76000">
                <a:srgbClr val="EA9000"/>
              </a:gs>
            </a:gsLst>
            <a:lin ang="2700000" scaled="0"/>
          </a:gradFill>
          <a:ln w="12700" cap="flat" cmpd="sng" algn="ctr">
            <a:solidFill>
              <a:srgbClr val="EC9A0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26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5205946" y="2381540"/>
            <a:ext cx="6255369" cy="2094919"/>
            <a:chOff x="4504489" y="2041074"/>
            <a:chExt cx="6969935" cy="2446316"/>
          </a:xfrm>
        </p:grpSpPr>
        <p:sp>
          <p:nvSpPr>
            <p:cNvPr id="20" name="Freeform 9"/>
            <p:cNvSpPr>
              <a:spLocks/>
            </p:cNvSpPr>
            <p:nvPr userDrawn="1"/>
          </p:nvSpPr>
          <p:spPr bwMode="auto">
            <a:xfrm>
              <a:off x="4504489" y="2041074"/>
              <a:ext cx="2417943" cy="2446316"/>
            </a:xfrm>
            <a:custGeom>
              <a:avLst/>
              <a:gdLst>
                <a:gd name="T0" fmla="*/ 253 w 502"/>
                <a:gd name="T1" fmla="*/ 0 h 508"/>
                <a:gd name="T2" fmla="*/ 0 w 502"/>
                <a:gd name="T3" fmla="*/ 254 h 508"/>
                <a:gd name="T4" fmla="*/ 253 w 502"/>
                <a:gd name="T5" fmla="*/ 508 h 508"/>
                <a:gd name="T6" fmla="*/ 502 w 502"/>
                <a:gd name="T7" fmla="*/ 303 h 508"/>
                <a:gd name="T8" fmla="*/ 497 w 502"/>
                <a:gd name="T9" fmla="*/ 0 h 508"/>
                <a:gd name="T10" fmla="*/ 253 w 502"/>
                <a:gd name="T11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8">
                  <a:moveTo>
                    <a:pt x="253" y="0"/>
                  </a:moveTo>
                  <a:cubicBezTo>
                    <a:pt x="113" y="0"/>
                    <a:pt x="0" y="114"/>
                    <a:pt x="0" y="254"/>
                  </a:cubicBezTo>
                  <a:cubicBezTo>
                    <a:pt x="0" y="394"/>
                    <a:pt x="113" y="508"/>
                    <a:pt x="253" y="508"/>
                  </a:cubicBezTo>
                  <a:cubicBezTo>
                    <a:pt x="377" y="508"/>
                    <a:pt x="479" y="420"/>
                    <a:pt x="502" y="303"/>
                  </a:cubicBezTo>
                  <a:cubicBezTo>
                    <a:pt x="497" y="0"/>
                    <a:pt x="497" y="0"/>
                    <a:pt x="497" y="0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ffectLst>
              <a:outerShdw blurRad="139700" dir="13500000" sy="23000" kx="1200000" algn="br" rotWithShape="0">
                <a:prstClr val="black">
                  <a:alpha val="1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id-ID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6780485" y="2041074"/>
              <a:ext cx="2417943" cy="2446316"/>
            </a:xfrm>
            <a:custGeom>
              <a:avLst/>
              <a:gdLst>
                <a:gd name="T0" fmla="*/ 253 w 502"/>
                <a:gd name="T1" fmla="*/ 0 h 508"/>
                <a:gd name="T2" fmla="*/ 0 w 502"/>
                <a:gd name="T3" fmla="*/ 254 h 508"/>
                <a:gd name="T4" fmla="*/ 253 w 502"/>
                <a:gd name="T5" fmla="*/ 508 h 508"/>
                <a:gd name="T6" fmla="*/ 502 w 502"/>
                <a:gd name="T7" fmla="*/ 303 h 508"/>
                <a:gd name="T8" fmla="*/ 497 w 502"/>
                <a:gd name="T9" fmla="*/ 0 h 508"/>
                <a:gd name="T10" fmla="*/ 253 w 502"/>
                <a:gd name="T11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8">
                  <a:moveTo>
                    <a:pt x="253" y="0"/>
                  </a:moveTo>
                  <a:cubicBezTo>
                    <a:pt x="113" y="0"/>
                    <a:pt x="0" y="114"/>
                    <a:pt x="0" y="254"/>
                  </a:cubicBezTo>
                  <a:cubicBezTo>
                    <a:pt x="0" y="394"/>
                    <a:pt x="113" y="508"/>
                    <a:pt x="253" y="508"/>
                  </a:cubicBezTo>
                  <a:cubicBezTo>
                    <a:pt x="377" y="508"/>
                    <a:pt x="479" y="420"/>
                    <a:pt x="502" y="303"/>
                  </a:cubicBezTo>
                  <a:cubicBezTo>
                    <a:pt x="497" y="0"/>
                    <a:pt x="497" y="0"/>
                    <a:pt x="497" y="0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ffectLst>
              <a:outerShdw blurRad="139700" dir="13500000" sy="23000" kx="1200000" algn="br" rotWithShape="0">
                <a:prstClr val="black">
                  <a:alpha val="1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id-ID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Freeform 9"/>
            <p:cNvSpPr>
              <a:spLocks/>
            </p:cNvSpPr>
            <p:nvPr userDrawn="1"/>
          </p:nvSpPr>
          <p:spPr bwMode="auto">
            <a:xfrm>
              <a:off x="9056481" y="2041074"/>
              <a:ext cx="2417943" cy="2446316"/>
            </a:xfrm>
            <a:custGeom>
              <a:avLst/>
              <a:gdLst>
                <a:gd name="T0" fmla="*/ 253 w 502"/>
                <a:gd name="T1" fmla="*/ 0 h 508"/>
                <a:gd name="T2" fmla="*/ 0 w 502"/>
                <a:gd name="T3" fmla="*/ 254 h 508"/>
                <a:gd name="T4" fmla="*/ 253 w 502"/>
                <a:gd name="T5" fmla="*/ 508 h 508"/>
                <a:gd name="T6" fmla="*/ 502 w 502"/>
                <a:gd name="T7" fmla="*/ 303 h 508"/>
                <a:gd name="T8" fmla="*/ 497 w 502"/>
                <a:gd name="T9" fmla="*/ 0 h 508"/>
                <a:gd name="T10" fmla="*/ 253 w 502"/>
                <a:gd name="T11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8">
                  <a:moveTo>
                    <a:pt x="253" y="0"/>
                  </a:moveTo>
                  <a:cubicBezTo>
                    <a:pt x="113" y="0"/>
                    <a:pt x="0" y="114"/>
                    <a:pt x="0" y="254"/>
                  </a:cubicBezTo>
                  <a:cubicBezTo>
                    <a:pt x="0" y="394"/>
                    <a:pt x="113" y="508"/>
                    <a:pt x="253" y="508"/>
                  </a:cubicBezTo>
                  <a:cubicBezTo>
                    <a:pt x="377" y="508"/>
                    <a:pt x="479" y="420"/>
                    <a:pt x="502" y="303"/>
                  </a:cubicBezTo>
                  <a:cubicBezTo>
                    <a:pt x="497" y="0"/>
                    <a:pt x="497" y="0"/>
                    <a:pt x="497" y="0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ffectLst>
              <a:outerShdw blurRad="139700" dir="13500000" sy="23000" kx="1200000" algn="br" rotWithShape="0">
                <a:prstClr val="black">
                  <a:alpha val="1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id-ID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4504489" y="2041074"/>
              <a:ext cx="2417943" cy="2446316"/>
            </a:xfrm>
            <a:custGeom>
              <a:avLst/>
              <a:gdLst>
                <a:gd name="T0" fmla="*/ 253 w 502"/>
                <a:gd name="T1" fmla="*/ 0 h 508"/>
                <a:gd name="T2" fmla="*/ 0 w 502"/>
                <a:gd name="T3" fmla="*/ 254 h 508"/>
                <a:gd name="T4" fmla="*/ 253 w 502"/>
                <a:gd name="T5" fmla="*/ 508 h 508"/>
                <a:gd name="T6" fmla="*/ 502 w 502"/>
                <a:gd name="T7" fmla="*/ 303 h 508"/>
                <a:gd name="T8" fmla="*/ 497 w 502"/>
                <a:gd name="T9" fmla="*/ 0 h 508"/>
                <a:gd name="T10" fmla="*/ 253 w 502"/>
                <a:gd name="T11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8">
                  <a:moveTo>
                    <a:pt x="253" y="0"/>
                  </a:moveTo>
                  <a:cubicBezTo>
                    <a:pt x="113" y="0"/>
                    <a:pt x="0" y="114"/>
                    <a:pt x="0" y="254"/>
                  </a:cubicBezTo>
                  <a:cubicBezTo>
                    <a:pt x="0" y="394"/>
                    <a:pt x="113" y="508"/>
                    <a:pt x="253" y="508"/>
                  </a:cubicBezTo>
                  <a:cubicBezTo>
                    <a:pt x="377" y="508"/>
                    <a:pt x="479" y="420"/>
                    <a:pt x="502" y="303"/>
                  </a:cubicBezTo>
                  <a:cubicBezTo>
                    <a:pt x="497" y="0"/>
                    <a:pt x="497" y="0"/>
                    <a:pt x="497" y="0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FBDD68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6780485" y="2041074"/>
              <a:ext cx="2417943" cy="2446316"/>
            </a:xfrm>
            <a:custGeom>
              <a:avLst/>
              <a:gdLst>
                <a:gd name="T0" fmla="*/ 253 w 502"/>
                <a:gd name="T1" fmla="*/ 0 h 508"/>
                <a:gd name="T2" fmla="*/ 0 w 502"/>
                <a:gd name="T3" fmla="*/ 254 h 508"/>
                <a:gd name="T4" fmla="*/ 253 w 502"/>
                <a:gd name="T5" fmla="*/ 508 h 508"/>
                <a:gd name="T6" fmla="*/ 502 w 502"/>
                <a:gd name="T7" fmla="*/ 303 h 508"/>
                <a:gd name="T8" fmla="*/ 497 w 502"/>
                <a:gd name="T9" fmla="*/ 0 h 508"/>
                <a:gd name="T10" fmla="*/ 253 w 502"/>
                <a:gd name="T11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8">
                  <a:moveTo>
                    <a:pt x="253" y="0"/>
                  </a:moveTo>
                  <a:cubicBezTo>
                    <a:pt x="113" y="0"/>
                    <a:pt x="0" y="114"/>
                    <a:pt x="0" y="254"/>
                  </a:cubicBezTo>
                  <a:cubicBezTo>
                    <a:pt x="0" y="394"/>
                    <a:pt x="113" y="508"/>
                    <a:pt x="253" y="508"/>
                  </a:cubicBezTo>
                  <a:cubicBezTo>
                    <a:pt x="377" y="508"/>
                    <a:pt x="479" y="420"/>
                    <a:pt x="502" y="303"/>
                  </a:cubicBezTo>
                  <a:cubicBezTo>
                    <a:pt x="497" y="0"/>
                    <a:pt x="497" y="0"/>
                    <a:pt x="497" y="0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FBAE1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9056481" y="2041074"/>
              <a:ext cx="2417943" cy="2446316"/>
            </a:xfrm>
            <a:custGeom>
              <a:avLst/>
              <a:gdLst>
                <a:gd name="T0" fmla="*/ 253 w 502"/>
                <a:gd name="T1" fmla="*/ 0 h 508"/>
                <a:gd name="T2" fmla="*/ 0 w 502"/>
                <a:gd name="T3" fmla="*/ 254 h 508"/>
                <a:gd name="T4" fmla="*/ 253 w 502"/>
                <a:gd name="T5" fmla="*/ 508 h 508"/>
                <a:gd name="T6" fmla="*/ 502 w 502"/>
                <a:gd name="T7" fmla="*/ 303 h 508"/>
                <a:gd name="T8" fmla="*/ 497 w 502"/>
                <a:gd name="T9" fmla="*/ 0 h 508"/>
                <a:gd name="T10" fmla="*/ 253 w 502"/>
                <a:gd name="T11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8">
                  <a:moveTo>
                    <a:pt x="253" y="0"/>
                  </a:moveTo>
                  <a:cubicBezTo>
                    <a:pt x="113" y="0"/>
                    <a:pt x="0" y="114"/>
                    <a:pt x="0" y="254"/>
                  </a:cubicBezTo>
                  <a:cubicBezTo>
                    <a:pt x="0" y="394"/>
                    <a:pt x="113" y="508"/>
                    <a:pt x="253" y="508"/>
                  </a:cubicBezTo>
                  <a:cubicBezTo>
                    <a:pt x="377" y="508"/>
                    <a:pt x="479" y="420"/>
                    <a:pt x="502" y="303"/>
                  </a:cubicBezTo>
                  <a:cubicBezTo>
                    <a:pt x="497" y="0"/>
                    <a:pt x="497" y="0"/>
                    <a:pt x="497" y="0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EA92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1454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3084" y="-13793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436629" y="1712930"/>
            <a:ext cx="1746075" cy="1702277"/>
            <a:chOff x="4081301" y="2404548"/>
            <a:chExt cx="981398" cy="983232"/>
          </a:xfrm>
        </p:grpSpPr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081301" y="2404548"/>
              <a:ext cx="981398" cy="983232"/>
            </a:xfrm>
            <a:prstGeom prst="ellipse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 flipV="1">
              <a:off x="4624280" y="2650356"/>
              <a:ext cx="192611" cy="192610"/>
            </a:xfrm>
            <a:prstGeom prst="line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4185862" y="2896164"/>
              <a:ext cx="69707" cy="0"/>
            </a:xfrm>
            <a:prstGeom prst="line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4217046" y="2745744"/>
              <a:ext cx="66038" cy="27515"/>
            </a:xfrm>
            <a:prstGeom prst="line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4299594" y="2622840"/>
              <a:ext cx="47694" cy="49528"/>
            </a:xfrm>
            <a:prstGeom prst="line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4426166" y="2540293"/>
              <a:ext cx="27516" cy="60534"/>
            </a:xfrm>
            <a:prstGeom prst="line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4571083" y="2509108"/>
              <a:ext cx="0" cy="69707"/>
            </a:xfrm>
            <a:prstGeom prst="line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flipH="1">
              <a:off x="4693986" y="2540293"/>
              <a:ext cx="25681" cy="60534"/>
            </a:xfrm>
            <a:prstGeom prst="line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 flipH="1">
              <a:off x="4864585" y="2745744"/>
              <a:ext cx="66038" cy="27515"/>
            </a:xfrm>
            <a:prstGeom prst="line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 flipH="1">
              <a:off x="4886598" y="2896164"/>
              <a:ext cx="71542" cy="0"/>
            </a:xfrm>
            <a:prstGeom prst="line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 flipH="1" flipV="1">
              <a:off x="4864585" y="3019067"/>
              <a:ext cx="66038" cy="25681"/>
            </a:xfrm>
            <a:prstGeom prst="line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V="1">
              <a:off x="4217046" y="3019067"/>
              <a:ext cx="66038" cy="25681"/>
            </a:xfrm>
            <a:prstGeom prst="line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4396816" y="3107118"/>
              <a:ext cx="350369" cy="104560"/>
            </a:xfrm>
            <a:prstGeom prst="rect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3" name="Oval 30"/>
            <p:cNvSpPr>
              <a:spLocks noChangeArrowheads="1"/>
            </p:cNvSpPr>
            <p:nvPr/>
          </p:nvSpPr>
          <p:spPr bwMode="auto">
            <a:xfrm>
              <a:off x="4501376" y="2824622"/>
              <a:ext cx="139413" cy="141247"/>
            </a:xfrm>
            <a:prstGeom prst="ellipse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1685454" y="1208223"/>
            <a:ext cx="2224727" cy="2190844"/>
            <a:chOff x="1458913" y="2243138"/>
            <a:chExt cx="879475" cy="879476"/>
          </a:xfrm>
        </p:grpSpPr>
        <p:sp>
          <p:nvSpPr>
            <p:cNvPr id="25" name="Line 5"/>
            <p:cNvSpPr>
              <a:spLocks noChangeShapeType="1"/>
            </p:cNvSpPr>
            <p:nvPr/>
          </p:nvSpPr>
          <p:spPr bwMode="auto">
            <a:xfrm flipV="1">
              <a:off x="1792288" y="2333626"/>
              <a:ext cx="455613" cy="455613"/>
            </a:xfrm>
            <a:prstGeom prst="line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928813" y="2243138"/>
              <a:ext cx="409575" cy="409575"/>
            </a:xfrm>
            <a:custGeom>
              <a:avLst/>
              <a:gdLst>
                <a:gd name="T0" fmla="*/ 84 w 108"/>
                <a:gd name="T1" fmla="*/ 24 h 108"/>
                <a:gd name="T2" fmla="*/ 108 w 108"/>
                <a:gd name="T3" fmla="*/ 24 h 108"/>
                <a:gd name="T4" fmla="*/ 40 w 108"/>
                <a:gd name="T5" fmla="*/ 68 h 108"/>
                <a:gd name="T6" fmla="*/ 84 w 108"/>
                <a:gd name="T7" fmla="*/ 0 h 108"/>
                <a:gd name="T8" fmla="*/ 84 w 108"/>
                <a:gd name="T9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84" y="24"/>
                  </a:move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80" y="108"/>
                    <a:pt x="40" y="68"/>
                  </a:cubicBezTo>
                  <a:cubicBezTo>
                    <a:pt x="0" y="28"/>
                    <a:pt x="84" y="0"/>
                    <a:pt x="84" y="0"/>
                  </a:cubicBezTo>
                  <a:lnTo>
                    <a:pt x="84" y="24"/>
                  </a:lnTo>
                  <a:close/>
                </a:path>
              </a:pathLst>
            </a:cu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 flipV="1">
              <a:off x="2157413" y="2284413"/>
              <a:ext cx="0" cy="139700"/>
            </a:xfrm>
            <a:prstGeom prst="line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 flipV="1">
              <a:off x="1458913" y="3024188"/>
              <a:ext cx="98425" cy="98425"/>
            </a:xfrm>
            <a:prstGeom prst="line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2027238" y="3024188"/>
              <a:ext cx="98425" cy="98425"/>
            </a:xfrm>
            <a:prstGeom prst="line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1458913" y="2454276"/>
              <a:ext cx="666750" cy="668338"/>
            </a:xfrm>
            <a:prstGeom prst="ellipse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1579563" y="2576513"/>
              <a:ext cx="425450" cy="425450"/>
            </a:xfrm>
            <a:prstGeom prst="ellipse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1701801" y="2698751"/>
              <a:ext cx="180975" cy="180975"/>
            </a:xfrm>
            <a:prstGeom prst="ellipse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3" name="Oval 13"/>
            <p:cNvSpPr>
              <a:spLocks noChangeArrowheads="1"/>
            </p:cNvSpPr>
            <p:nvPr/>
          </p:nvSpPr>
          <p:spPr bwMode="auto">
            <a:xfrm>
              <a:off x="1776413" y="2773363"/>
              <a:ext cx="31750" cy="31750"/>
            </a:xfrm>
            <a:prstGeom prst="ellipse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9012713" y="1636104"/>
            <a:ext cx="1719132" cy="1779103"/>
            <a:chOff x="6530975" y="2208213"/>
            <a:chExt cx="879475" cy="879475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6788150" y="2511426"/>
              <a:ext cx="334963" cy="395288"/>
            </a:xfrm>
            <a:custGeom>
              <a:avLst/>
              <a:gdLst>
                <a:gd name="T0" fmla="*/ 88 w 88"/>
                <a:gd name="T1" fmla="*/ 0 h 104"/>
                <a:gd name="T2" fmla="*/ 0 w 88"/>
                <a:gd name="T3" fmla="*/ 0 h 104"/>
                <a:gd name="T4" fmla="*/ 28 w 88"/>
                <a:gd name="T5" fmla="*/ 60 h 104"/>
                <a:gd name="T6" fmla="*/ 28 w 88"/>
                <a:gd name="T7" fmla="*/ 104 h 104"/>
                <a:gd name="T8" fmla="*/ 60 w 88"/>
                <a:gd name="T9" fmla="*/ 104 h 104"/>
                <a:gd name="T10" fmla="*/ 60 w 88"/>
                <a:gd name="T11" fmla="*/ 60 h 104"/>
                <a:gd name="T12" fmla="*/ 88 w 88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04">
                  <a:moveTo>
                    <a:pt x="8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1" y="50"/>
                    <a:pt x="28" y="60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87" y="50"/>
                    <a:pt x="88" y="21"/>
                    <a:pt x="88" y="0"/>
                  </a:cubicBezTo>
                  <a:close/>
                </a:path>
              </a:pathLst>
            </a:cu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834188" y="2208213"/>
              <a:ext cx="242888" cy="242888"/>
            </a:xfrm>
            <a:prstGeom prst="ellipse">
              <a:avLst/>
            </a:pr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530975" y="2792413"/>
              <a:ext cx="879475" cy="295275"/>
            </a:xfrm>
            <a:custGeom>
              <a:avLst/>
              <a:gdLst>
                <a:gd name="T0" fmla="*/ 152 w 232"/>
                <a:gd name="T1" fmla="*/ 0 h 78"/>
                <a:gd name="T2" fmla="*/ 232 w 232"/>
                <a:gd name="T3" fmla="*/ 38 h 78"/>
                <a:gd name="T4" fmla="*/ 116 w 232"/>
                <a:gd name="T5" fmla="*/ 78 h 78"/>
                <a:gd name="T6" fmla="*/ 0 w 232"/>
                <a:gd name="T7" fmla="*/ 38 h 78"/>
                <a:gd name="T8" fmla="*/ 80 w 232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78">
                  <a:moveTo>
                    <a:pt x="152" y="0"/>
                  </a:moveTo>
                  <a:cubicBezTo>
                    <a:pt x="199" y="5"/>
                    <a:pt x="232" y="20"/>
                    <a:pt x="232" y="38"/>
                  </a:cubicBezTo>
                  <a:cubicBezTo>
                    <a:pt x="232" y="60"/>
                    <a:pt x="180" y="78"/>
                    <a:pt x="116" y="78"/>
                  </a:cubicBezTo>
                  <a:cubicBezTo>
                    <a:pt x="52" y="78"/>
                    <a:pt x="0" y="60"/>
                    <a:pt x="0" y="38"/>
                  </a:cubicBezTo>
                  <a:cubicBezTo>
                    <a:pt x="0" y="20"/>
                    <a:pt x="33" y="5"/>
                    <a:pt x="80" y="0"/>
                  </a:cubicBezTo>
                </a:path>
              </a:pathLst>
            </a:cu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697663" y="2857501"/>
              <a:ext cx="546100" cy="139700"/>
            </a:xfrm>
            <a:custGeom>
              <a:avLst/>
              <a:gdLst>
                <a:gd name="T0" fmla="*/ 108 w 144"/>
                <a:gd name="T1" fmla="*/ 0 h 37"/>
                <a:gd name="T2" fmla="*/ 144 w 144"/>
                <a:gd name="T3" fmla="*/ 17 h 37"/>
                <a:gd name="T4" fmla="*/ 72 w 144"/>
                <a:gd name="T5" fmla="*/ 37 h 37"/>
                <a:gd name="T6" fmla="*/ 0 w 144"/>
                <a:gd name="T7" fmla="*/ 17 h 37"/>
                <a:gd name="T8" fmla="*/ 36 w 144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37">
                  <a:moveTo>
                    <a:pt x="108" y="0"/>
                  </a:moveTo>
                  <a:cubicBezTo>
                    <a:pt x="130" y="3"/>
                    <a:pt x="144" y="10"/>
                    <a:pt x="144" y="17"/>
                  </a:cubicBezTo>
                  <a:cubicBezTo>
                    <a:pt x="144" y="28"/>
                    <a:pt x="112" y="37"/>
                    <a:pt x="72" y="37"/>
                  </a:cubicBezTo>
                  <a:cubicBezTo>
                    <a:pt x="32" y="37"/>
                    <a:pt x="0" y="28"/>
                    <a:pt x="0" y="17"/>
                  </a:cubicBezTo>
                  <a:cubicBezTo>
                    <a:pt x="0" y="10"/>
                    <a:pt x="14" y="3"/>
                    <a:pt x="36" y="0"/>
                  </a:cubicBezTo>
                </a:path>
              </a:pathLst>
            </a:custGeom>
            <a:noFill/>
            <a:ln w="30163" cap="rnd">
              <a:solidFill>
                <a:srgbClr val="EA9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81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bg>
      <p:bgPr>
        <a:gradFill>
          <a:gsLst>
            <a:gs pos="0">
              <a:srgbClr val="3E011F"/>
            </a:gs>
            <a:gs pos="100000">
              <a:srgbClr val="0F011B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6860204" y="2602231"/>
            <a:ext cx="5331795" cy="84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H="1">
            <a:off x="-1" y="2593740"/>
            <a:ext cx="5106705" cy="84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242" y="836909"/>
            <a:ext cx="3609513" cy="3007927"/>
          </a:xfrm>
          <a:prstGeom prst="rect">
            <a:avLst/>
          </a:prstGeom>
        </p:spPr>
      </p:pic>
      <p:sp>
        <p:nvSpPr>
          <p:cNvPr id="10" name="Freeform 17">
            <a:extLst>
              <a:ext uri="{FF2B5EF4-FFF2-40B4-BE49-F238E27FC236}">
                <a16:creationId xmlns:a16="http://schemas.microsoft.com/office/drawing/2014/main" id="{E93F19F1-1807-4569-8AB7-4B94B718F64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668438" y="4910844"/>
            <a:ext cx="477382" cy="477384"/>
          </a:xfrm>
          <a:custGeom>
            <a:avLst/>
            <a:gdLst>
              <a:gd name="T0" fmla="*/ 518 w 1037"/>
              <a:gd name="T1" fmla="*/ 0 h 1037"/>
              <a:gd name="T2" fmla="*/ 0 w 1037"/>
              <a:gd name="T3" fmla="*/ 519 h 1037"/>
              <a:gd name="T4" fmla="*/ 518 w 1037"/>
              <a:gd name="T5" fmla="*/ 1037 h 1037"/>
              <a:gd name="T6" fmla="*/ 1037 w 1037"/>
              <a:gd name="T7" fmla="*/ 519 h 1037"/>
              <a:gd name="T8" fmla="*/ 518 w 1037"/>
              <a:gd name="T9" fmla="*/ 0 h 1037"/>
              <a:gd name="T10" fmla="*/ 641 w 1037"/>
              <a:gd name="T11" fmla="*/ 359 h 1037"/>
              <a:gd name="T12" fmla="*/ 563 w 1037"/>
              <a:gd name="T13" fmla="*/ 359 h 1037"/>
              <a:gd name="T14" fmla="*/ 544 w 1037"/>
              <a:gd name="T15" fmla="*/ 387 h 1037"/>
              <a:gd name="T16" fmla="*/ 544 w 1037"/>
              <a:gd name="T17" fmla="*/ 443 h 1037"/>
              <a:gd name="T18" fmla="*/ 641 w 1037"/>
              <a:gd name="T19" fmla="*/ 443 h 1037"/>
              <a:gd name="T20" fmla="*/ 626 w 1037"/>
              <a:gd name="T21" fmla="*/ 523 h 1037"/>
              <a:gd name="T22" fmla="*/ 544 w 1037"/>
              <a:gd name="T23" fmla="*/ 523 h 1037"/>
              <a:gd name="T24" fmla="*/ 544 w 1037"/>
              <a:gd name="T25" fmla="*/ 764 h 1037"/>
              <a:gd name="T26" fmla="*/ 452 w 1037"/>
              <a:gd name="T27" fmla="*/ 764 h 1037"/>
              <a:gd name="T28" fmla="*/ 452 w 1037"/>
              <a:gd name="T29" fmla="*/ 523 h 1037"/>
              <a:gd name="T30" fmla="*/ 368 w 1037"/>
              <a:gd name="T31" fmla="*/ 523 h 1037"/>
              <a:gd name="T32" fmla="*/ 368 w 1037"/>
              <a:gd name="T33" fmla="*/ 443 h 1037"/>
              <a:gd name="T34" fmla="*/ 452 w 1037"/>
              <a:gd name="T35" fmla="*/ 443 h 1037"/>
              <a:gd name="T36" fmla="*/ 452 w 1037"/>
              <a:gd name="T37" fmla="*/ 396 h 1037"/>
              <a:gd name="T38" fmla="*/ 563 w 1037"/>
              <a:gd name="T39" fmla="*/ 273 h 1037"/>
              <a:gd name="T40" fmla="*/ 641 w 1037"/>
              <a:gd name="T41" fmla="*/ 273 h 1037"/>
              <a:gd name="T42" fmla="*/ 641 w 1037"/>
              <a:gd name="T43" fmla="*/ 35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37" h="1037">
                <a:moveTo>
                  <a:pt x="518" y="0"/>
                </a:moveTo>
                <a:cubicBezTo>
                  <a:pt x="232" y="0"/>
                  <a:pt x="0" y="233"/>
                  <a:pt x="0" y="519"/>
                </a:cubicBezTo>
                <a:cubicBezTo>
                  <a:pt x="0" y="805"/>
                  <a:pt x="232" y="1037"/>
                  <a:pt x="518" y="1037"/>
                </a:cubicBezTo>
                <a:cubicBezTo>
                  <a:pt x="805" y="1037"/>
                  <a:pt x="1037" y="805"/>
                  <a:pt x="1037" y="519"/>
                </a:cubicBezTo>
                <a:cubicBezTo>
                  <a:pt x="1037" y="233"/>
                  <a:pt x="805" y="0"/>
                  <a:pt x="518" y="0"/>
                </a:cubicBezTo>
                <a:close/>
                <a:moveTo>
                  <a:pt x="641" y="359"/>
                </a:moveTo>
                <a:cubicBezTo>
                  <a:pt x="563" y="359"/>
                  <a:pt x="563" y="359"/>
                  <a:pt x="563" y="359"/>
                </a:cubicBezTo>
                <a:cubicBezTo>
                  <a:pt x="554" y="359"/>
                  <a:pt x="544" y="371"/>
                  <a:pt x="544" y="387"/>
                </a:cubicBezTo>
                <a:cubicBezTo>
                  <a:pt x="544" y="443"/>
                  <a:pt x="544" y="443"/>
                  <a:pt x="544" y="443"/>
                </a:cubicBezTo>
                <a:cubicBezTo>
                  <a:pt x="641" y="443"/>
                  <a:pt x="641" y="443"/>
                  <a:pt x="641" y="443"/>
                </a:cubicBezTo>
                <a:cubicBezTo>
                  <a:pt x="626" y="523"/>
                  <a:pt x="626" y="523"/>
                  <a:pt x="626" y="523"/>
                </a:cubicBezTo>
                <a:cubicBezTo>
                  <a:pt x="544" y="523"/>
                  <a:pt x="544" y="523"/>
                  <a:pt x="544" y="523"/>
                </a:cubicBezTo>
                <a:cubicBezTo>
                  <a:pt x="544" y="764"/>
                  <a:pt x="544" y="764"/>
                  <a:pt x="544" y="764"/>
                </a:cubicBezTo>
                <a:cubicBezTo>
                  <a:pt x="452" y="764"/>
                  <a:pt x="452" y="764"/>
                  <a:pt x="452" y="764"/>
                </a:cubicBezTo>
                <a:cubicBezTo>
                  <a:pt x="452" y="523"/>
                  <a:pt x="452" y="523"/>
                  <a:pt x="452" y="523"/>
                </a:cubicBezTo>
                <a:cubicBezTo>
                  <a:pt x="368" y="523"/>
                  <a:pt x="368" y="523"/>
                  <a:pt x="368" y="523"/>
                </a:cubicBezTo>
                <a:cubicBezTo>
                  <a:pt x="368" y="443"/>
                  <a:pt x="368" y="443"/>
                  <a:pt x="368" y="443"/>
                </a:cubicBezTo>
                <a:cubicBezTo>
                  <a:pt x="452" y="443"/>
                  <a:pt x="452" y="443"/>
                  <a:pt x="452" y="443"/>
                </a:cubicBezTo>
                <a:cubicBezTo>
                  <a:pt x="452" y="396"/>
                  <a:pt x="452" y="396"/>
                  <a:pt x="452" y="396"/>
                </a:cubicBezTo>
                <a:cubicBezTo>
                  <a:pt x="452" y="328"/>
                  <a:pt x="499" y="273"/>
                  <a:pt x="563" y="273"/>
                </a:cubicBezTo>
                <a:cubicBezTo>
                  <a:pt x="641" y="273"/>
                  <a:pt x="641" y="273"/>
                  <a:pt x="641" y="273"/>
                </a:cubicBezTo>
                <a:lnTo>
                  <a:pt x="641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>
              <a:latin typeface="+mj-lt"/>
            </a:endParaRPr>
          </a:p>
        </p:txBody>
      </p:sp>
      <p:sp>
        <p:nvSpPr>
          <p:cNvPr id="11" name="Freeform 26">
            <a:extLst>
              <a:ext uri="{FF2B5EF4-FFF2-40B4-BE49-F238E27FC236}">
                <a16:creationId xmlns:a16="http://schemas.microsoft.com/office/drawing/2014/main" id="{F4A425C6-F0FD-4903-8439-99A7A323F6A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144520" y="4910844"/>
            <a:ext cx="479205" cy="477384"/>
          </a:xfrm>
          <a:custGeom>
            <a:avLst/>
            <a:gdLst>
              <a:gd name="T0" fmla="*/ 518 w 1037"/>
              <a:gd name="T1" fmla="*/ 0 h 1037"/>
              <a:gd name="T2" fmla="*/ 0 w 1037"/>
              <a:gd name="T3" fmla="*/ 519 h 1037"/>
              <a:gd name="T4" fmla="*/ 518 w 1037"/>
              <a:gd name="T5" fmla="*/ 1037 h 1037"/>
              <a:gd name="T6" fmla="*/ 1037 w 1037"/>
              <a:gd name="T7" fmla="*/ 519 h 1037"/>
              <a:gd name="T8" fmla="*/ 518 w 1037"/>
              <a:gd name="T9" fmla="*/ 0 h 1037"/>
              <a:gd name="T10" fmla="*/ 488 w 1037"/>
              <a:gd name="T11" fmla="*/ 741 h 1037"/>
              <a:gd name="T12" fmla="*/ 407 w 1037"/>
              <a:gd name="T13" fmla="*/ 759 h 1037"/>
              <a:gd name="T14" fmla="*/ 403 w 1037"/>
              <a:gd name="T15" fmla="*/ 759 h 1037"/>
              <a:gd name="T16" fmla="*/ 400 w 1037"/>
              <a:gd name="T17" fmla="*/ 759 h 1037"/>
              <a:gd name="T18" fmla="*/ 274 w 1037"/>
              <a:gd name="T19" fmla="*/ 658 h 1037"/>
              <a:gd name="T20" fmla="*/ 424 w 1037"/>
              <a:gd name="T21" fmla="*/ 556 h 1037"/>
              <a:gd name="T22" fmla="*/ 425 w 1037"/>
              <a:gd name="T23" fmla="*/ 556 h 1037"/>
              <a:gd name="T24" fmla="*/ 409 w 1037"/>
              <a:gd name="T25" fmla="*/ 502 h 1037"/>
              <a:gd name="T26" fmla="*/ 401 w 1037"/>
              <a:gd name="T27" fmla="*/ 502 h 1037"/>
              <a:gd name="T28" fmla="*/ 340 w 1037"/>
              <a:gd name="T29" fmla="*/ 486 h 1037"/>
              <a:gd name="T30" fmla="*/ 300 w 1037"/>
              <a:gd name="T31" fmla="*/ 398 h 1037"/>
              <a:gd name="T32" fmla="*/ 427 w 1037"/>
              <a:gd name="T33" fmla="*/ 278 h 1037"/>
              <a:gd name="T34" fmla="*/ 552 w 1037"/>
              <a:gd name="T35" fmla="*/ 278 h 1037"/>
              <a:gd name="T36" fmla="*/ 552 w 1037"/>
              <a:gd name="T37" fmla="*/ 281 h 1037"/>
              <a:gd name="T38" fmla="*/ 510 w 1037"/>
              <a:gd name="T39" fmla="*/ 300 h 1037"/>
              <a:gd name="T40" fmla="*/ 489 w 1037"/>
              <a:gd name="T41" fmla="*/ 304 h 1037"/>
              <a:gd name="T42" fmla="*/ 526 w 1037"/>
              <a:gd name="T43" fmla="*/ 387 h 1037"/>
              <a:gd name="T44" fmla="*/ 489 w 1037"/>
              <a:gd name="T45" fmla="*/ 473 h 1037"/>
              <a:gd name="T46" fmla="*/ 469 w 1037"/>
              <a:gd name="T47" fmla="*/ 503 h 1037"/>
              <a:gd name="T48" fmla="*/ 496 w 1037"/>
              <a:gd name="T49" fmla="*/ 537 h 1037"/>
              <a:gd name="T50" fmla="*/ 552 w 1037"/>
              <a:gd name="T51" fmla="*/ 635 h 1037"/>
              <a:gd name="T52" fmla="*/ 488 w 1037"/>
              <a:gd name="T53" fmla="*/ 741 h 1037"/>
              <a:gd name="T54" fmla="*/ 761 w 1037"/>
              <a:gd name="T55" fmla="*/ 519 h 1037"/>
              <a:gd name="T56" fmla="*/ 680 w 1037"/>
              <a:gd name="T57" fmla="*/ 519 h 1037"/>
              <a:gd name="T58" fmla="*/ 680 w 1037"/>
              <a:gd name="T59" fmla="*/ 600 h 1037"/>
              <a:gd name="T60" fmla="*/ 626 w 1037"/>
              <a:gd name="T61" fmla="*/ 600 h 1037"/>
              <a:gd name="T62" fmla="*/ 626 w 1037"/>
              <a:gd name="T63" fmla="*/ 519 h 1037"/>
              <a:gd name="T64" fmla="*/ 545 w 1037"/>
              <a:gd name="T65" fmla="*/ 519 h 1037"/>
              <a:gd name="T66" fmla="*/ 545 w 1037"/>
              <a:gd name="T67" fmla="*/ 465 h 1037"/>
              <a:gd name="T68" fmla="*/ 626 w 1037"/>
              <a:gd name="T69" fmla="*/ 465 h 1037"/>
              <a:gd name="T70" fmla="*/ 626 w 1037"/>
              <a:gd name="T71" fmla="*/ 384 h 1037"/>
              <a:gd name="T72" fmla="*/ 680 w 1037"/>
              <a:gd name="T73" fmla="*/ 384 h 1037"/>
              <a:gd name="T74" fmla="*/ 680 w 1037"/>
              <a:gd name="T75" fmla="*/ 465 h 1037"/>
              <a:gd name="T76" fmla="*/ 761 w 1037"/>
              <a:gd name="T77" fmla="*/ 465 h 1037"/>
              <a:gd name="T78" fmla="*/ 761 w 1037"/>
              <a:gd name="T79" fmla="*/ 519 h 1037"/>
              <a:gd name="T80" fmla="*/ 422 w 1037"/>
              <a:gd name="T81" fmla="*/ 581 h 1037"/>
              <a:gd name="T82" fmla="*/ 414 w 1037"/>
              <a:gd name="T83" fmla="*/ 581 h 1037"/>
              <a:gd name="T84" fmla="*/ 352 w 1037"/>
              <a:gd name="T85" fmla="*/ 606 h 1037"/>
              <a:gd name="T86" fmla="*/ 329 w 1037"/>
              <a:gd name="T87" fmla="*/ 657 h 1037"/>
              <a:gd name="T88" fmla="*/ 423 w 1037"/>
              <a:gd name="T89" fmla="*/ 714 h 1037"/>
              <a:gd name="T90" fmla="*/ 502 w 1037"/>
              <a:gd name="T91" fmla="*/ 644 h 1037"/>
              <a:gd name="T92" fmla="*/ 422 w 1037"/>
              <a:gd name="T93" fmla="*/ 581 h 1037"/>
              <a:gd name="T94" fmla="*/ 470 w 1037"/>
              <a:gd name="T95" fmla="*/ 372 h 1037"/>
              <a:gd name="T96" fmla="*/ 403 w 1037"/>
              <a:gd name="T97" fmla="*/ 313 h 1037"/>
              <a:gd name="T98" fmla="*/ 392 w 1037"/>
              <a:gd name="T99" fmla="*/ 314 h 1037"/>
              <a:gd name="T100" fmla="*/ 361 w 1037"/>
              <a:gd name="T101" fmla="*/ 347 h 1037"/>
              <a:gd name="T102" fmla="*/ 359 w 1037"/>
              <a:gd name="T103" fmla="*/ 405 h 1037"/>
              <a:gd name="T104" fmla="*/ 423 w 1037"/>
              <a:gd name="T105" fmla="*/ 470 h 1037"/>
              <a:gd name="T106" fmla="*/ 434 w 1037"/>
              <a:gd name="T107" fmla="*/ 469 h 1037"/>
              <a:gd name="T108" fmla="*/ 470 w 1037"/>
              <a:gd name="T109" fmla="*/ 372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37" h="1037">
                <a:moveTo>
                  <a:pt x="518" y="0"/>
                </a:moveTo>
                <a:cubicBezTo>
                  <a:pt x="232" y="0"/>
                  <a:pt x="0" y="232"/>
                  <a:pt x="0" y="519"/>
                </a:cubicBezTo>
                <a:cubicBezTo>
                  <a:pt x="0" y="805"/>
                  <a:pt x="232" y="1037"/>
                  <a:pt x="518" y="1037"/>
                </a:cubicBezTo>
                <a:cubicBezTo>
                  <a:pt x="805" y="1037"/>
                  <a:pt x="1037" y="805"/>
                  <a:pt x="1037" y="519"/>
                </a:cubicBezTo>
                <a:cubicBezTo>
                  <a:pt x="1037" y="232"/>
                  <a:pt x="805" y="0"/>
                  <a:pt x="518" y="0"/>
                </a:cubicBezTo>
                <a:close/>
                <a:moveTo>
                  <a:pt x="488" y="741"/>
                </a:moveTo>
                <a:cubicBezTo>
                  <a:pt x="456" y="757"/>
                  <a:pt x="421" y="759"/>
                  <a:pt x="407" y="759"/>
                </a:cubicBezTo>
                <a:cubicBezTo>
                  <a:pt x="405" y="759"/>
                  <a:pt x="403" y="759"/>
                  <a:pt x="403" y="759"/>
                </a:cubicBezTo>
                <a:cubicBezTo>
                  <a:pt x="403" y="759"/>
                  <a:pt x="402" y="759"/>
                  <a:pt x="400" y="759"/>
                </a:cubicBezTo>
                <a:cubicBezTo>
                  <a:pt x="379" y="759"/>
                  <a:pt x="274" y="754"/>
                  <a:pt x="274" y="658"/>
                </a:cubicBezTo>
                <a:cubicBezTo>
                  <a:pt x="274" y="564"/>
                  <a:pt x="389" y="556"/>
                  <a:pt x="424" y="556"/>
                </a:cubicBezTo>
                <a:cubicBezTo>
                  <a:pt x="425" y="556"/>
                  <a:pt x="425" y="556"/>
                  <a:pt x="425" y="556"/>
                </a:cubicBezTo>
                <a:cubicBezTo>
                  <a:pt x="404" y="529"/>
                  <a:pt x="409" y="502"/>
                  <a:pt x="409" y="502"/>
                </a:cubicBezTo>
                <a:cubicBezTo>
                  <a:pt x="407" y="502"/>
                  <a:pt x="404" y="502"/>
                  <a:pt x="401" y="502"/>
                </a:cubicBezTo>
                <a:cubicBezTo>
                  <a:pt x="388" y="502"/>
                  <a:pt x="362" y="500"/>
                  <a:pt x="340" y="486"/>
                </a:cubicBezTo>
                <a:cubicBezTo>
                  <a:pt x="313" y="468"/>
                  <a:pt x="300" y="439"/>
                  <a:pt x="300" y="398"/>
                </a:cubicBezTo>
                <a:cubicBezTo>
                  <a:pt x="300" y="283"/>
                  <a:pt x="425" y="279"/>
                  <a:pt x="427" y="278"/>
                </a:cubicBezTo>
                <a:cubicBezTo>
                  <a:pt x="552" y="278"/>
                  <a:pt x="552" y="278"/>
                  <a:pt x="552" y="278"/>
                </a:cubicBezTo>
                <a:cubicBezTo>
                  <a:pt x="552" y="281"/>
                  <a:pt x="552" y="281"/>
                  <a:pt x="552" y="281"/>
                </a:cubicBezTo>
                <a:cubicBezTo>
                  <a:pt x="552" y="295"/>
                  <a:pt x="527" y="298"/>
                  <a:pt x="510" y="300"/>
                </a:cubicBezTo>
                <a:cubicBezTo>
                  <a:pt x="504" y="301"/>
                  <a:pt x="492" y="302"/>
                  <a:pt x="489" y="304"/>
                </a:cubicBezTo>
                <a:cubicBezTo>
                  <a:pt x="521" y="321"/>
                  <a:pt x="526" y="348"/>
                  <a:pt x="526" y="387"/>
                </a:cubicBezTo>
                <a:cubicBezTo>
                  <a:pt x="526" y="433"/>
                  <a:pt x="508" y="457"/>
                  <a:pt x="489" y="473"/>
                </a:cubicBezTo>
                <a:cubicBezTo>
                  <a:pt x="478" y="484"/>
                  <a:pt x="469" y="492"/>
                  <a:pt x="469" y="503"/>
                </a:cubicBezTo>
                <a:cubicBezTo>
                  <a:pt x="469" y="514"/>
                  <a:pt x="481" y="525"/>
                  <a:pt x="496" y="537"/>
                </a:cubicBezTo>
                <a:cubicBezTo>
                  <a:pt x="520" y="558"/>
                  <a:pt x="552" y="587"/>
                  <a:pt x="552" y="635"/>
                </a:cubicBezTo>
                <a:cubicBezTo>
                  <a:pt x="552" y="685"/>
                  <a:pt x="531" y="721"/>
                  <a:pt x="488" y="741"/>
                </a:cubicBezTo>
                <a:close/>
                <a:moveTo>
                  <a:pt x="761" y="519"/>
                </a:moveTo>
                <a:cubicBezTo>
                  <a:pt x="680" y="519"/>
                  <a:pt x="680" y="519"/>
                  <a:pt x="680" y="519"/>
                </a:cubicBezTo>
                <a:cubicBezTo>
                  <a:pt x="680" y="600"/>
                  <a:pt x="680" y="600"/>
                  <a:pt x="680" y="600"/>
                </a:cubicBezTo>
                <a:cubicBezTo>
                  <a:pt x="626" y="600"/>
                  <a:pt x="626" y="600"/>
                  <a:pt x="626" y="600"/>
                </a:cubicBezTo>
                <a:cubicBezTo>
                  <a:pt x="626" y="519"/>
                  <a:pt x="626" y="519"/>
                  <a:pt x="626" y="519"/>
                </a:cubicBezTo>
                <a:cubicBezTo>
                  <a:pt x="545" y="519"/>
                  <a:pt x="545" y="519"/>
                  <a:pt x="545" y="519"/>
                </a:cubicBezTo>
                <a:cubicBezTo>
                  <a:pt x="545" y="465"/>
                  <a:pt x="545" y="465"/>
                  <a:pt x="545" y="465"/>
                </a:cubicBezTo>
                <a:cubicBezTo>
                  <a:pt x="626" y="465"/>
                  <a:pt x="626" y="465"/>
                  <a:pt x="626" y="465"/>
                </a:cubicBezTo>
                <a:cubicBezTo>
                  <a:pt x="626" y="384"/>
                  <a:pt x="626" y="384"/>
                  <a:pt x="626" y="384"/>
                </a:cubicBezTo>
                <a:cubicBezTo>
                  <a:pt x="680" y="384"/>
                  <a:pt x="680" y="384"/>
                  <a:pt x="680" y="384"/>
                </a:cubicBezTo>
                <a:cubicBezTo>
                  <a:pt x="680" y="465"/>
                  <a:pt x="680" y="465"/>
                  <a:pt x="680" y="465"/>
                </a:cubicBezTo>
                <a:cubicBezTo>
                  <a:pt x="761" y="465"/>
                  <a:pt x="761" y="465"/>
                  <a:pt x="761" y="465"/>
                </a:cubicBezTo>
                <a:lnTo>
                  <a:pt x="761" y="519"/>
                </a:lnTo>
                <a:close/>
                <a:moveTo>
                  <a:pt x="422" y="581"/>
                </a:moveTo>
                <a:cubicBezTo>
                  <a:pt x="420" y="581"/>
                  <a:pt x="417" y="581"/>
                  <a:pt x="414" y="581"/>
                </a:cubicBezTo>
                <a:cubicBezTo>
                  <a:pt x="390" y="583"/>
                  <a:pt x="368" y="592"/>
                  <a:pt x="352" y="606"/>
                </a:cubicBezTo>
                <a:cubicBezTo>
                  <a:pt x="336" y="621"/>
                  <a:pt x="328" y="639"/>
                  <a:pt x="329" y="657"/>
                </a:cubicBezTo>
                <a:cubicBezTo>
                  <a:pt x="331" y="696"/>
                  <a:pt x="373" y="718"/>
                  <a:pt x="423" y="714"/>
                </a:cubicBezTo>
                <a:cubicBezTo>
                  <a:pt x="472" y="711"/>
                  <a:pt x="505" y="682"/>
                  <a:pt x="502" y="644"/>
                </a:cubicBezTo>
                <a:cubicBezTo>
                  <a:pt x="500" y="608"/>
                  <a:pt x="469" y="581"/>
                  <a:pt x="422" y="581"/>
                </a:cubicBezTo>
                <a:close/>
                <a:moveTo>
                  <a:pt x="470" y="372"/>
                </a:moveTo>
                <a:cubicBezTo>
                  <a:pt x="457" y="326"/>
                  <a:pt x="435" y="313"/>
                  <a:pt x="403" y="313"/>
                </a:cubicBezTo>
                <a:cubicBezTo>
                  <a:pt x="399" y="313"/>
                  <a:pt x="396" y="313"/>
                  <a:pt x="392" y="314"/>
                </a:cubicBezTo>
                <a:cubicBezTo>
                  <a:pt x="378" y="318"/>
                  <a:pt x="367" y="330"/>
                  <a:pt x="361" y="347"/>
                </a:cubicBezTo>
                <a:cubicBezTo>
                  <a:pt x="354" y="365"/>
                  <a:pt x="354" y="384"/>
                  <a:pt x="359" y="405"/>
                </a:cubicBezTo>
                <a:cubicBezTo>
                  <a:pt x="369" y="443"/>
                  <a:pt x="396" y="470"/>
                  <a:pt x="423" y="470"/>
                </a:cubicBezTo>
                <a:cubicBezTo>
                  <a:pt x="427" y="470"/>
                  <a:pt x="430" y="470"/>
                  <a:pt x="434" y="469"/>
                </a:cubicBezTo>
                <a:cubicBezTo>
                  <a:pt x="463" y="461"/>
                  <a:pt x="482" y="415"/>
                  <a:pt x="470" y="3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>
              <a:latin typeface="+mj-lt"/>
            </a:endParaRPr>
          </a:p>
        </p:txBody>
      </p:sp>
      <p:sp>
        <p:nvSpPr>
          <p:cNvPr id="12" name="Freeform 37">
            <a:extLst>
              <a:ext uri="{FF2B5EF4-FFF2-40B4-BE49-F238E27FC236}">
                <a16:creationId xmlns:a16="http://schemas.microsoft.com/office/drawing/2014/main" id="{46610017-EE52-4936-B08B-2195A4FB0BA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621513" y="4910844"/>
            <a:ext cx="477382" cy="477384"/>
          </a:xfrm>
          <a:custGeom>
            <a:avLst/>
            <a:gdLst>
              <a:gd name="T0" fmla="*/ 519 w 1037"/>
              <a:gd name="T1" fmla="*/ 0 h 1036"/>
              <a:gd name="T2" fmla="*/ 0 w 1037"/>
              <a:gd name="T3" fmla="*/ 518 h 1036"/>
              <a:gd name="T4" fmla="*/ 519 w 1037"/>
              <a:gd name="T5" fmla="*/ 1036 h 1036"/>
              <a:gd name="T6" fmla="*/ 1037 w 1037"/>
              <a:gd name="T7" fmla="*/ 518 h 1036"/>
              <a:gd name="T8" fmla="*/ 519 w 1037"/>
              <a:gd name="T9" fmla="*/ 0 h 1036"/>
              <a:gd name="T10" fmla="*/ 392 w 1037"/>
              <a:gd name="T11" fmla="*/ 733 h 1036"/>
              <a:gd name="T12" fmla="*/ 287 w 1037"/>
              <a:gd name="T13" fmla="*/ 733 h 1036"/>
              <a:gd name="T14" fmla="*/ 287 w 1037"/>
              <a:gd name="T15" fmla="*/ 395 h 1036"/>
              <a:gd name="T16" fmla="*/ 392 w 1037"/>
              <a:gd name="T17" fmla="*/ 395 h 1036"/>
              <a:gd name="T18" fmla="*/ 392 w 1037"/>
              <a:gd name="T19" fmla="*/ 733 h 1036"/>
              <a:gd name="T20" fmla="*/ 339 w 1037"/>
              <a:gd name="T21" fmla="*/ 354 h 1036"/>
              <a:gd name="T22" fmla="*/ 284 w 1037"/>
              <a:gd name="T23" fmla="*/ 301 h 1036"/>
              <a:gd name="T24" fmla="*/ 340 w 1037"/>
              <a:gd name="T25" fmla="*/ 249 h 1036"/>
              <a:gd name="T26" fmla="*/ 395 w 1037"/>
              <a:gd name="T27" fmla="*/ 301 h 1036"/>
              <a:gd name="T28" fmla="*/ 339 w 1037"/>
              <a:gd name="T29" fmla="*/ 354 h 1036"/>
              <a:gd name="T30" fmla="*/ 775 w 1037"/>
              <a:gd name="T31" fmla="*/ 733 h 1036"/>
              <a:gd name="T32" fmla="*/ 670 w 1037"/>
              <a:gd name="T33" fmla="*/ 733 h 1036"/>
              <a:gd name="T34" fmla="*/ 670 w 1037"/>
              <a:gd name="T35" fmla="*/ 546 h 1036"/>
              <a:gd name="T36" fmla="*/ 617 w 1037"/>
              <a:gd name="T37" fmla="*/ 472 h 1036"/>
              <a:gd name="T38" fmla="*/ 563 w 1037"/>
              <a:gd name="T39" fmla="*/ 512 h 1036"/>
              <a:gd name="T40" fmla="*/ 560 w 1037"/>
              <a:gd name="T41" fmla="*/ 538 h 1036"/>
              <a:gd name="T42" fmla="*/ 560 w 1037"/>
              <a:gd name="T43" fmla="*/ 733 h 1036"/>
              <a:gd name="T44" fmla="*/ 455 w 1037"/>
              <a:gd name="T45" fmla="*/ 733 h 1036"/>
              <a:gd name="T46" fmla="*/ 455 w 1037"/>
              <a:gd name="T47" fmla="*/ 503 h 1036"/>
              <a:gd name="T48" fmla="*/ 452 w 1037"/>
              <a:gd name="T49" fmla="*/ 395 h 1036"/>
              <a:gd name="T50" fmla="*/ 543 w 1037"/>
              <a:gd name="T51" fmla="*/ 395 h 1036"/>
              <a:gd name="T52" fmla="*/ 548 w 1037"/>
              <a:gd name="T53" fmla="*/ 442 h 1036"/>
              <a:gd name="T54" fmla="*/ 550 w 1037"/>
              <a:gd name="T55" fmla="*/ 442 h 1036"/>
              <a:gd name="T56" fmla="*/ 654 w 1037"/>
              <a:gd name="T57" fmla="*/ 387 h 1036"/>
              <a:gd name="T58" fmla="*/ 775 w 1037"/>
              <a:gd name="T59" fmla="*/ 533 h 1036"/>
              <a:gd name="T60" fmla="*/ 775 w 1037"/>
              <a:gd name="T61" fmla="*/ 733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37" h="1036">
                <a:moveTo>
                  <a:pt x="519" y="0"/>
                </a:moveTo>
                <a:cubicBezTo>
                  <a:pt x="232" y="0"/>
                  <a:pt x="0" y="232"/>
                  <a:pt x="0" y="518"/>
                </a:cubicBezTo>
                <a:cubicBezTo>
                  <a:pt x="0" y="804"/>
                  <a:pt x="232" y="1036"/>
                  <a:pt x="519" y="1036"/>
                </a:cubicBezTo>
                <a:cubicBezTo>
                  <a:pt x="805" y="1036"/>
                  <a:pt x="1037" y="804"/>
                  <a:pt x="1037" y="518"/>
                </a:cubicBezTo>
                <a:cubicBezTo>
                  <a:pt x="1037" y="232"/>
                  <a:pt x="805" y="0"/>
                  <a:pt x="519" y="0"/>
                </a:cubicBezTo>
                <a:close/>
                <a:moveTo>
                  <a:pt x="392" y="733"/>
                </a:moveTo>
                <a:cubicBezTo>
                  <a:pt x="287" y="733"/>
                  <a:pt x="287" y="733"/>
                  <a:pt x="287" y="733"/>
                </a:cubicBezTo>
                <a:cubicBezTo>
                  <a:pt x="287" y="395"/>
                  <a:pt x="287" y="395"/>
                  <a:pt x="287" y="395"/>
                </a:cubicBezTo>
                <a:cubicBezTo>
                  <a:pt x="392" y="395"/>
                  <a:pt x="392" y="395"/>
                  <a:pt x="392" y="395"/>
                </a:cubicBezTo>
                <a:lnTo>
                  <a:pt x="392" y="733"/>
                </a:lnTo>
                <a:close/>
                <a:moveTo>
                  <a:pt x="339" y="354"/>
                </a:moveTo>
                <a:cubicBezTo>
                  <a:pt x="306" y="354"/>
                  <a:pt x="284" y="330"/>
                  <a:pt x="284" y="301"/>
                </a:cubicBezTo>
                <a:cubicBezTo>
                  <a:pt x="284" y="271"/>
                  <a:pt x="306" y="249"/>
                  <a:pt x="340" y="249"/>
                </a:cubicBezTo>
                <a:cubicBezTo>
                  <a:pt x="374" y="249"/>
                  <a:pt x="395" y="271"/>
                  <a:pt x="395" y="301"/>
                </a:cubicBezTo>
                <a:cubicBezTo>
                  <a:pt x="395" y="330"/>
                  <a:pt x="374" y="354"/>
                  <a:pt x="339" y="354"/>
                </a:cubicBezTo>
                <a:close/>
                <a:moveTo>
                  <a:pt x="775" y="733"/>
                </a:moveTo>
                <a:cubicBezTo>
                  <a:pt x="670" y="733"/>
                  <a:pt x="670" y="733"/>
                  <a:pt x="670" y="733"/>
                </a:cubicBezTo>
                <a:cubicBezTo>
                  <a:pt x="670" y="546"/>
                  <a:pt x="670" y="546"/>
                  <a:pt x="670" y="546"/>
                </a:cubicBezTo>
                <a:cubicBezTo>
                  <a:pt x="670" y="502"/>
                  <a:pt x="655" y="472"/>
                  <a:pt x="617" y="472"/>
                </a:cubicBezTo>
                <a:cubicBezTo>
                  <a:pt x="588" y="472"/>
                  <a:pt x="571" y="492"/>
                  <a:pt x="563" y="512"/>
                </a:cubicBezTo>
                <a:cubicBezTo>
                  <a:pt x="560" y="519"/>
                  <a:pt x="560" y="528"/>
                  <a:pt x="560" y="538"/>
                </a:cubicBezTo>
                <a:cubicBezTo>
                  <a:pt x="560" y="733"/>
                  <a:pt x="560" y="733"/>
                  <a:pt x="560" y="733"/>
                </a:cubicBezTo>
                <a:cubicBezTo>
                  <a:pt x="455" y="733"/>
                  <a:pt x="455" y="733"/>
                  <a:pt x="455" y="733"/>
                </a:cubicBezTo>
                <a:cubicBezTo>
                  <a:pt x="455" y="503"/>
                  <a:pt x="455" y="503"/>
                  <a:pt x="455" y="503"/>
                </a:cubicBezTo>
                <a:cubicBezTo>
                  <a:pt x="455" y="461"/>
                  <a:pt x="453" y="425"/>
                  <a:pt x="452" y="395"/>
                </a:cubicBezTo>
                <a:cubicBezTo>
                  <a:pt x="543" y="395"/>
                  <a:pt x="543" y="395"/>
                  <a:pt x="543" y="395"/>
                </a:cubicBezTo>
                <a:cubicBezTo>
                  <a:pt x="548" y="442"/>
                  <a:pt x="548" y="442"/>
                  <a:pt x="548" y="442"/>
                </a:cubicBezTo>
                <a:cubicBezTo>
                  <a:pt x="550" y="442"/>
                  <a:pt x="550" y="442"/>
                  <a:pt x="550" y="442"/>
                </a:cubicBezTo>
                <a:cubicBezTo>
                  <a:pt x="564" y="420"/>
                  <a:pt x="598" y="387"/>
                  <a:pt x="654" y="387"/>
                </a:cubicBezTo>
                <a:cubicBezTo>
                  <a:pt x="723" y="387"/>
                  <a:pt x="775" y="434"/>
                  <a:pt x="775" y="533"/>
                </a:cubicBezTo>
                <a:lnTo>
                  <a:pt x="775" y="7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>
              <a:latin typeface="+mj-lt"/>
            </a:endParaRPr>
          </a:p>
        </p:txBody>
      </p:sp>
      <p:sp>
        <p:nvSpPr>
          <p:cNvPr id="13" name="Freeform 70">
            <a:extLst>
              <a:ext uri="{FF2B5EF4-FFF2-40B4-BE49-F238E27FC236}">
                <a16:creationId xmlns:a16="http://schemas.microsoft.com/office/drawing/2014/main" id="{C50A29D1-746E-47E6-A439-476514D03C8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097595" y="4910844"/>
            <a:ext cx="477382" cy="477384"/>
          </a:xfrm>
          <a:custGeom>
            <a:avLst/>
            <a:gdLst>
              <a:gd name="T0" fmla="*/ 519 w 1037"/>
              <a:gd name="T1" fmla="*/ 0 h 1037"/>
              <a:gd name="T2" fmla="*/ 0 w 1037"/>
              <a:gd name="T3" fmla="*/ 518 h 1037"/>
              <a:gd name="T4" fmla="*/ 519 w 1037"/>
              <a:gd name="T5" fmla="*/ 1037 h 1037"/>
              <a:gd name="T6" fmla="*/ 1037 w 1037"/>
              <a:gd name="T7" fmla="*/ 518 h 1037"/>
              <a:gd name="T8" fmla="*/ 519 w 1037"/>
              <a:gd name="T9" fmla="*/ 0 h 1037"/>
              <a:gd name="T10" fmla="*/ 730 w 1037"/>
              <a:gd name="T11" fmla="*/ 425 h 1037"/>
              <a:gd name="T12" fmla="*/ 730 w 1037"/>
              <a:gd name="T13" fmla="*/ 438 h 1037"/>
              <a:gd name="T14" fmla="*/ 439 w 1037"/>
              <a:gd name="T15" fmla="*/ 728 h 1037"/>
              <a:gd name="T16" fmla="*/ 283 w 1037"/>
              <a:gd name="T17" fmla="*/ 683 h 1037"/>
              <a:gd name="T18" fmla="*/ 307 w 1037"/>
              <a:gd name="T19" fmla="*/ 684 h 1037"/>
              <a:gd name="T20" fmla="*/ 434 w 1037"/>
              <a:gd name="T21" fmla="*/ 640 h 1037"/>
              <a:gd name="T22" fmla="*/ 339 w 1037"/>
              <a:gd name="T23" fmla="*/ 569 h 1037"/>
              <a:gd name="T24" fmla="*/ 358 w 1037"/>
              <a:gd name="T25" fmla="*/ 571 h 1037"/>
              <a:gd name="T26" fmla="*/ 385 w 1037"/>
              <a:gd name="T27" fmla="*/ 568 h 1037"/>
              <a:gd name="T28" fmla="*/ 303 w 1037"/>
              <a:gd name="T29" fmla="*/ 467 h 1037"/>
              <a:gd name="T30" fmla="*/ 303 w 1037"/>
              <a:gd name="T31" fmla="*/ 466 h 1037"/>
              <a:gd name="T32" fmla="*/ 349 w 1037"/>
              <a:gd name="T33" fmla="*/ 479 h 1037"/>
              <a:gd name="T34" fmla="*/ 304 w 1037"/>
              <a:gd name="T35" fmla="*/ 394 h 1037"/>
              <a:gd name="T36" fmla="*/ 318 w 1037"/>
              <a:gd name="T37" fmla="*/ 343 h 1037"/>
              <a:gd name="T38" fmla="*/ 528 w 1037"/>
              <a:gd name="T39" fmla="*/ 449 h 1037"/>
              <a:gd name="T40" fmla="*/ 525 w 1037"/>
              <a:gd name="T41" fmla="*/ 426 h 1037"/>
              <a:gd name="T42" fmla="*/ 628 w 1037"/>
              <a:gd name="T43" fmla="*/ 324 h 1037"/>
              <a:gd name="T44" fmla="*/ 702 w 1037"/>
              <a:gd name="T45" fmla="*/ 356 h 1037"/>
              <a:gd name="T46" fmla="*/ 767 w 1037"/>
              <a:gd name="T47" fmla="*/ 331 h 1037"/>
              <a:gd name="T48" fmla="*/ 722 w 1037"/>
              <a:gd name="T49" fmla="*/ 388 h 1037"/>
              <a:gd name="T50" fmla="*/ 781 w 1037"/>
              <a:gd name="T51" fmla="*/ 372 h 1037"/>
              <a:gd name="T52" fmla="*/ 730 w 1037"/>
              <a:gd name="T53" fmla="*/ 425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7" h="1037">
                <a:moveTo>
                  <a:pt x="519" y="0"/>
                </a:moveTo>
                <a:cubicBezTo>
                  <a:pt x="233" y="0"/>
                  <a:pt x="0" y="232"/>
                  <a:pt x="0" y="518"/>
                </a:cubicBezTo>
                <a:cubicBezTo>
                  <a:pt x="0" y="805"/>
                  <a:pt x="233" y="1037"/>
                  <a:pt x="519" y="1037"/>
                </a:cubicBezTo>
                <a:cubicBezTo>
                  <a:pt x="805" y="1037"/>
                  <a:pt x="1037" y="805"/>
                  <a:pt x="1037" y="518"/>
                </a:cubicBezTo>
                <a:cubicBezTo>
                  <a:pt x="1037" y="232"/>
                  <a:pt x="805" y="0"/>
                  <a:pt x="519" y="0"/>
                </a:cubicBezTo>
                <a:close/>
                <a:moveTo>
                  <a:pt x="730" y="425"/>
                </a:moveTo>
                <a:cubicBezTo>
                  <a:pt x="730" y="429"/>
                  <a:pt x="730" y="434"/>
                  <a:pt x="730" y="438"/>
                </a:cubicBezTo>
                <a:cubicBezTo>
                  <a:pt x="730" y="573"/>
                  <a:pt x="627" y="728"/>
                  <a:pt x="439" y="728"/>
                </a:cubicBezTo>
                <a:cubicBezTo>
                  <a:pt x="382" y="728"/>
                  <a:pt x="328" y="712"/>
                  <a:pt x="283" y="683"/>
                </a:cubicBezTo>
                <a:cubicBezTo>
                  <a:pt x="291" y="683"/>
                  <a:pt x="299" y="684"/>
                  <a:pt x="307" y="684"/>
                </a:cubicBezTo>
                <a:cubicBezTo>
                  <a:pt x="355" y="684"/>
                  <a:pt x="399" y="668"/>
                  <a:pt x="434" y="640"/>
                </a:cubicBezTo>
                <a:cubicBezTo>
                  <a:pt x="389" y="639"/>
                  <a:pt x="352" y="610"/>
                  <a:pt x="339" y="569"/>
                </a:cubicBezTo>
                <a:cubicBezTo>
                  <a:pt x="345" y="570"/>
                  <a:pt x="351" y="571"/>
                  <a:pt x="358" y="571"/>
                </a:cubicBezTo>
                <a:cubicBezTo>
                  <a:pt x="367" y="571"/>
                  <a:pt x="376" y="570"/>
                  <a:pt x="385" y="568"/>
                </a:cubicBezTo>
                <a:cubicBezTo>
                  <a:pt x="338" y="558"/>
                  <a:pt x="303" y="517"/>
                  <a:pt x="303" y="467"/>
                </a:cubicBezTo>
                <a:cubicBezTo>
                  <a:pt x="303" y="466"/>
                  <a:pt x="303" y="466"/>
                  <a:pt x="303" y="466"/>
                </a:cubicBezTo>
                <a:cubicBezTo>
                  <a:pt x="317" y="474"/>
                  <a:pt x="332" y="478"/>
                  <a:pt x="349" y="479"/>
                </a:cubicBezTo>
                <a:cubicBezTo>
                  <a:pt x="322" y="461"/>
                  <a:pt x="304" y="429"/>
                  <a:pt x="304" y="394"/>
                </a:cubicBezTo>
                <a:cubicBezTo>
                  <a:pt x="304" y="375"/>
                  <a:pt x="309" y="358"/>
                  <a:pt x="318" y="343"/>
                </a:cubicBezTo>
                <a:cubicBezTo>
                  <a:pt x="368" y="404"/>
                  <a:pt x="443" y="445"/>
                  <a:pt x="528" y="449"/>
                </a:cubicBezTo>
                <a:cubicBezTo>
                  <a:pt x="526" y="442"/>
                  <a:pt x="525" y="434"/>
                  <a:pt x="525" y="426"/>
                </a:cubicBezTo>
                <a:cubicBezTo>
                  <a:pt x="525" y="370"/>
                  <a:pt x="571" y="324"/>
                  <a:pt x="628" y="324"/>
                </a:cubicBezTo>
                <a:cubicBezTo>
                  <a:pt x="657" y="324"/>
                  <a:pt x="683" y="336"/>
                  <a:pt x="702" y="356"/>
                </a:cubicBezTo>
                <a:cubicBezTo>
                  <a:pt x="725" y="352"/>
                  <a:pt x="747" y="343"/>
                  <a:pt x="767" y="331"/>
                </a:cubicBezTo>
                <a:cubicBezTo>
                  <a:pt x="759" y="355"/>
                  <a:pt x="743" y="375"/>
                  <a:pt x="722" y="388"/>
                </a:cubicBezTo>
                <a:cubicBezTo>
                  <a:pt x="743" y="385"/>
                  <a:pt x="762" y="380"/>
                  <a:pt x="781" y="372"/>
                </a:cubicBezTo>
                <a:cubicBezTo>
                  <a:pt x="767" y="392"/>
                  <a:pt x="750" y="410"/>
                  <a:pt x="730" y="4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843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0E2-7116-43A8-B3F8-5DC6608B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18" y="869241"/>
            <a:ext cx="10874187" cy="651930"/>
          </a:xfrm>
        </p:spPr>
        <p:txBody>
          <a:bodyPr/>
          <a:lstStyle>
            <a:lvl1pPr algn="ctr">
              <a:defRPr>
                <a:solidFill>
                  <a:srgbClr val="3E01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1BAD-542F-446D-B182-F8C6672BE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518" y="2227256"/>
            <a:ext cx="5307105" cy="4211833"/>
          </a:xfrm>
        </p:spPr>
        <p:txBody>
          <a:bodyPr/>
          <a:lstStyle>
            <a:lvl1pPr>
              <a:defRPr>
                <a:solidFill>
                  <a:srgbClr val="3E011F"/>
                </a:solidFill>
              </a:defRPr>
            </a:lvl1pPr>
            <a:lvl2pPr>
              <a:defRPr>
                <a:solidFill>
                  <a:srgbClr val="3E011F"/>
                </a:solidFill>
              </a:defRPr>
            </a:lvl2pPr>
            <a:lvl3pPr>
              <a:defRPr>
                <a:solidFill>
                  <a:srgbClr val="3E011F"/>
                </a:solidFill>
              </a:defRPr>
            </a:lvl3pPr>
            <a:lvl4pPr>
              <a:defRPr>
                <a:solidFill>
                  <a:srgbClr val="3E011F"/>
                </a:solidFill>
              </a:defRPr>
            </a:lvl4pPr>
            <a:lvl5pPr>
              <a:defRPr>
                <a:solidFill>
                  <a:srgbClr val="3E011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F1751-6C4B-4256-BFF4-3B50EAFF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4258" y="2227256"/>
            <a:ext cx="5347447" cy="4211834"/>
          </a:xfrm>
        </p:spPr>
        <p:txBody>
          <a:bodyPr/>
          <a:lstStyle>
            <a:lvl1pPr>
              <a:defRPr>
                <a:solidFill>
                  <a:srgbClr val="3E011F"/>
                </a:solidFill>
              </a:defRPr>
            </a:lvl1pPr>
            <a:lvl2pPr>
              <a:defRPr>
                <a:solidFill>
                  <a:srgbClr val="3E011F"/>
                </a:solidFill>
              </a:defRPr>
            </a:lvl2pPr>
            <a:lvl3pPr>
              <a:defRPr>
                <a:solidFill>
                  <a:srgbClr val="3E011F"/>
                </a:solidFill>
              </a:defRPr>
            </a:lvl3pPr>
            <a:lvl4pPr>
              <a:defRPr>
                <a:solidFill>
                  <a:srgbClr val="3E011F"/>
                </a:solidFill>
              </a:defRPr>
            </a:lvl4pPr>
            <a:lvl5pPr>
              <a:defRPr>
                <a:solidFill>
                  <a:srgbClr val="3E011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3"/>
          </p:nvPr>
        </p:nvSpPr>
        <p:spPr>
          <a:xfrm>
            <a:off x="637518" y="1678577"/>
            <a:ext cx="10870934" cy="31825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rgbClr val="DE89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52606-71D5-4FF9-8399-A4E592C01652}"/>
              </a:ext>
            </a:extLst>
          </p:cNvPr>
          <p:cNvSpPr/>
          <p:nvPr userDrawn="1"/>
        </p:nvSpPr>
        <p:spPr>
          <a:xfrm>
            <a:off x="0" y="0"/>
            <a:ext cx="12192000" cy="513552"/>
          </a:xfrm>
          <a:prstGeom prst="rect">
            <a:avLst/>
          </a:prstGeom>
          <a:solidFill>
            <a:srgbClr val="DE89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433" y="35179"/>
            <a:ext cx="531834" cy="44319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513552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5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0E2-7116-43A8-B3F8-5DC6608B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18" y="869241"/>
            <a:ext cx="10874187" cy="651930"/>
          </a:xfrm>
        </p:spPr>
        <p:txBody>
          <a:bodyPr/>
          <a:lstStyle>
            <a:lvl1pPr algn="ctr">
              <a:defRPr>
                <a:solidFill>
                  <a:srgbClr val="3E01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52606-71D5-4FF9-8399-A4E592C01652}"/>
              </a:ext>
            </a:extLst>
          </p:cNvPr>
          <p:cNvSpPr/>
          <p:nvPr userDrawn="1"/>
        </p:nvSpPr>
        <p:spPr>
          <a:xfrm>
            <a:off x="0" y="0"/>
            <a:ext cx="12192000" cy="513552"/>
          </a:xfrm>
          <a:prstGeom prst="rect">
            <a:avLst/>
          </a:prstGeom>
          <a:solidFill>
            <a:srgbClr val="DE89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433" y="35179"/>
            <a:ext cx="531834" cy="44319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513552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3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0E2-7116-43A8-B3F8-5DC6608B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18" y="869241"/>
            <a:ext cx="10874187" cy="651930"/>
          </a:xfrm>
        </p:spPr>
        <p:txBody>
          <a:bodyPr/>
          <a:lstStyle>
            <a:lvl1pPr algn="ctr">
              <a:defRPr>
                <a:solidFill>
                  <a:srgbClr val="3E01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1BAD-542F-446D-B182-F8C6672BE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518" y="1727200"/>
            <a:ext cx="10874187" cy="4711889"/>
          </a:xfrm>
        </p:spPr>
        <p:txBody>
          <a:bodyPr/>
          <a:lstStyle>
            <a:lvl1pPr>
              <a:defRPr>
                <a:solidFill>
                  <a:srgbClr val="3E011F"/>
                </a:solidFill>
              </a:defRPr>
            </a:lvl1pPr>
            <a:lvl2pPr>
              <a:defRPr>
                <a:solidFill>
                  <a:srgbClr val="3E011F"/>
                </a:solidFill>
              </a:defRPr>
            </a:lvl2pPr>
            <a:lvl3pPr>
              <a:defRPr>
                <a:solidFill>
                  <a:srgbClr val="3E011F"/>
                </a:solidFill>
              </a:defRPr>
            </a:lvl3pPr>
            <a:lvl4pPr>
              <a:defRPr>
                <a:solidFill>
                  <a:srgbClr val="3E011F"/>
                </a:solidFill>
              </a:defRPr>
            </a:lvl4pPr>
            <a:lvl5pPr>
              <a:defRPr>
                <a:solidFill>
                  <a:srgbClr val="3E011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52606-71D5-4FF9-8399-A4E592C01652}"/>
              </a:ext>
            </a:extLst>
          </p:cNvPr>
          <p:cNvSpPr/>
          <p:nvPr userDrawn="1"/>
        </p:nvSpPr>
        <p:spPr>
          <a:xfrm>
            <a:off x="0" y="0"/>
            <a:ext cx="12192000" cy="513552"/>
          </a:xfrm>
          <a:prstGeom prst="rect">
            <a:avLst/>
          </a:prstGeom>
          <a:solidFill>
            <a:srgbClr val="DE89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433" y="35179"/>
            <a:ext cx="531834" cy="44319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513552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0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0E2-7116-43A8-B3F8-5DC6608B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18" y="869241"/>
            <a:ext cx="10874187" cy="651930"/>
          </a:xfrm>
        </p:spPr>
        <p:txBody>
          <a:bodyPr/>
          <a:lstStyle>
            <a:lvl1pPr algn="ctr">
              <a:defRPr>
                <a:solidFill>
                  <a:srgbClr val="3E01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1BAD-542F-446D-B182-F8C6672BE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518" y="2227256"/>
            <a:ext cx="10870934" cy="4211833"/>
          </a:xfrm>
        </p:spPr>
        <p:txBody>
          <a:bodyPr/>
          <a:lstStyle>
            <a:lvl1pPr>
              <a:defRPr>
                <a:solidFill>
                  <a:srgbClr val="3E011F"/>
                </a:solidFill>
              </a:defRPr>
            </a:lvl1pPr>
            <a:lvl2pPr>
              <a:defRPr>
                <a:solidFill>
                  <a:srgbClr val="3E011F"/>
                </a:solidFill>
              </a:defRPr>
            </a:lvl2pPr>
            <a:lvl3pPr>
              <a:defRPr>
                <a:solidFill>
                  <a:srgbClr val="3E011F"/>
                </a:solidFill>
              </a:defRPr>
            </a:lvl3pPr>
            <a:lvl4pPr>
              <a:defRPr>
                <a:solidFill>
                  <a:srgbClr val="3E011F"/>
                </a:solidFill>
              </a:defRPr>
            </a:lvl4pPr>
            <a:lvl5pPr>
              <a:defRPr>
                <a:solidFill>
                  <a:srgbClr val="3E011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3"/>
          </p:nvPr>
        </p:nvSpPr>
        <p:spPr>
          <a:xfrm>
            <a:off x="637518" y="1678577"/>
            <a:ext cx="10870934" cy="31825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rgbClr val="DE89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52606-71D5-4FF9-8399-A4E592C01652}"/>
              </a:ext>
            </a:extLst>
          </p:cNvPr>
          <p:cNvSpPr/>
          <p:nvPr userDrawn="1"/>
        </p:nvSpPr>
        <p:spPr>
          <a:xfrm>
            <a:off x="0" y="0"/>
            <a:ext cx="12192000" cy="513552"/>
          </a:xfrm>
          <a:prstGeom prst="rect">
            <a:avLst/>
          </a:prstGeom>
          <a:solidFill>
            <a:srgbClr val="DE89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433" y="35179"/>
            <a:ext cx="531834" cy="44319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513552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78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0E2-7116-43A8-B3F8-5DC6608B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18" y="869241"/>
            <a:ext cx="10874187" cy="651930"/>
          </a:xfrm>
        </p:spPr>
        <p:txBody>
          <a:bodyPr/>
          <a:lstStyle>
            <a:lvl1pPr algn="ctr">
              <a:defRPr>
                <a:solidFill>
                  <a:srgbClr val="3E01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3"/>
          </p:nvPr>
        </p:nvSpPr>
        <p:spPr>
          <a:xfrm>
            <a:off x="637518" y="1678577"/>
            <a:ext cx="10870934" cy="31825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rgbClr val="DE89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52606-71D5-4FF9-8399-A4E592C01652}"/>
              </a:ext>
            </a:extLst>
          </p:cNvPr>
          <p:cNvSpPr/>
          <p:nvPr userDrawn="1"/>
        </p:nvSpPr>
        <p:spPr>
          <a:xfrm>
            <a:off x="0" y="0"/>
            <a:ext cx="12192000" cy="513552"/>
          </a:xfrm>
          <a:prstGeom prst="rect">
            <a:avLst/>
          </a:prstGeom>
          <a:solidFill>
            <a:srgbClr val="DE89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433" y="35179"/>
            <a:ext cx="531834" cy="44319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513552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93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0E2-7116-43A8-B3F8-5DC6608B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18" y="869241"/>
            <a:ext cx="10874187" cy="651930"/>
          </a:xfrm>
        </p:spPr>
        <p:txBody>
          <a:bodyPr/>
          <a:lstStyle>
            <a:lvl1pPr algn="ctr">
              <a:defRPr>
                <a:solidFill>
                  <a:srgbClr val="3E01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1BAD-542F-446D-B182-F8C6672BE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518" y="2227256"/>
            <a:ext cx="5307105" cy="1993052"/>
          </a:xfrm>
        </p:spPr>
        <p:txBody>
          <a:bodyPr/>
          <a:lstStyle>
            <a:lvl1pPr>
              <a:defRPr>
                <a:solidFill>
                  <a:srgbClr val="3E011F"/>
                </a:solidFill>
              </a:defRPr>
            </a:lvl1pPr>
            <a:lvl2pPr>
              <a:defRPr>
                <a:solidFill>
                  <a:srgbClr val="3E011F"/>
                </a:solidFill>
              </a:defRPr>
            </a:lvl2pPr>
            <a:lvl3pPr>
              <a:defRPr>
                <a:solidFill>
                  <a:srgbClr val="3E011F"/>
                </a:solidFill>
              </a:defRPr>
            </a:lvl3pPr>
            <a:lvl4pPr>
              <a:defRPr>
                <a:solidFill>
                  <a:srgbClr val="3E011F"/>
                </a:solidFill>
              </a:defRPr>
            </a:lvl4pPr>
            <a:lvl5pPr>
              <a:defRPr>
                <a:solidFill>
                  <a:srgbClr val="3E011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F1751-6C4B-4256-BFF4-3B50EAFF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4258" y="2227256"/>
            <a:ext cx="5347447" cy="1993052"/>
          </a:xfrm>
        </p:spPr>
        <p:txBody>
          <a:bodyPr/>
          <a:lstStyle>
            <a:lvl1pPr>
              <a:defRPr>
                <a:solidFill>
                  <a:srgbClr val="3E011F"/>
                </a:solidFill>
              </a:defRPr>
            </a:lvl1pPr>
            <a:lvl2pPr>
              <a:defRPr>
                <a:solidFill>
                  <a:srgbClr val="3E011F"/>
                </a:solidFill>
              </a:defRPr>
            </a:lvl2pPr>
            <a:lvl3pPr>
              <a:defRPr>
                <a:solidFill>
                  <a:srgbClr val="3E011F"/>
                </a:solidFill>
              </a:defRPr>
            </a:lvl3pPr>
            <a:lvl4pPr>
              <a:defRPr>
                <a:solidFill>
                  <a:srgbClr val="3E011F"/>
                </a:solidFill>
              </a:defRPr>
            </a:lvl4pPr>
            <a:lvl5pPr>
              <a:defRPr>
                <a:solidFill>
                  <a:srgbClr val="3E011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3"/>
          </p:nvPr>
        </p:nvSpPr>
        <p:spPr>
          <a:xfrm>
            <a:off x="637518" y="1678577"/>
            <a:ext cx="10870934" cy="31825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rgbClr val="DE89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52606-71D5-4FF9-8399-A4E592C01652}"/>
              </a:ext>
            </a:extLst>
          </p:cNvPr>
          <p:cNvSpPr/>
          <p:nvPr userDrawn="1"/>
        </p:nvSpPr>
        <p:spPr>
          <a:xfrm>
            <a:off x="0" y="0"/>
            <a:ext cx="12192000" cy="513552"/>
          </a:xfrm>
          <a:prstGeom prst="rect">
            <a:avLst/>
          </a:prstGeom>
          <a:solidFill>
            <a:srgbClr val="DE89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433" y="35179"/>
            <a:ext cx="531834" cy="44319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513552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4603684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054096" y="4603684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108192" y="4603684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9162288" y="4603684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18876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A8F78-46A2-4931-A65B-29273C0B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1CEA3-205F-4C3F-95CE-CF4C562F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6D6E-B069-4956-8722-FA49567CF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4F9F644E-2E59-44D1-A256-B42B48BAC3CB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73CEF-5171-47BC-8379-B8C0A937C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C03D8-D642-4A26-B2B7-AF4144434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72060CE-2A55-4B27-89E6-D8D116F84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3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759" r:id="rId2"/>
    <p:sldLayoutId id="2147483788" r:id="rId3"/>
    <p:sldLayoutId id="2147483753" r:id="rId4"/>
    <p:sldLayoutId id="2147483835" r:id="rId5"/>
    <p:sldLayoutId id="2147483836" r:id="rId6"/>
    <p:sldLayoutId id="2147483838" r:id="rId7"/>
    <p:sldLayoutId id="2147483837" r:id="rId8"/>
    <p:sldLayoutId id="2147483834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24" r:id="rId17"/>
    <p:sldLayoutId id="2147483760" r:id="rId18"/>
    <p:sldLayoutId id="2147483796" r:id="rId19"/>
    <p:sldLayoutId id="2147483655" r:id="rId20"/>
    <p:sldLayoutId id="2147483654" r:id="rId21"/>
    <p:sldLayoutId id="2147483791" r:id="rId22"/>
    <p:sldLayoutId id="2147483825" r:id="rId23"/>
    <p:sldLayoutId id="2147483795" r:id="rId24"/>
    <p:sldLayoutId id="2147483792" r:id="rId25"/>
    <p:sldLayoutId id="2147483799" r:id="rId26"/>
    <p:sldLayoutId id="2147483813" r:id="rId27"/>
    <p:sldLayoutId id="2147483816" r:id="rId28"/>
    <p:sldLayoutId id="2147483814" r:id="rId29"/>
    <p:sldLayoutId id="2147483817" r:id="rId30"/>
    <p:sldLayoutId id="2147483818" r:id="rId31"/>
    <p:sldLayoutId id="2147483819" r:id="rId32"/>
    <p:sldLayoutId id="2147483802" r:id="rId33"/>
    <p:sldLayoutId id="2147483821" r:id="rId34"/>
    <p:sldLayoutId id="2147483826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cureHats/Sentinel-playground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DijkmanRogier" TargetMode="External"/><Relationship Id="rId13" Type="http://schemas.openxmlformats.org/officeDocument/2006/relationships/hyperlink" Target="https://twitter.com/DebugPrivilege" TargetMode="External"/><Relationship Id="rId18" Type="http://schemas.openxmlformats.org/officeDocument/2006/relationships/hyperlink" Target="https://twitter.com/maarten_goet" TargetMode="External"/><Relationship Id="rId3" Type="http://schemas.openxmlformats.org/officeDocument/2006/relationships/hyperlink" Target="https://twitter.com/Cyb3rWard0g" TargetMode="External"/><Relationship Id="rId21" Type="http://schemas.openxmlformats.org/officeDocument/2006/relationships/image" Target="../media/image10.png"/><Relationship Id="rId7" Type="http://schemas.openxmlformats.org/officeDocument/2006/relationships/hyperlink" Target="https://github.com/secureHats" TargetMode="External"/><Relationship Id="rId12" Type="http://schemas.openxmlformats.org/officeDocument/2006/relationships/hyperlink" Target="https://m365internals.com/" TargetMode="External"/><Relationship Id="rId17" Type="http://schemas.openxmlformats.org/officeDocument/2006/relationships/hyperlink" Target="https://www.youtube.com/c/MaartenGoet/" TargetMode="External"/><Relationship Id="rId2" Type="http://schemas.openxmlformats.org/officeDocument/2006/relationships/hyperlink" Target="https://github.com/OTRF" TargetMode="External"/><Relationship Id="rId16" Type="http://schemas.openxmlformats.org/officeDocument/2006/relationships/hyperlink" Target="https://github.com/Azure/Azure-Sentinel" TargetMode="Externa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twitter.com/pkhabazi" TargetMode="External"/><Relationship Id="rId11" Type="http://schemas.openxmlformats.org/officeDocument/2006/relationships/hyperlink" Target="https://techcommunity.microsoft.com/t5/azure-sentinel/become-an-azure-sentinel-ninja-the-complete-level-400-training/ba-p/1246310" TargetMode="External"/><Relationship Id="rId5" Type="http://schemas.openxmlformats.org/officeDocument/2006/relationships/hyperlink" Target="https://techcommunity.microsoft.com/t5/azure-sentinel/deploying-and-managing-azure-sentinel-ninja-style/ba-p/1858073" TargetMode="External"/><Relationship Id="rId15" Type="http://schemas.openxmlformats.org/officeDocument/2006/relationships/hyperlink" Target="https://twitter.com/rodtrent" TargetMode="External"/><Relationship Id="rId10" Type="http://schemas.openxmlformats.org/officeDocument/2006/relationships/hyperlink" Target="https://twitter.com/oshezaf" TargetMode="External"/><Relationship Id="rId19" Type="http://schemas.openxmlformats.org/officeDocument/2006/relationships/hyperlink" Target="https://techcommunity.microsoft.com/t5/azure-sentinel/bg-p/AzureSentinelBlog" TargetMode="External"/><Relationship Id="rId4" Type="http://schemas.openxmlformats.org/officeDocument/2006/relationships/hyperlink" Target="https://twitter.com/Cyb3rPandaH" TargetMode="External"/><Relationship Id="rId9" Type="http://schemas.openxmlformats.org/officeDocument/2006/relationships/hyperlink" Target="https://techcommunity.microsoft.com/t5/azure-sentinel/azure-sentinel-the-connectors-grand-cef-syslog-direct-agent/ba-p/803891" TargetMode="External"/><Relationship Id="rId14" Type="http://schemas.openxmlformats.org/officeDocument/2006/relationships/hyperlink" Target="https://www.getrevue.co/profile/AzureSentinelToda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C9A0B"/>
            </a:gs>
            <a:gs pos="48000">
              <a:srgbClr val="3E011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822" y="4098472"/>
            <a:ext cx="10515600" cy="11643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Hands on Configuring Azure Sentinel</a:t>
            </a:r>
            <a:endParaRPr lang="en-US" sz="440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2" y="5289839"/>
            <a:ext cx="10515600" cy="773369"/>
          </a:xfrm>
        </p:spPr>
        <p:txBody>
          <a:bodyPr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1773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CCBE95FC-531C-4015-A9A2-C381064E42E6}"/>
              </a:ext>
            </a:extLst>
          </p:cNvPr>
          <p:cNvSpPr txBox="1"/>
          <p:nvPr/>
        </p:nvSpPr>
        <p:spPr>
          <a:xfrm>
            <a:off x="0" y="160576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Source Sans Pro SemiBold" panose="020B0603030403020204" pitchFamily="34" charset="0"/>
                <a:cs typeface="Arial" panose="020B0604020202020204" pitchFamily="34" charset="0"/>
              </a:rPr>
              <a:t>Connect sources</a:t>
            </a:r>
          </a:p>
        </p:txBody>
      </p:sp>
      <p:sp>
        <p:nvSpPr>
          <p:cNvPr id="45" name="Down Arrow 44"/>
          <p:cNvSpPr/>
          <p:nvPr/>
        </p:nvSpPr>
        <p:spPr>
          <a:xfrm rot="10800000" flipV="1">
            <a:off x="2112959" y="1653300"/>
            <a:ext cx="625969" cy="920583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Down Arrow 45"/>
          <p:cNvSpPr/>
          <p:nvPr/>
        </p:nvSpPr>
        <p:spPr>
          <a:xfrm flipV="1">
            <a:off x="9453073" y="1653300"/>
            <a:ext cx="625969" cy="920583"/>
          </a:xfrm>
          <a:prstGeom prst="downArrow">
            <a:avLst/>
          </a:prstGeom>
          <a:solidFill>
            <a:srgbClr val="FBD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03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1910268"/>
              </p:ext>
            </p:extLst>
          </p:nvPr>
        </p:nvGraphicFramePr>
        <p:xfrm>
          <a:off x="6018927" y="1725675"/>
          <a:ext cx="5492778" cy="22392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46389">
                  <a:extLst>
                    <a:ext uri="{9D8B030D-6E8A-4147-A177-3AD203B41FA5}">
                      <a16:colId xmlns:a16="http://schemas.microsoft.com/office/drawing/2014/main" val="742660974"/>
                    </a:ext>
                  </a:extLst>
                </a:gridCol>
                <a:gridCol w="2746389">
                  <a:extLst>
                    <a:ext uri="{9D8B030D-6E8A-4147-A177-3AD203B41FA5}">
                      <a16:colId xmlns:a16="http://schemas.microsoft.com/office/drawing/2014/main" val="1802564477"/>
                    </a:ext>
                  </a:extLst>
                </a:gridCol>
              </a:tblGrid>
              <a:tr h="319896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</a:p>
                  </a:txBody>
                  <a:tcPr>
                    <a:solidFill>
                      <a:srgbClr val="3E011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Automated with</a:t>
                      </a:r>
                    </a:p>
                  </a:txBody>
                  <a:tcPr>
                    <a:solidFill>
                      <a:srgbClr val="3E01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09884"/>
                  </a:ext>
                </a:extLst>
              </a:tr>
              <a:tr h="3198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DC910A"/>
                          </a:solidFill>
                        </a:rPr>
                        <a:t>Onboarding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API, PowerShell, 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09909"/>
                  </a:ext>
                </a:extLst>
              </a:tr>
              <a:tr h="3198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DC910A"/>
                          </a:solidFill>
                        </a:rPr>
                        <a:t>Alert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API, PowerShell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326480"/>
                  </a:ext>
                </a:extLst>
              </a:tr>
              <a:tr h="3198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DC910A"/>
                          </a:solidFill>
                        </a:rPr>
                        <a:t>Hunting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API, PowerShell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40311"/>
                  </a:ext>
                </a:extLst>
              </a:tr>
              <a:tr h="3198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DC910A"/>
                          </a:solidFill>
                        </a:rPr>
                        <a:t>Playbooks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51913"/>
                  </a:ext>
                </a:extLst>
              </a:tr>
              <a:tr h="3198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DC910A"/>
                          </a:solidFill>
                        </a:rPr>
                        <a:t>Workbooks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007763"/>
                  </a:ext>
                </a:extLst>
              </a:tr>
              <a:tr h="3198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DC910A"/>
                          </a:solidFill>
                        </a:rPr>
                        <a:t>Connectors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9045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EAA033-0B0C-4362-999F-6ED1B0490D96}"/>
              </a:ext>
            </a:extLst>
          </p:cNvPr>
          <p:cNvSpPr txBox="1">
            <a:spLocks/>
          </p:cNvSpPr>
          <p:nvPr/>
        </p:nvSpPr>
        <p:spPr>
          <a:xfrm>
            <a:off x="637518" y="1727200"/>
            <a:ext cx="10874187" cy="4711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E011F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E011F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E011F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E011F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E011F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PowerShell (AZ Sentinel)</a:t>
            </a:r>
          </a:p>
          <a:p>
            <a:r>
              <a:rPr lang="en-US" dirty="0"/>
              <a:t>Query API Directly</a:t>
            </a:r>
          </a:p>
          <a:p>
            <a:r>
              <a:rPr lang="en-US" dirty="0"/>
              <a:t>ARM Templates</a:t>
            </a: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24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CCBE95FC-531C-4015-A9A2-C381064E42E6}"/>
              </a:ext>
            </a:extLst>
          </p:cNvPr>
          <p:cNvSpPr txBox="1"/>
          <p:nvPr/>
        </p:nvSpPr>
        <p:spPr>
          <a:xfrm>
            <a:off x="0" y="160576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Source Sans Pro SemiBold" panose="020B0603030403020204" pitchFamily="34" charset="0"/>
                <a:cs typeface="Arial" panose="020B0604020202020204" pitchFamily="34" charset="0"/>
              </a:rPr>
              <a:t>Fast Forward</a:t>
            </a:r>
          </a:p>
        </p:txBody>
      </p:sp>
      <p:sp>
        <p:nvSpPr>
          <p:cNvPr id="45" name="Down Arrow 44"/>
          <p:cNvSpPr/>
          <p:nvPr/>
        </p:nvSpPr>
        <p:spPr>
          <a:xfrm rot="10800000" flipV="1">
            <a:off x="2908837" y="1653299"/>
            <a:ext cx="625969" cy="920583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Down Arrow 45"/>
          <p:cNvSpPr/>
          <p:nvPr/>
        </p:nvSpPr>
        <p:spPr>
          <a:xfrm flipV="1">
            <a:off x="8613451" y="1653299"/>
            <a:ext cx="625969" cy="920583"/>
          </a:xfrm>
          <a:prstGeom prst="downArrow">
            <a:avLst/>
          </a:prstGeom>
          <a:solidFill>
            <a:srgbClr val="FBD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3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6E07-7AD4-48D2-A7AE-1F055E16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Threat Intelligence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D4C2-DA9E-4D8B-897B-EEF8F16E16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</a:t>
            </a:r>
          </a:p>
          <a:p>
            <a:r>
              <a:rPr lang="en-US" dirty="0"/>
              <a:t>Security Graph</a:t>
            </a:r>
          </a:p>
          <a:p>
            <a:r>
              <a:rPr lang="en-US" dirty="0"/>
              <a:t>Built-in TAXII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Platforms</a:t>
            </a:r>
          </a:p>
          <a:p>
            <a:r>
              <a:rPr lang="en-US" dirty="0" err="1"/>
              <a:t>Anomali</a:t>
            </a:r>
            <a:r>
              <a:rPr lang="en-US" dirty="0"/>
              <a:t> </a:t>
            </a:r>
            <a:r>
              <a:rPr lang="en-US" dirty="0" err="1"/>
              <a:t>ThreatStream</a:t>
            </a:r>
            <a:endParaRPr lang="en-US" dirty="0"/>
          </a:p>
          <a:p>
            <a:r>
              <a:rPr lang="en-US" dirty="0"/>
              <a:t>MISP</a:t>
            </a:r>
          </a:p>
          <a:p>
            <a:r>
              <a:rPr lang="en-US" dirty="0"/>
              <a:t>Palo Alto </a:t>
            </a:r>
            <a:r>
              <a:rPr lang="en-US" dirty="0" err="1"/>
              <a:t>Minemeld</a:t>
            </a:r>
            <a:endParaRPr lang="en-US" dirty="0"/>
          </a:p>
          <a:p>
            <a:r>
              <a:rPr lang="en-US" dirty="0"/>
              <a:t>Eclectic IQ</a:t>
            </a:r>
          </a:p>
          <a:p>
            <a:r>
              <a:rPr lang="en-US" dirty="0"/>
              <a:t>Recorded Future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87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CCBE95FC-531C-4015-A9A2-C381064E42E6}"/>
              </a:ext>
            </a:extLst>
          </p:cNvPr>
          <p:cNvSpPr txBox="1"/>
          <p:nvPr/>
        </p:nvSpPr>
        <p:spPr>
          <a:xfrm>
            <a:off x="0" y="160576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Source Sans Pro SemiBold" panose="020B0603030403020204" pitchFamily="34" charset="0"/>
                <a:cs typeface="Arial" panose="020B0604020202020204" pitchFamily="34" charset="0"/>
              </a:rPr>
              <a:t>Threat Intelligence</a:t>
            </a:r>
          </a:p>
        </p:txBody>
      </p:sp>
      <p:sp>
        <p:nvSpPr>
          <p:cNvPr id="45" name="Down Arrow 44"/>
          <p:cNvSpPr/>
          <p:nvPr/>
        </p:nvSpPr>
        <p:spPr>
          <a:xfrm rot="10800000" flipV="1">
            <a:off x="2068570" y="1653299"/>
            <a:ext cx="625969" cy="920583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Down Arrow 45"/>
          <p:cNvSpPr/>
          <p:nvPr/>
        </p:nvSpPr>
        <p:spPr>
          <a:xfrm flipV="1">
            <a:off x="9497462" y="1653299"/>
            <a:ext cx="625969" cy="920583"/>
          </a:xfrm>
          <a:prstGeom prst="downArrow">
            <a:avLst/>
          </a:prstGeom>
          <a:solidFill>
            <a:srgbClr val="FBD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6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6E07-7AD4-48D2-A7AE-1F055E16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Turning data into alerts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D4C2-DA9E-4D8B-897B-EEF8F16E16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Analytics rules</a:t>
            </a:r>
          </a:p>
          <a:p>
            <a:r>
              <a:rPr lang="en-US" dirty="0"/>
              <a:t>Built-in in Azure Sentinel</a:t>
            </a:r>
          </a:p>
          <a:p>
            <a:r>
              <a:rPr lang="en-US" dirty="0"/>
              <a:t>Kusto Query Language</a:t>
            </a:r>
          </a:p>
          <a:p>
            <a:r>
              <a:rPr lang="en-US" dirty="0"/>
              <a:t>GitHub and Blogs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5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CCBE95FC-531C-4015-A9A2-C381064E42E6}"/>
              </a:ext>
            </a:extLst>
          </p:cNvPr>
          <p:cNvSpPr txBox="1"/>
          <p:nvPr/>
        </p:nvSpPr>
        <p:spPr>
          <a:xfrm>
            <a:off x="0" y="160576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Source Sans Pro SemiBold" panose="020B0603030403020204" pitchFamily="34" charset="0"/>
                <a:cs typeface="Arial" panose="020B0604020202020204" pitchFamily="34" charset="0"/>
              </a:rPr>
              <a:t>Kusto Time</a:t>
            </a:r>
          </a:p>
        </p:txBody>
      </p:sp>
      <p:sp>
        <p:nvSpPr>
          <p:cNvPr id="45" name="Down Arrow 44"/>
          <p:cNvSpPr/>
          <p:nvPr/>
        </p:nvSpPr>
        <p:spPr>
          <a:xfrm rot="10800000" flipV="1">
            <a:off x="3267056" y="1653300"/>
            <a:ext cx="625969" cy="920583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Down Arrow 45"/>
          <p:cNvSpPr/>
          <p:nvPr/>
        </p:nvSpPr>
        <p:spPr>
          <a:xfrm flipV="1">
            <a:off x="8298977" y="1653300"/>
            <a:ext cx="625969" cy="920583"/>
          </a:xfrm>
          <a:prstGeom prst="downArrow">
            <a:avLst/>
          </a:prstGeom>
          <a:solidFill>
            <a:srgbClr val="FBD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37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6E07-7AD4-48D2-A7AE-1F055E16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Automating Responses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D4C2-DA9E-4D8B-897B-EEF8F16E16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  <a:p>
            <a:r>
              <a:rPr lang="en-US" dirty="0"/>
              <a:t>Logic Apps</a:t>
            </a:r>
          </a:p>
          <a:p>
            <a:r>
              <a:rPr lang="en-US" dirty="0"/>
              <a:t>GitHub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088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CCBE95FC-531C-4015-A9A2-C381064E42E6}"/>
              </a:ext>
            </a:extLst>
          </p:cNvPr>
          <p:cNvSpPr txBox="1"/>
          <p:nvPr/>
        </p:nvSpPr>
        <p:spPr>
          <a:xfrm>
            <a:off x="0" y="160576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Source Sans Pro SemiBold" panose="020B0603030403020204" pitchFamily="34" charset="0"/>
                <a:cs typeface="Arial" panose="020B0604020202020204" pitchFamily="34" charset="0"/>
              </a:rPr>
              <a:t>SOAR-</a:t>
            </a:r>
            <a:r>
              <a:rPr lang="en-US" sz="6000" b="1" dirty="0" err="1">
                <a:solidFill>
                  <a:schemeClr val="bg1"/>
                </a:solidFill>
                <a:latin typeface="Arial" panose="020B0604020202020204" pitchFamily="34" charset="0"/>
                <a:ea typeface="Source Sans Pro SemiBold" panose="020B0603030403020204" pitchFamily="34" charset="0"/>
                <a:cs typeface="Arial" panose="020B0604020202020204" pitchFamily="34" charset="0"/>
              </a:rPr>
              <a:t>ing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ea typeface="Source Sans Pro SemiBold" panose="020B0603030403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Down Arrow 44"/>
          <p:cNvSpPr/>
          <p:nvPr/>
        </p:nvSpPr>
        <p:spPr>
          <a:xfrm rot="10800000" flipV="1">
            <a:off x="3267056" y="1653300"/>
            <a:ext cx="625969" cy="920583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Down Arrow 45"/>
          <p:cNvSpPr/>
          <p:nvPr/>
        </p:nvSpPr>
        <p:spPr>
          <a:xfrm flipV="1">
            <a:off x="8298977" y="1653300"/>
            <a:ext cx="625969" cy="920583"/>
          </a:xfrm>
          <a:prstGeom prst="downArrow">
            <a:avLst/>
          </a:prstGeom>
          <a:solidFill>
            <a:srgbClr val="FBD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72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81090" y="0"/>
            <a:ext cx="9610910" cy="6858000"/>
          </a:xfrm>
          <a:prstGeom prst="rect">
            <a:avLst/>
          </a:prstGeom>
          <a:solidFill>
            <a:srgbClr val="EA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Recommendations: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https://github.com/OTRF</a:t>
            </a:r>
            <a:r>
              <a:rPr lang="en-US" dirty="0"/>
              <a:t> by </a:t>
            </a:r>
            <a:r>
              <a:rPr lang="en-GB" b="0" i="0" u="sng" dirty="0">
                <a:effectLst/>
                <a:hlinkClick r:id="rId3"/>
              </a:rPr>
              <a:t>@Cyb3rWard0g</a:t>
            </a:r>
            <a:r>
              <a:rPr lang="en-US" dirty="0"/>
              <a:t> and </a:t>
            </a:r>
            <a:r>
              <a:rPr lang="en-GB" b="0" i="0" u="none" strike="noStrike" dirty="0">
                <a:effectLst/>
                <a:hlinkClick r:id="rId4"/>
              </a:rPr>
              <a:t>@Cyb3rPandaH</a:t>
            </a:r>
            <a:r>
              <a:rPr lang="en-US" dirty="0"/>
              <a:t> </a:t>
            </a:r>
          </a:p>
          <a:p>
            <a:endParaRPr lang="en-GB" dirty="0"/>
          </a:p>
          <a:p>
            <a:r>
              <a:rPr lang="en-US" dirty="0">
                <a:hlinkClick r:id="rId5"/>
              </a:rPr>
              <a:t>Deploying and Managing Azure Sentinel</a:t>
            </a:r>
            <a:r>
              <a:rPr lang="en-US" dirty="0"/>
              <a:t> by </a:t>
            </a:r>
            <a:r>
              <a:rPr lang="en-US" dirty="0">
                <a:hlinkClick r:id="rId6"/>
              </a:rPr>
              <a:t>@PKhabazi</a:t>
            </a:r>
            <a:endParaRPr lang="en-US" dirty="0"/>
          </a:p>
          <a:p>
            <a:endParaRPr lang="en-US" dirty="0"/>
          </a:p>
          <a:p>
            <a:r>
              <a:rPr lang="en-GB" dirty="0" err="1">
                <a:hlinkClick r:id="rId7"/>
              </a:rPr>
              <a:t>SecureHats</a:t>
            </a:r>
            <a:r>
              <a:rPr lang="en-GB" dirty="0">
                <a:hlinkClick r:id="rId7"/>
              </a:rPr>
              <a:t> (</a:t>
            </a:r>
            <a:r>
              <a:rPr lang="en-GB" dirty="0" err="1">
                <a:hlinkClick r:id="rId7"/>
              </a:rPr>
              <a:t>SecureHats</a:t>
            </a:r>
            <a:r>
              <a:rPr lang="en-GB" dirty="0">
                <a:hlinkClick r:id="rId7"/>
              </a:rPr>
              <a:t>) (github.com)</a:t>
            </a:r>
            <a:r>
              <a:rPr lang="en-GB" dirty="0"/>
              <a:t> by </a:t>
            </a:r>
            <a:r>
              <a:rPr lang="en-GB" dirty="0">
                <a:hlinkClick r:id="rId8"/>
              </a:rPr>
              <a:t>@DijkmanRogier</a:t>
            </a:r>
            <a:endParaRPr lang="en-GB" dirty="0"/>
          </a:p>
          <a:p>
            <a:endParaRPr lang="en-US" dirty="0"/>
          </a:p>
          <a:p>
            <a:r>
              <a:rPr lang="en-US" dirty="0">
                <a:hlinkClick r:id="rId9"/>
              </a:rPr>
              <a:t>Grand Connector List</a:t>
            </a:r>
            <a:r>
              <a:rPr lang="en-US" dirty="0"/>
              <a:t> by </a:t>
            </a:r>
            <a:r>
              <a:rPr lang="en-US" dirty="0">
                <a:hlinkClick r:id="rId10"/>
              </a:rPr>
              <a:t>@Oshezaf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11"/>
              </a:rPr>
              <a:t>Sentinel Ninja Training</a:t>
            </a:r>
            <a:r>
              <a:rPr lang="en-US" dirty="0"/>
              <a:t> by </a:t>
            </a:r>
            <a:r>
              <a:rPr lang="en-US" dirty="0">
                <a:hlinkClick r:id="rId10"/>
              </a:rPr>
              <a:t>@Oshezaf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12"/>
              </a:rPr>
              <a:t>https://m365internals.com/</a:t>
            </a:r>
            <a:r>
              <a:rPr lang="en-US" dirty="0"/>
              <a:t> by </a:t>
            </a:r>
            <a:r>
              <a:rPr lang="en-US" dirty="0">
                <a:hlinkClick r:id="rId13"/>
              </a:rPr>
              <a:t>@DebugPrivilege 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14"/>
              </a:rPr>
              <a:t>https://www.getrevue.co/profile/AzureSentinelToday</a:t>
            </a:r>
            <a:r>
              <a:rPr lang="en-US" dirty="0"/>
              <a:t> by </a:t>
            </a:r>
            <a:r>
              <a:rPr lang="en-US" dirty="0">
                <a:hlinkClick r:id="rId15"/>
              </a:rPr>
              <a:t>@RodTrent</a:t>
            </a:r>
            <a:endParaRPr lang="en-US" dirty="0">
              <a:hlinkClick r:id="rId16"/>
            </a:endParaRPr>
          </a:p>
          <a:p>
            <a:endParaRPr lang="en-US" dirty="0">
              <a:hlinkClick r:id="rId16"/>
            </a:endParaRPr>
          </a:p>
          <a:p>
            <a:r>
              <a:rPr lang="en-US" dirty="0">
                <a:hlinkClick r:id="rId17"/>
              </a:rPr>
              <a:t>https://www.youtube.com/c/MaartenGoet/</a:t>
            </a:r>
            <a:r>
              <a:rPr lang="en-US" dirty="0"/>
              <a:t> by </a:t>
            </a:r>
            <a:r>
              <a:rPr lang="en-US" dirty="0">
                <a:hlinkClick r:id="rId18"/>
              </a:rPr>
              <a:t>@Maarten_Goet</a:t>
            </a:r>
            <a:endParaRPr lang="en-US" dirty="0"/>
          </a:p>
          <a:p>
            <a:endParaRPr lang="en-US" dirty="0">
              <a:hlinkClick r:id="rId16"/>
            </a:endParaRPr>
          </a:p>
          <a:p>
            <a:r>
              <a:rPr lang="en-US" dirty="0">
                <a:hlinkClick r:id="rId16"/>
              </a:rPr>
              <a:t>Azure Sentinel </a:t>
            </a:r>
            <a:r>
              <a:rPr lang="en-US" dirty="0" err="1">
                <a:hlinkClick r:id="rId16"/>
              </a:rPr>
              <a:t>Github</a:t>
            </a:r>
            <a:r>
              <a:rPr lang="en-US" dirty="0"/>
              <a:t> by Microsoft, the community and you</a:t>
            </a:r>
          </a:p>
          <a:p>
            <a:endParaRPr lang="en-US" dirty="0"/>
          </a:p>
          <a:p>
            <a:r>
              <a:rPr lang="en-GB" dirty="0">
                <a:hlinkClick r:id="rId19"/>
              </a:rPr>
              <a:t>Azure Sentinel - Microsoft Tech Community</a:t>
            </a:r>
            <a:r>
              <a:rPr lang="en-GB" dirty="0"/>
              <a:t> </a:t>
            </a:r>
            <a:r>
              <a:rPr lang="en-US" dirty="0"/>
              <a:t> by Microsoft, the community and you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38" y="2489978"/>
            <a:ext cx="2253652" cy="18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0F8B59-0556-4DD2-ABA9-3417C35ACA0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02219" y="329678"/>
            <a:ext cx="2689781" cy="30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7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000">
              <a:srgbClr val="3E011F"/>
            </a:gs>
            <a:gs pos="69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 descr="A picture containing person, person, indoor&#10;&#10;Description automatically generated">
            <a:extLst>
              <a:ext uri="{FF2B5EF4-FFF2-40B4-BE49-F238E27FC236}">
                <a16:creationId xmlns:a16="http://schemas.microsoft.com/office/drawing/2014/main" id="{BB364133-13AB-4C37-A32C-0F02952697F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2" r="17512"/>
          <a:stretch>
            <a:fillRect/>
          </a:stretch>
        </p:blipFill>
        <p:spPr>
          <a:xfrm>
            <a:off x="7499350" y="180975"/>
            <a:ext cx="4305300" cy="4419600"/>
          </a:xfrm>
        </p:spPr>
      </p:pic>
      <p:sp>
        <p:nvSpPr>
          <p:cNvPr id="3" name="TextBox 2"/>
          <p:cNvSpPr txBox="1"/>
          <p:nvPr/>
        </p:nvSpPr>
        <p:spPr>
          <a:xfrm>
            <a:off x="831213" y="2359153"/>
            <a:ext cx="6630088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Service desk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Engineer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Engineer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 of 1 and expecting our 2</a:t>
            </a:r>
            <a:r>
              <a:rPr lang="en-US" sz="16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Mountain biking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GCFE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lot of legacy or </a:t>
            </a: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expired certificates 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213" y="979516"/>
            <a:ext cx="6630088" cy="11079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  <a:endParaRPr lang="en-US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utoShape 1"/>
          <p:cNvSpPr>
            <a:spLocks/>
          </p:cNvSpPr>
          <p:nvPr/>
        </p:nvSpPr>
        <p:spPr bwMode="auto">
          <a:xfrm rot="9012974">
            <a:off x="7669189" y="390315"/>
            <a:ext cx="4638954" cy="4498824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noFill/>
          <a:ln w="19050" cap="flat">
            <a:solidFill>
              <a:srgbClr val="EC9A0B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9" name="Freeform 70"/>
          <p:cNvSpPr>
            <a:spLocks noEditPoints="1"/>
          </p:cNvSpPr>
          <p:nvPr/>
        </p:nvSpPr>
        <p:spPr bwMode="auto">
          <a:xfrm>
            <a:off x="10420223" y="4799926"/>
            <a:ext cx="345934" cy="345935"/>
          </a:xfrm>
          <a:custGeom>
            <a:avLst/>
            <a:gdLst>
              <a:gd name="T0" fmla="*/ 519 w 1037"/>
              <a:gd name="T1" fmla="*/ 0 h 1037"/>
              <a:gd name="T2" fmla="*/ 0 w 1037"/>
              <a:gd name="T3" fmla="*/ 518 h 1037"/>
              <a:gd name="T4" fmla="*/ 519 w 1037"/>
              <a:gd name="T5" fmla="*/ 1037 h 1037"/>
              <a:gd name="T6" fmla="*/ 1037 w 1037"/>
              <a:gd name="T7" fmla="*/ 518 h 1037"/>
              <a:gd name="T8" fmla="*/ 519 w 1037"/>
              <a:gd name="T9" fmla="*/ 0 h 1037"/>
              <a:gd name="T10" fmla="*/ 730 w 1037"/>
              <a:gd name="T11" fmla="*/ 425 h 1037"/>
              <a:gd name="T12" fmla="*/ 730 w 1037"/>
              <a:gd name="T13" fmla="*/ 438 h 1037"/>
              <a:gd name="T14" fmla="*/ 439 w 1037"/>
              <a:gd name="T15" fmla="*/ 728 h 1037"/>
              <a:gd name="T16" fmla="*/ 283 w 1037"/>
              <a:gd name="T17" fmla="*/ 683 h 1037"/>
              <a:gd name="T18" fmla="*/ 307 w 1037"/>
              <a:gd name="T19" fmla="*/ 684 h 1037"/>
              <a:gd name="T20" fmla="*/ 434 w 1037"/>
              <a:gd name="T21" fmla="*/ 640 h 1037"/>
              <a:gd name="T22" fmla="*/ 339 w 1037"/>
              <a:gd name="T23" fmla="*/ 569 h 1037"/>
              <a:gd name="T24" fmla="*/ 358 w 1037"/>
              <a:gd name="T25" fmla="*/ 571 h 1037"/>
              <a:gd name="T26" fmla="*/ 385 w 1037"/>
              <a:gd name="T27" fmla="*/ 568 h 1037"/>
              <a:gd name="T28" fmla="*/ 303 w 1037"/>
              <a:gd name="T29" fmla="*/ 467 h 1037"/>
              <a:gd name="T30" fmla="*/ 303 w 1037"/>
              <a:gd name="T31" fmla="*/ 466 h 1037"/>
              <a:gd name="T32" fmla="*/ 349 w 1037"/>
              <a:gd name="T33" fmla="*/ 479 h 1037"/>
              <a:gd name="T34" fmla="*/ 304 w 1037"/>
              <a:gd name="T35" fmla="*/ 394 h 1037"/>
              <a:gd name="T36" fmla="*/ 318 w 1037"/>
              <a:gd name="T37" fmla="*/ 343 h 1037"/>
              <a:gd name="T38" fmla="*/ 528 w 1037"/>
              <a:gd name="T39" fmla="*/ 449 h 1037"/>
              <a:gd name="T40" fmla="*/ 525 w 1037"/>
              <a:gd name="T41" fmla="*/ 426 h 1037"/>
              <a:gd name="T42" fmla="*/ 628 w 1037"/>
              <a:gd name="T43" fmla="*/ 324 h 1037"/>
              <a:gd name="T44" fmla="*/ 702 w 1037"/>
              <a:gd name="T45" fmla="*/ 356 h 1037"/>
              <a:gd name="T46" fmla="*/ 767 w 1037"/>
              <a:gd name="T47" fmla="*/ 331 h 1037"/>
              <a:gd name="T48" fmla="*/ 722 w 1037"/>
              <a:gd name="T49" fmla="*/ 388 h 1037"/>
              <a:gd name="T50" fmla="*/ 781 w 1037"/>
              <a:gd name="T51" fmla="*/ 372 h 1037"/>
              <a:gd name="T52" fmla="*/ 730 w 1037"/>
              <a:gd name="T53" fmla="*/ 425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7" h="1037">
                <a:moveTo>
                  <a:pt x="519" y="0"/>
                </a:moveTo>
                <a:cubicBezTo>
                  <a:pt x="233" y="0"/>
                  <a:pt x="0" y="232"/>
                  <a:pt x="0" y="518"/>
                </a:cubicBezTo>
                <a:cubicBezTo>
                  <a:pt x="0" y="805"/>
                  <a:pt x="233" y="1037"/>
                  <a:pt x="519" y="1037"/>
                </a:cubicBezTo>
                <a:cubicBezTo>
                  <a:pt x="805" y="1037"/>
                  <a:pt x="1037" y="805"/>
                  <a:pt x="1037" y="518"/>
                </a:cubicBezTo>
                <a:cubicBezTo>
                  <a:pt x="1037" y="232"/>
                  <a:pt x="805" y="0"/>
                  <a:pt x="519" y="0"/>
                </a:cubicBezTo>
                <a:close/>
                <a:moveTo>
                  <a:pt x="730" y="425"/>
                </a:moveTo>
                <a:cubicBezTo>
                  <a:pt x="730" y="429"/>
                  <a:pt x="730" y="434"/>
                  <a:pt x="730" y="438"/>
                </a:cubicBezTo>
                <a:cubicBezTo>
                  <a:pt x="730" y="573"/>
                  <a:pt x="627" y="728"/>
                  <a:pt x="439" y="728"/>
                </a:cubicBezTo>
                <a:cubicBezTo>
                  <a:pt x="382" y="728"/>
                  <a:pt x="328" y="712"/>
                  <a:pt x="283" y="683"/>
                </a:cubicBezTo>
                <a:cubicBezTo>
                  <a:pt x="291" y="683"/>
                  <a:pt x="299" y="684"/>
                  <a:pt x="307" y="684"/>
                </a:cubicBezTo>
                <a:cubicBezTo>
                  <a:pt x="355" y="684"/>
                  <a:pt x="399" y="668"/>
                  <a:pt x="434" y="640"/>
                </a:cubicBezTo>
                <a:cubicBezTo>
                  <a:pt x="389" y="639"/>
                  <a:pt x="352" y="610"/>
                  <a:pt x="339" y="569"/>
                </a:cubicBezTo>
                <a:cubicBezTo>
                  <a:pt x="345" y="570"/>
                  <a:pt x="351" y="571"/>
                  <a:pt x="358" y="571"/>
                </a:cubicBezTo>
                <a:cubicBezTo>
                  <a:pt x="367" y="571"/>
                  <a:pt x="376" y="570"/>
                  <a:pt x="385" y="568"/>
                </a:cubicBezTo>
                <a:cubicBezTo>
                  <a:pt x="338" y="558"/>
                  <a:pt x="303" y="517"/>
                  <a:pt x="303" y="467"/>
                </a:cubicBezTo>
                <a:cubicBezTo>
                  <a:pt x="303" y="466"/>
                  <a:pt x="303" y="466"/>
                  <a:pt x="303" y="466"/>
                </a:cubicBezTo>
                <a:cubicBezTo>
                  <a:pt x="317" y="474"/>
                  <a:pt x="332" y="478"/>
                  <a:pt x="349" y="479"/>
                </a:cubicBezTo>
                <a:cubicBezTo>
                  <a:pt x="322" y="461"/>
                  <a:pt x="304" y="429"/>
                  <a:pt x="304" y="394"/>
                </a:cubicBezTo>
                <a:cubicBezTo>
                  <a:pt x="304" y="375"/>
                  <a:pt x="309" y="358"/>
                  <a:pt x="318" y="343"/>
                </a:cubicBezTo>
                <a:cubicBezTo>
                  <a:pt x="368" y="404"/>
                  <a:pt x="443" y="445"/>
                  <a:pt x="528" y="449"/>
                </a:cubicBezTo>
                <a:cubicBezTo>
                  <a:pt x="526" y="442"/>
                  <a:pt x="525" y="434"/>
                  <a:pt x="525" y="426"/>
                </a:cubicBezTo>
                <a:cubicBezTo>
                  <a:pt x="525" y="370"/>
                  <a:pt x="571" y="324"/>
                  <a:pt x="628" y="324"/>
                </a:cubicBezTo>
                <a:cubicBezTo>
                  <a:pt x="657" y="324"/>
                  <a:pt x="683" y="336"/>
                  <a:pt x="702" y="356"/>
                </a:cubicBezTo>
                <a:cubicBezTo>
                  <a:pt x="725" y="352"/>
                  <a:pt x="747" y="343"/>
                  <a:pt x="767" y="331"/>
                </a:cubicBezTo>
                <a:cubicBezTo>
                  <a:pt x="759" y="355"/>
                  <a:pt x="743" y="375"/>
                  <a:pt x="722" y="388"/>
                </a:cubicBezTo>
                <a:cubicBezTo>
                  <a:pt x="743" y="385"/>
                  <a:pt x="762" y="380"/>
                  <a:pt x="781" y="372"/>
                </a:cubicBezTo>
                <a:cubicBezTo>
                  <a:pt x="767" y="392"/>
                  <a:pt x="750" y="410"/>
                  <a:pt x="730" y="4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37"/>
          <p:cNvSpPr>
            <a:spLocks noEditPoints="1"/>
          </p:cNvSpPr>
          <p:nvPr/>
        </p:nvSpPr>
        <p:spPr bwMode="auto">
          <a:xfrm>
            <a:off x="10929771" y="4804777"/>
            <a:ext cx="345934" cy="345935"/>
          </a:xfrm>
          <a:custGeom>
            <a:avLst/>
            <a:gdLst>
              <a:gd name="T0" fmla="*/ 519 w 1037"/>
              <a:gd name="T1" fmla="*/ 0 h 1036"/>
              <a:gd name="T2" fmla="*/ 0 w 1037"/>
              <a:gd name="T3" fmla="*/ 518 h 1036"/>
              <a:gd name="T4" fmla="*/ 519 w 1037"/>
              <a:gd name="T5" fmla="*/ 1036 h 1036"/>
              <a:gd name="T6" fmla="*/ 1037 w 1037"/>
              <a:gd name="T7" fmla="*/ 518 h 1036"/>
              <a:gd name="T8" fmla="*/ 519 w 1037"/>
              <a:gd name="T9" fmla="*/ 0 h 1036"/>
              <a:gd name="T10" fmla="*/ 392 w 1037"/>
              <a:gd name="T11" fmla="*/ 733 h 1036"/>
              <a:gd name="T12" fmla="*/ 287 w 1037"/>
              <a:gd name="T13" fmla="*/ 733 h 1036"/>
              <a:gd name="T14" fmla="*/ 287 w 1037"/>
              <a:gd name="T15" fmla="*/ 395 h 1036"/>
              <a:gd name="T16" fmla="*/ 392 w 1037"/>
              <a:gd name="T17" fmla="*/ 395 h 1036"/>
              <a:gd name="T18" fmla="*/ 392 w 1037"/>
              <a:gd name="T19" fmla="*/ 733 h 1036"/>
              <a:gd name="T20" fmla="*/ 339 w 1037"/>
              <a:gd name="T21" fmla="*/ 354 h 1036"/>
              <a:gd name="T22" fmla="*/ 284 w 1037"/>
              <a:gd name="T23" fmla="*/ 301 h 1036"/>
              <a:gd name="T24" fmla="*/ 340 w 1037"/>
              <a:gd name="T25" fmla="*/ 249 h 1036"/>
              <a:gd name="T26" fmla="*/ 395 w 1037"/>
              <a:gd name="T27" fmla="*/ 301 h 1036"/>
              <a:gd name="T28" fmla="*/ 339 w 1037"/>
              <a:gd name="T29" fmla="*/ 354 h 1036"/>
              <a:gd name="T30" fmla="*/ 775 w 1037"/>
              <a:gd name="T31" fmla="*/ 733 h 1036"/>
              <a:gd name="T32" fmla="*/ 670 w 1037"/>
              <a:gd name="T33" fmla="*/ 733 h 1036"/>
              <a:gd name="T34" fmla="*/ 670 w 1037"/>
              <a:gd name="T35" fmla="*/ 546 h 1036"/>
              <a:gd name="T36" fmla="*/ 617 w 1037"/>
              <a:gd name="T37" fmla="*/ 472 h 1036"/>
              <a:gd name="T38" fmla="*/ 563 w 1037"/>
              <a:gd name="T39" fmla="*/ 512 h 1036"/>
              <a:gd name="T40" fmla="*/ 560 w 1037"/>
              <a:gd name="T41" fmla="*/ 538 h 1036"/>
              <a:gd name="T42" fmla="*/ 560 w 1037"/>
              <a:gd name="T43" fmla="*/ 733 h 1036"/>
              <a:gd name="T44" fmla="*/ 455 w 1037"/>
              <a:gd name="T45" fmla="*/ 733 h 1036"/>
              <a:gd name="T46" fmla="*/ 455 w 1037"/>
              <a:gd name="T47" fmla="*/ 503 h 1036"/>
              <a:gd name="T48" fmla="*/ 452 w 1037"/>
              <a:gd name="T49" fmla="*/ 395 h 1036"/>
              <a:gd name="T50" fmla="*/ 543 w 1037"/>
              <a:gd name="T51" fmla="*/ 395 h 1036"/>
              <a:gd name="T52" fmla="*/ 548 w 1037"/>
              <a:gd name="T53" fmla="*/ 442 h 1036"/>
              <a:gd name="T54" fmla="*/ 550 w 1037"/>
              <a:gd name="T55" fmla="*/ 442 h 1036"/>
              <a:gd name="T56" fmla="*/ 654 w 1037"/>
              <a:gd name="T57" fmla="*/ 387 h 1036"/>
              <a:gd name="T58" fmla="*/ 775 w 1037"/>
              <a:gd name="T59" fmla="*/ 533 h 1036"/>
              <a:gd name="T60" fmla="*/ 775 w 1037"/>
              <a:gd name="T61" fmla="*/ 733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37" h="1036">
                <a:moveTo>
                  <a:pt x="519" y="0"/>
                </a:moveTo>
                <a:cubicBezTo>
                  <a:pt x="232" y="0"/>
                  <a:pt x="0" y="232"/>
                  <a:pt x="0" y="518"/>
                </a:cubicBezTo>
                <a:cubicBezTo>
                  <a:pt x="0" y="804"/>
                  <a:pt x="232" y="1036"/>
                  <a:pt x="519" y="1036"/>
                </a:cubicBezTo>
                <a:cubicBezTo>
                  <a:pt x="805" y="1036"/>
                  <a:pt x="1037" y="804"/>
                  <a:pt x="1037" y="518"/>
                </a:cubicBezTo>
                <a:cubicBezTo>
                  <a:pt x="1037" y="232"/>
                  <a:pt x="805" y="0"/>
                  <a:pt x="519" y="0"/>
                </a:cubicBezTo>
                <a:close/>
                <a:moveTo>
                  <a:pt x="392" y="733"/>
                </a:moveTo>
                <a:cubicBezTo>
                  <a:pt x="287" y="733"/>
                  <a:pt x="287" y="733"/>
                  <a:pt x="287" y="733"/>
                </a:cubicBezTo>
                <a:cubicBezTo>
                  <a:pt x="287" y="395"/>
                  <a:pt x="287" y="395"/>
                  <a:pt x="287" y="395"/>
                </a:cubicBezTo>
                <a:cubicBezTo>
                  <a:pt x="392" y="395"/>
                  <a:pt x="392" y="395"/>
                  <a:pt x="392" y="395"/>
                </a:cubicBezTo>
                <a:lnTo>
                  <a:pt x="392" y="733"/>
                </a:lnTo>
                <a:close/>
                <a:moveTo>
                  <a:pt x="339" y="354"/>
                </a:moveTo>
                <a:cubicBezTo>
                  <a:pt x="306" y="354"/>
                  <a:pt x="284" y="330"/>
                  <a:pt x="284" y="301"/>
                </a:cubicBezTo>
                <a:cubicBezTo>
                  <a:pt x="284" y="271"/>
                  <a:pt x="306" y="249"/>
                  <a:pt x="340" y="249"/>
                </a:cubicBezTo>
                <a:cubicBezTo>
                  <a:pt x="374" y="249"/>
                  <a:pt x="395" y="271"/>
                  <a:pt x="395" y="301"/>
                </a:cubicBezTo>
                <a:cubicBezTo>
                  <a:pt x="395" y="330"/>
                  <a:pt x="374" y="354"/>
                  <a:pt x="339" y="354"/>
                </a:cubicBezTo>
                <a:close/>
                <a:moveTo>
                  <a:pt x="775" y="733"/>
                </a:moveTo>
                <a:cubicBezTo>
                  <a:pt x="670" y="733"/>
                  <a:pt x="670" y="733"/>
                  <a:pt x="670" y="733"/>
                </a:cubicBezTo>
                <a:cubicBezTo>
                  <a:pt x="670" y="546"/>
                  <a:pt x="670" y="546"/>
                  <a:pt x="670" y="546"/>
                </a:cubicBezTo>
                <a:cubicBezTo>
                  <a:pt x="670" y="502"/>
                  <a:pt x="655" y="472"/>
                  <a:pt x="617" y="472"/>
                </a:cubicBezTo>
                <a:cubicBezTo>
                  <a:pt x="588" y="472"/>
                  <a:pt x="571" y="492"/>
                  <a:pt x="563" y="512"/>
                </a:cubicBezTo>
                <a:cubicBezTo>
                  <a:pt x="560" y="519"/>
                  <a:pt x="560" y="528"/>
                  <a:pt x="560" y="538"/>
                </a:cubicBezTo>
                <a:cubicBezTo>
                  <a:pt x="560" y="733"/>
                  <a:pt x="560" y="733"/>
                  <a:pt x="560" y="733"/>
                </a:cubicBezTo>
                <a:cubicBezTo>
                  <a:pt x="455" y="733"/>
                  <a:pt x="455" y="733"/>
                  <a:pt x="455" y="733"/>
                </a:cubicBezTo>
                <a:cubicBezTo>
                  <a:pt x="455" y="503"/>
                  <a:pt x="455" y="503"/>
                  <a:pt x="455" y="503"/>
                </a:cubicBezTo>
                <a:cubicBezTo>
                  <a:pt x="455" y="461"/>
                  <a:pt x="453" y="425"/>
                  <a:pt x="452" y="395"/>
                </a:cubicBezTo>
                <a:cubicBezTo>
                  <a:pt x="543" y="395"/>
                  <a:pt x="543" y="395"/>
                  <a:pt x="543" y="395"/>
                </a:cubicBezTo>
                <a:cubicBezTo>
                  <a:pt x="548" y="442"/>
                  <a:pt x="548" y="442"/>
                  <a:pt x="548" y="442"/>
                </a:cubicBezTo>
                <a:cubicBezTo>
                  <a:pt x="550" y="442"/>
                  <a:pt x="550" y="442"/>
                  <a:pt x="550" y="442"/>
                </a:cubicBezTo>
                <a:cubicBezTo>
                  <a:pt x="564" y="420"/>
                  <a:pt x="598" y="387"/>
                  <a:pt x="654" y="387"/>
                </a:cubicBezTo>
                <a:cubicBezTo>
                  <a:pt x="723" y="387"/>
                  <a:pt x="775" y="434"/>
                  <a:pt x="775" y="533"/>
                </a:cubicBezTo>
                <a:lnTo>
                  <a:pt x="775" y="7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9370853" y="4799925"/>
            <a:ext cx="345934" cy="345935"/>
            <a:chOff x="9002068" y="5313352"/>
            <a:chExt cx="345934" cy="345935"/>
          </a:xfrm>
          <a:solidFill>
            <a:schemeClr val="bg1">
              <a:lumMod val="95000"/>
            </a:schemeClr>
          </a:solidFill>
        </p:grpSpPr>
        <p:sp>
          <p:nvSpPr>
            <p:cNvPr id="21" name="Oval 20"/>
            <p:cNvSpPr/>
            <p:nvPr/>
          </p:nvSpPr>
          <p:spPr>
            <a:xfrm>
              <a:off x="9002068" y="5313352"/>
              <a:ext cx="345934" cy="3459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https://cdn.iconscout.com/icon/free/png-256/github-153-675523.png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8226" y="5383633"/>
              <a:ext cx="200720" cy="200720"/>
            </a:xfrm>
            <a:prstGeom prst="rect">
              <a:avLst/>
            </a:prstGeom>
            <a:grpFill/>
          </p:spPr>
        </p:pic>
      </p:grpSp>
      <p:grpSp>
        <p:nvGrpSpPr>
          <p:cNvPr id="23" name="Group 22"/>
          <p:cNvGrpSpPr/>
          <p:nvPr/>
        </p:nvGrpSpPr>
        <p:grpSpPr>
          <a:xfrm>
            <a:off x="9893938" y="4799925"/>
            <a:ext cx="362671" cy="362671"/>
            <a:chOff x="9713789" y="5538268"/>
            <a:chExt cx="362671" cy="362671"/>
          </a:xfrm>
        </p:grpSpPr>
        <p:sp>
          <p:nvSpPr>
            <p:cNvPr id="27" name="Oval 26"/>
            <p:cNvSpPr/>
            <p:nvPr/>
          </p:nvSpPr>
          <p:spPr>
            <a:xfrm>
              <a:off x="9722158" y="5538268"/>
              <a:ext cx="345934" cy="3459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https://webstockreview.net/images/youtube-clipart-white-1.png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3789" y="5538268"/>
              <a:ext cx="362671" cy="362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258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3E011F"/>
            </a:gs>
            <a:gs pos="100000">
              <a:srgbClr val="0F011B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/>
          </p:cNvSpPr>
          <p:nvPr/>
        </p:nvSpPr>
        <p:spPr bwMode="auto">
          <a:xfrm>
            <a:off x="5305876" y="2427467"/>
            <a:ext cx="1920123" cy="2028116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3627"/>
          <p:cNvSpPr/>
          <p:nvPr/>
        </p:nvSpPr>
        <p:spPr>
          <a:xfrm>
            <a:off x="5917849" y="3090375"/>
            <a:ext cx="696178" cy="782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83144" y="2986969"/>
            <a:ext cx="2774995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Titillium Light" charset="0"/>
                <a:cs typeface="Arial" panose="020B0604020202020204" pitchFamily="34" charset="0"/>
              </a:rPr>
              <a:t>Questions Page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24365" y="4013906"/>
            <a:ext cx="691243" cy="0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7" name="AutoShape 1"/>
          <p:cNvSpPr>
            <a:spLocks/>
          </p:cNvSpPr>
          <p:nvPr/>
        </p:nvSpPr>
        <p:spPr bwMode="auto">
          <a:xfrm rot="10003905">
            <a:off x="7707373" y="-1232943"/>
            <a:ext cx="4890130" cy="476354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noFill/>
          <a:ln w="381000" cap="flat">
            <a:solidFill>
              <a:srgbClr val="FBAE1C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AutoShape 1"/>
          <p:cNvSpPr>
            <a:spLocks/>
          </p:cNvSpPr>
          <p:nvPr/>
        </p:nvSpPr>
        <p:spPr bwMode="auto">
          <a:xfrm rot="8749278">
            <a:off x="10443618" y="109886"/>
            <a:ext cx="3214223" cy="313102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noFill/>
          <a:ln w="57150" cap="flat">
            <a:solidFill>
              <a:schemeClr val="bg1">
                <a:lumMod val="95000"/>
              </a:schemeClr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57719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rgbClr val="3E011F"/>
            </a:gs>
            <a:gs pos="100000">
              <a:srgbClr val="0F011B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860204" y="2602231"/>
            <a:ext cx="5331795" cy="84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-1" y="2593740"/>
            <a:ext cx="5106705" cy="84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3844836"/>
            <a:ext cx="121919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Titillium Light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09BDC0-8D65-4BB1-8ABE-B1B33BE20382}"/>
              </a:ext>
            </a:extLst>
          </p:cNvPr>
          <p:cNvSpPr txBox="1"/>
          <p:nvPr/>
        </p:nvSpPr>
        <p:spPr>
          <a:xfrm>
            <a:off x="3370279" y="5474104"/>
            <a:ext cx="1073700" cy="276999"/>
          </a:xfrm>
          <a:prstGeom prst="rect">
            <a:avLst/>
          </a:prstGeom>
          <a:noFill/>
        </p:spPr>
        <p:txBody>
          <a:bodyPr wrap="square" lIns="72000" rIns="72000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KustoKing</a:t>
            </a:r>
            <a:endParaRPr lang="en-US" sz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A418CE-F71B-445A-9528-FB7E06D6D5B3}"/>
              </a:ext>
            </a:extLst>
          </p:cNvPr>
          <p:cNvSpPr txBox="1"/>
          <p:nvPr/>
        </p:nvSpPr>
        <p:spPr>
          <a:xfrm>
            <a:off x="7799435" y="5474104"/>
            <a:ext cx="1149255" cy="276999"/>
          </a:xfrm>
          <a:prstGeom prst="rect">
            <a:avLst/>
          </a:prstGeom>
          <a:noFill/>
        </p:spPr>
        <p:txBody>
          <a:bodyPr wrap="square" lIns="72000" rIns="72000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giannicastaldi</a:t>
            </a:r>
            <a:endParaRPr lang="en-US" sz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27EFE3-420B-4EC3-BF0B-6EFD169F0A93}"/>
              </a:ext>
            </a:extLst>
          </p:cNvPr>
          <p:cNvSpPr txBox="1"/>
          <p:nvPr/>
        </p:nvSpPr>
        <p:spPr>
          <a:xfrm>
            <a:off x="6182289" y="5474104"/>
            <a:ext cx="1355830" cy="276999"/>
          </a:xfrm>
          <a:prstGeom prst="rect">
            <a:avLst/>
          </a:prstGeom>
          <a:noFill/>
        </p:spPr>
        <p:txBody>
          <a:bodyPr wrap="square" lIns="72000" rIns="72000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@castello_johnny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D9956A-1E39-4CC0-AAC7-239D339368F7}"/>
              </a:ext>
            </a:extLst>
          </p:cNvPr>
          <p:cNvSpPr txBox="1"/>
          <p:nvPr/>
        </p:nvSpPr>
        <p:spPr>
          <a:xfrm>
            <a:off x="4847272" y="5454990"/>
            <a:ext cx="1073700" cy="276999"/>
          </a:xfrm>
          <a:prstGeom prst="rect">
            <a:avLst/>
          </a:prstGeom>
          <a:noFill/>
        </p:spPr>
        <p:txBody>
          <a:bodyPr wrap="square" lIns="72000" rIns="72000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/Kusto King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272" y="1275839"/>
            <a:ext cx="2381250" cy="2171700"/>
          </a:xfrm>
          <a:prstGeom prst="rect">
            <a:avLst/>
          </a:prstGeom>
        </p:spPr>
      </p:pic>
      <p:sp>
        <p:nvSpPr>
          <p:cNvPr id="15" name="Freeform 70">
            <a:extLst>
              <a:ext uri="{FF2B5EF4-FFF2-40B4-BE49-F238E27FC236}">
                <a16:creationId xmlns:a16="http://schemas.microsoft.com/office/drawing/2014/main" id="{72B9F16D-DBD7-4969-A744-BA87116CDAC0}"/>
              </a:ext>
            </a:extLst>
          </p:cNvPr>
          <p:cNvSpPr>
            <a:spLocks noEditPoints="1"/>
          </p:cNvSpPr>
          <p:nvPr/>
        </p:nvSpPr>
        <p:spPr bwMode="auto">
          <a:xfrm>
            <a:off x="6592014" y="4841718"/>
            <a:ext cx="538200" cy="568631"/>
          </a:xfrm>
          <a:custGeom>
            <a:avLst/>
            <a:gdLst>
              <a:gd name="T0" fmla="*/ 519 w 1037"/>
              <a:gd name="T1" fmla="*/ 0 h 1037"/>
              <a:gd name="T2" fmla="*/ 0 w 1037"/>
              <a:gd name="T3" fmla="*/ 518 h 1037"/>
              <a:gd name="T4" fmla="*/ 519 w 1037"/>
              <a:gd name="T5" fmla="*/ 1037 h 1037"/>
              <a:gd name="T6" fmla="*/ 1037 w 1037"/>
              <a:gd name="T7" fmla="*/ 518 h 1037"/>
              <a:gd name="T8" fmla="*/ 519 w 1037"/>
              <a:gd name="T9" fmla="*/ 0 h 1037"/>
              <a:gd name="T10" fmla="*/ 730 w 1037"/>
              <a:gd name="T11" fmla="*/ 425 h 1037"/>
              <a:gd name="T12" fmla="*/ 730 w 1037"/>
              <a:gd name="T13" fmla="*/ 438 h 1037"/>
              <a:gd name="T14" fmla="*/ 439 w 1037"/>
              <a:gd name="T15" fmla="*/ 728 h 1037"/>
              <a:gd name="T16" fmla="*/ 283 w 1037"/>
              <a:gd name="T17" fmla="*/ 683 h 1037"/>
              <a:gd name="T18" fmla="*/ 307 w 1037"/>
              <a:gd name="T19" fmla="*/ 684 h 1037"/>
              <a:gd name="T20" fmla="*/ 434 w 1037"/>
              <a:gd name="T21" fmla="*/ 640 h 1037"/>
              <a:gd name="T22" fmla="*/ 339 w 1037"/>
              <a:gd name="T23" fmla="*/ 569 h 1037"/>
              <a:gd name="T24" fmla="*/ 358 w 1037"/>
              <a:gd name="T25" fmla="*/ 571 h 1037"/>
              <a:gd name="T26" fmla="*/ 385 w 1037"/>
              <a:gd name="T27" fmla="*/ 568 h 1037"/>
              <a:gd name="T28" fmla="*/ 303 w 1037"/>
              <a:gd name="T29" fmla="*/ 467 h 1037"/>
              <a:gd name="T30" fmla="*/ 303 w 1037"/>
              <a:gd name="T31" fmla="*/ 466 h 1037"/>
              <a:gd name="T32" fmla="*/ 349 w 1037"/>
              <a:gd name="T33" fmla="*/ 479 h 1037"/>
              <a:gd name="T34" fmla="*/ 304 w 1037"/>
              <a:gd name="T35" fmla="*/ 394 h 1037"/>
              <a:gd name="T36" fmla="*/ 318 w 1037"/>
              <a:gd name="T37" fmla="*/ 343 h 1037"/>
              <a:gd name="T38" fmla="*/ 528 w 1037"/>
              <a:gd name="T39" fmla="*/ 449 h 1037"/>
              <a:gd name="T40" fmla="*/ 525 w 1037"/>
              <a:gd name="T41" fmla="*/ 426 h 1037"/>
              <a:gd name="T42" fmla="*/ 628 w 1037"/>
              <a:gd name="T43" fmla="*/ 324 h 1037"/>
              <a:gd name="T44" fmla="*/ 702 w 1037"/>
              <a:gd name="T45" fmla="*/ 356 h 1037"/>
              <a:gd name="T46" fmla="*/ 767 w 1037"/>
              <a:gd name="T47" fmla="*/ 331 h 1037"/>
              <a:gd name="T48" fmla="*/ 722 w 1037"/>
              <a:gd name="T49" fmla="*/ 388 h 1037"/>
              <a:gd name="T50" fmla="*/ 781 w 1037"/>
              <a:gd name="T51" fmla="*/ 372 h 1037"/>
              <a:gd name="T52" fmla="*/ 730 w 1037"/>
              <a:gd name="T53" fmla="*/ 425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7" h="1037">
                <a:moveTo>
                  <a:pt x="519" y="0"/>
                </a:moveTo>
                <a:cubicBezTo>
                  <a:pt x="233" y="0"/>
                  <a:pt x="0" y="232"/>
                  <a:pt x="0" y="518"/>
                </a:cubicBezTo>
                <a:cubicBezTo>
                  <a:pt x="0" y="805"/>
                  <a:pt x="233" y="1037"/>
                  <a:pt x="519" y="1037"/>
                </a:cubicBezTo>
                <a:cubicBezTo>
                  <a:pt x="805" y="1037"/>
                  <a:pt x="1037" y="805"/>
                  <a:pt x="1037" y="518"/>
                </a:cubicBezTo>
                <a:cubicBezTo>
                  <a:pt x="1037" y="232"/>
                  <a:pt x="805" y="0"/>
                  <a:pt x="519" y="0"/>
                </a:cubicBezTo>
                <a:close/>
                <a:moveTo>
                  <a:pt x="730" y="425"/>
                </a:moveTo>
                <a:cubicBezTo>
                  <a:pt x="730" y="429"/>
                  <a:pt x="730" y="434"/>
                  <a:pt x="730" y="438"/>
                </a:cubicBezTo>
                <a:cubicBezTo>
                  <a:pt x="730" y="573"/>
                  <a:pt x="627" y="728"/>
                  <a:pt x="439" y="728"/>
                </a:cubicBezTo>
                <a:cubicBezTo>
                  <a:pt x="382" y="728"/>
                  <a:pt x="328" y="712"/>
                  <a:pt x="283" y="683"/>
                </a:cubicBezTo>
                <a:cubicBezTo>
                  <a:pt x="291" y="683"/>
                  <a:pt x="299" y="684"/>
                  <a:pt x="307" y="684"/>
                </a:cubicBezTo>
                <a:cubicBezTo>
                  <a:pt x="355" y="684"/>
                  <a:pt x="399" y="668"/>
                  <a:pt x="434" y="640"/>
                </a:cubicBezTo>
                <a:cubicBezTo>
                  <a:pt x="389" y="639"/>
                  <a:pt x="352" y="610"/>
                  <a:pt x="339" y="569"/>
                </a:cubicBezTo>
                <a:cubicBezTo>
                  <a:pt x="345" y="570"/>
                  <a:pt x="351" y="571"/>
                  <a:pt x="358" y="571"/>
                </a:cubicBezTo>
                <a:cubicBezTo>
                  <a:pt x="367" y="571"/>
                  <a:pt x="376" y="570"/>
                  <a:pt x="385" y="568"/>
                </a:cubicBezTo>
                <a:cubicBezTo>
                  <a:pt x="338" y="558"/>
                  <a:pt x="303" y="517"/>
                  <a:pt x="303" y="467"/>
                </a:cubicBezTo>
                <a:cubicBezTo>
                  <a:pt x="303" y="466"/>
                  <a:pt x="303" y="466"/>
                  <a:pt x="303" y="466"/>
                </a:cubicBezTo>
                <a:cubicBezTo>
                  <a:pt x="317" y="474"/>
                  <a:pt x="332" y="478"/>
                  <a:pt x="349" y="479"/>
                </a:cubicBezTo>
                <a:cubicBezTo>
                  <a:pt x="322" y="461"/>
                  <a:pt x="304" y="429"/>
                  <a:pt x="304" y="394"/>
                </a:cubicBezTo>
                <a:cubicBezTo>
                  <a:pt x="304" y="375"/>
                  <a:pt x="309" y="358"/>
                  <a:pt x="318" y="343"/>
                </a:cubicBezTo>
                <a:cubicBezTo>
                  <a:pt x="368" y="404"/>
                  <a:pt x="443" y="445"/>
                  <a:pt x="528" y="449"/>
                </a:cubicBezTo>
                <a:cubicBezTo>
                  <a:pt x="526" y="442"/>
                  <a:pt x="525" y="434"/>
                  <a:pt x="525" y="426"/>
                </a:cubicBezTo>
                <a:cubicBezTo>
                  <a:pt x="525" y="370"/>
                  <a:pt x="571" y="324"/>
                  <a:pt x="628" y="324"/>
                </a:cubicBezTo>
                <a:cubicBezTo>
                  <a:pt x="657" y="324"/>
                  <a:pt x="683" y="336"/>
                  <a:pt x="702" y="356"/>
                </a:cubicBezTo>
                <a:cubicBezTo>
                  <a:pt x="725" y="352"/>
                  <a:pt x="747" y="343"/>
                  <a:pt x="767" y="331"/>
                </a:cubicBezTo>
                <a:cubicBezTo>
                  <a:pt x="759" y="355"/>
                  <a:pt x="743" y="375"/>
                  <a:pt x="722" y="388"/>
                </a:cubicBezTo>
                <a:cubicBezTo>
                  <a:pt x="743" y="385"/>
                  <a:pt x="762" y="380"/>
                  <a:pt x="781" y="372"/>
                </a:cubicBezTo>
                <a:cubicBezTo>
                  <a:pt x="767" y="392"/>
                  <a:pt x="750" y="410"/>
                  <a:pt x="730" y="4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37">
            <a:extLst>
              <a:ext uri="{FF2B5EF4-FFF2-40B4-BE49-F238E27FC236}">
                <a16:creationId xmlns:a16="http://schemas.microsoft.com/office/drawing/2014/main" id="{555F088F-10F7-4104-B9EA-79AE677E36D1}"/>
              </a:ext>
            </a:extLst>
          </p:cNvPr>
          <p:cNvSpPr>
            <a:spLocks noEditPoints="1"/>
          </p:cNvSpPr>
          <p:nvPr/>
        </p:nvSpPr>
        <p:spPr bwMode="auto">
          <a:xfrm>
            <a:off x="8069006" y="4878715"/>
            <a:ext cx="538200" cy="538202"/>
          </a:xfrm>
          <a:custGeom>
            <a:avLst/>
            <a:gdLst>
              <a:gd name="T0" fmla="*/ 519 w 1037"/>
              <a:gd name="T1" fmla="*/ 0 h 1036"/>
              <a:gd name="T2" fmla="*/ 0 w 1037"/>
              <a:gd name="T3" fmla="*/ 518 h 1036"/>
              <a:gd name="T4" fmla="*/ 519 w 1037"/>
              <a:gd name="T5" fmla="*/ 1036 h 1036"/>
              <a:gd name="T6" fmla="*/ 1037 w 1037"/>
              <a:gd name="T7" fmla="*/ 518 h 1036"/>
              <a:gd name="T8" fmla="*/ 519 w 1037"/>
              <a:gd name="T9" fmla="*/ 0 h 1036"/>
              <a:gd name="T10" fmla="*/ 392 w 1037"/>
              <a:gd name="T11" fmla="*/ 733 h 1036"/>
              <a:gd name="T12" fmla="*/ 287 w 1037"/>
              <a:gd name="T13" fmla="*/ 733 h 1036"/>
              <a:gd name="T14" fmla="*/ 287 w 1037"/>
              <a:gd name="T15" fmla="*/ 395 h 1036"/>
              <a:gd name="T16" fmla="*/ 392 w 1037"/>
              <a:gd name="T17" fmla="*/ 395 h 1036"/>
              <a:gd name="T18" fmla="*/ 392 w 1037"/>
              <a:gd name="T19" fmla="*/ 733 h 1036"/>
              <a:gd name="T20" fmla="*/ 339 w 1037"/>
              <a:gd name="T21" fmla="*/ 354 h 1036"/>
              <a:gd name="T22" fmla="*/ 284 w 1037"/>
              <a:gd name="T23" fmla="*/ 301 h 1036"/>
              <a:gd name="T24" fmla="*/ 340 w 1037"/>
              <a:gd name="T25" fmla="*/ 249 h 1036"/>
              <a:gd name="T26" fmla="*/ 395 w 1037"/>
              <a:gd name="T27" fmla="*/ 301 h 1036"/>
              <a:gd name="T28" fmla="*/ 339 w 1037"/>
              <a:gd name="T29" fmla="*/ 354 h 1036"/>
              <a:gd name="T30" fmla="*/ 775 w 1037"/>
              <a:gd name="T31" fmla="*/ 733 h 1036"/>
              <a:gd name="T32" fmla="*/ 670 w 1037"/>
              <a:gd name="T33" fmla="*/ 733 h 1036"/>
              <a:gd name="T34" fmla="*/ 670 w 1037"/>
              <a:gd name="T35" fmla="*/ 546 h 1036"/>
              <a:gd name="T36" fmla="*/ 617 w 1037"/>
              <a:gd name="T37" fmla="*/ 472 h 1036"/>
              <a:gd name="T38" fmla="*/ 563 w 1037"/>
              <a:gd name="T39" fmla="*/ 512 h 1036"/>
              <a:gd name="T40" fmla="*/ 560 w 1037"/>
              <a:gd name="T41" fmla="*/ 538 h 1036"/>
              <a:gd name="T42" fmla="*/ 560 w 1037"/>
              <a:gd name="T43" fmla="*/ 733 h 1036"/>
              <a:gd name="T44" fmla="*/ 455 w 1037"/>
              <a:gd name="T45" fmla="*/ 733 h 1036"/>
              <a:gd name="T46" fmla="*/ 455 w 1037"/>
              <a:gd name="T47" fmla="*/ 503 h 1036"/>
              <a:gd name="T48" fmla="*/ 452 w 1037"/>
              <a:gd name="T49" fmla="*/ 395 h 1036"/>
              <a:gd name="T50" fmla="*/ 543 w 1037"/>
              <a:gd name="T51" fmla="*/ 395 h 1036"/>
              <a:gd name="T52" fmla="*/ 548 w 1037"/>
              <a:gd name="T53" fmla="*/ 442 h 1036"/>
              <a:gd name="T54" fmla="*/ 550 w 1037"/>
              <a:gd name="T55" fmla="*/ 442 h 1036"/>
              <a:gd name="T56" fmla="*/ 654 w 1037"/>
              <a:gd name="T57" fmla="*/ 387 h 1036"/>
              <a:gd name="T58" fmla="*/ 775 w 1037"/>
              <a:gd name="T59" fmla="*/ 533 h 1036"/>
              <a:gd name="T60" fmla="*/ 775 w 1037"/>
              <a:gd name="T61" fmla="*/ 733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37" h="1036">
                <a:moveTo>
                  <a:pt x="519" y="0"/>
                </a:moveTo>
                <a:cubicBezTo>
                  <a:pt x="232" y="0"/>
                  <a:pt x="0" y="232"/>
                  <a:pt x="0" y="518"/>
                </a:cubicBezTo>
                <a:cubicBezTo>
                  <a:pt x="0" y="804"/>
                  <a:pt x="232" y="1036"/>
                  <a:pt x="519" y="1036"/>
                </a:cubicBezTo>
                <a:cubicBezTo>
                  <a:pt x="805" y="1036"/>
                  <a:pt x="1037" y="804"/>
                  <a:pt x="1037" y="518"/>
                </a:cubicBezTo>
                <a:cubicBezTo>
                  <a:pt x="1037" y="232"/>
                  <a:pt x="805" y="0"/>
                  <a:pt x="519" y="0"/>
                </a:cubicBezTo>
                <a:close/>
                <a:moveTo>
                  <a:pt x="392" y="733"/>
                </a:moveTo>
                <a:cubicBezTo>
                  <a:pt x="287" y="733"/>
                  <a:pt x="287" y="733"/>
                  <a:pt x="287" y="733"/>
                </a:cubicBezTo>
                <a:cubicBezTo>
                  <a:pt x="287" y="395"/>
                  <a:pt x="287" y="395"/>
                  <a:pt x="287" y="395"/>
                </a:cubicBezTo>
                <a:cubicBezTo>
                  <a:pt x="392" y="395"/>
                  <a:pt x="392" y="395"/>
                  <a:pt x="392" y="395"/>
                </a:cubicBezTo>
                <a:lnTo>
                  <a:pt x="392" y="733"/>
                </a:lnTo>
                <a:close/>
                <a:moveTo>
                  <a:pt x="339" y="354"/>
                </a:moveTo>
                <a:cubicBezTo>
                  <a:pt x="306" y="354"/>
                  <a:pt x="284" y="330"/>
                  <a:pt x="284" y="301"/>
                </a:cubicBezTo>
                <a:cubicBezTo>
                  <a:pt x="284" y="271"/>
                  <a:pt x="306" y="249"/>
                  <a:pt x="340" y="249"/>
                </a:cubicBezTo>
                <a:cubicBezTo>
                  <a:pt x="374" y="249"/>
                  <a:pt x="395" y="271"/>
                  <a:pt x="395" y="301"/>
                </a:cubicBezTo>
                <a:cubicBezTo>
                  <a:pt x="395" y="330"/>
                  <a:pt x="374" y="354"/>
                  <a:pt x="339" y="354"/>
                </a:cubicBezTo>
                <a:close/>
                <a:moveTo>
                  <a:pt x="775" y="733"/>
                </a:moveTo>
                <a:cubicBezTo>
                  <a:pt x="670" y="733"/>
                  <a:pt x="670" y="733"/>
                  <a:pt x="670" y="733"/>
                </a:cubicBezTo>
                <a:cubicBezTo>
                  <a:pt x="670" y="546"/>
                  <a:pt x="670" y="546"/>
                  <a:pt x="670" y="546"/>
                </a:cubicBezTo>
                <a:cubicBezTo>
                  <a:pt x="670" y="502"/>
                  <a:pt x="655" y="472"/>
                  <a:pt x="617" y="472"/>
                </a:cubicBezTo>
                <a:cubicBezTo>
                  <a:pt x="588" y="472"/>
                  <a:pt x="571" y="492"/>
                  <a:pt x="563" y="512"/>
                </a:cubicBezTo>
                <a:cubicBezTo>
                  <a:pt x="560" y="519"/>
                  <a:pt x="560" y="528"/>
                  <a:pt x="560" y="538"/>
                </a:cubicBezTo>
                <a:cubicBezTo>
                  <a:pt x="560" y="733"/>
                  <a:pt x="560" y="733"/>
                  <a:pt x="560" y="733"/>
                </a:cubicBezTo>
                <a:cubicBezTo>
                  <a:pt x="455" y="733"/>
                  <a:pt x="455" y="733"/>
                  <a:pt x="455" y="733"/>
                </a:cubicBezTo>
                <a:cubicBezTo>
                  <a:pt x="455" y="503"/>
                  <a:pt x="455" y="503"/>
                  <a:pt x="455" y="503"/>
                </a:cubicBezTo>
                <a:cubicBezTo>
                  <a:pt x="455" y="461"/>
                  <a:pt x="453" y="425"/>
                  <a:pt x="452" y="395"/>
                </a:cubicBezTo>
                <a:cubicBezTo>
                  <a:pt x="543" y="395"/>
                  <a:pt x="543" y="395"/>
                  <a:pt x="543" y="395"/>
                </a:cubicBezTo>
                <a:cubicBezTo>
                  <a:pt x="548" y="442"/>
                  <a:pt x="548" y="442"/>
                  <a:pt x="548" y="442"/>
                </a:cubicBezTo>
                <a:cubicBezTo>
                  <a:pt x="550" y="442"/>
                  <a:pt x="550" y="442"/>
                  <a:pt x="550" y="442"/>
                </a:cubicBezTo>
                <a:cubicBezTo>
                  <a:pt x="564" y="420"/>
                  <a:pt x="598" y="387"/>
                  <a:pt x="654" y="387"/>
                </a:cubicBezTo>
                <a:cubicBezTo>
                  <a:pt x="723" y="387"/>
                  <a:pt x="775" y="434"/>
                  <a:pt x="775" y="533"/>
                </a:cubicBezTo>
                <a:lnTo>
                  <a:pt x="775" y="7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C2D6C0-1366-4B55-878E-F066BFC73078}"/>
              </a:ext>
            </a:extLst>
          </p:cNvPr>
          <p:cNvGrpSpPr/>
          <p:nvPr/>
        </p:nvGrpSpPr>
        <p:grpSpPr>
          <a:xfrm>
            <a:off x="3638028" y="4882334"/>
            <a:ext cx="538201" cy="538203"/>
            <a:chOff x="9002068" y="5313352"/>
            <a:chExt cx="345934" cy="345935"/>
          </a:xfrm>
          <a:solidFill>
            <a:schemeClr val="bg1">
              <a:lumMod val="95000"/>
            </a:schemeClr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5A21179-488E-42A2-B235-88BAC94DD4B2}"/>
                </a:ext>
              </a:extLst>
            </p:cNvPr>
            <p:cNvSpPr/>
            <p:nvPr/>
          </p:nvSpPr>
          <p:spPr>
            <a:xfrm>
              <a:off x="9002068" y="5313352"/>
              <a:ext cx="345934" cy="3459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6" descr="https://cdn.iconscout.com/icon/free/png-256/github-153-675523.png">
              <a:extLst>
                <a:ext uri="{FF2B5EF4-FFF2-40B4-BE49-F238E27FC236}">
                  <a16:creationId xmlns:a16="http://schemas.microsoft.com/office/drawing/2014/main" id="{C1B57C44-C242-4FFA-8D08-1C54B87D6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8226" y="5383633"/>
              <a:ext cx="200720" cy="200720"/>
            </a:xfrm>
            <a:prstGeom prst="rect">
              <a:avLst/>
            </a:prstGeom>
            <a:grpFill/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BCFAB2-81D0-444C-B13B-0FED22F5EEC4}"/>
              </a:ext>
            </a:extLst>
          </p:cNvPr>
          <p:cNvGrpSpPr/>
          <p:nvPr/>
        </p:nvGrpSpPr>
        <p:grpSpPr>
          <a:xfrm>
            <a:off x="5115021" y="4878714"/>
            <a:ext cx="538201" cy="538203"/>
            <a:chOff x="9713789" y="5538268"/>
            <a:chExt cx="362671" cy="36267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78B4FB-2C19-4142-BEF3-7A88CC02AB2B}"/>
                </a:ext>
              </a:extLst>
            </p:cNvPr>
            <p:cNvSpPr/>
            <p:nvPr/>
          </p:nvSpPr>
          <p:spPr>
            <a:xfrm>
              <a:off x="9722158" y="5538268"/>
              <a:ext cx="345934" cy="3459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8" descr="https://webstockreview.net/images/youtube-clipart-white-1.png">
              <a:extLst>
                <a:ext uri="{FF2B5EF4-FFF2-40B4-BE49-F238E27FC236}">
                  <a16:creationId xmlns:a16="http://schemas.microsoft.com/office/drawing/2014/main" id="{62A7BD77-FB15-486B-ACB7-9BD03F5ABF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3789" y="5538268"/>
              <a:ext cx="362671" cy="362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351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15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01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1586" y="4063590"/>
            <a:ext cx="1803748" cy="1924697"/>
          </a:xfrm>
          <a:prstGeom prst="rect">
            <a:avLst/>
          </a:prstGeom>
          <a:solidFill>
            <a:schemeClr val="bg1"/>
          </a:solidFill>
          <a:ln>
            <a:solidFill>
              <a:srgbClr val="DC910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3017815" y="4428832"/>
            <a:ext cx="8566728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200" b="1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Sentinel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Favorite cloud native SIEM+SOAR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9274628" y="-1"/>
            <a:ext cx="2917370" cy="2237015"/>
          </a:xfrm>
          <a:prstGeom prst="rtTriangle">
            <a:avLst/>
          </a:prstGeom>
          <a:gradFill>
            <a:gsLst>
              <a:gs pos="22000">
                <a:srgbClr val="DC910A"/>
              </a:gs>
              <a:gs pos="100000">
                <a:srgbClr val="0F011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" y="4303571"/>
            <a:ext cx="1733680" cy="14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6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81C8-212E-4095-8D45-03F3EBDD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Azure Sentinel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BC0D-C52D-42B6-971A-38C58739D4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Cloud Native SIEM and SOAR solution</a:t>
            </a:r>
          </a:p>
          <a:p>
            <a:r>
              <a:rPr lang="en-GB" dirty="0"/>
              <a:t>No more dragging iron to the </a:t>
            </a:r>
            <a:r>
              <a:rPr lang="en-GB" dirty="0" err="1"/>
              <a:t>datacenter</a:t>
            </a:r>
            <a:endParaRPr lang="en-GB" dirty="0"/>
          </a:p>
          <a:p>
            <a:r>
              <a:rPr lang="en-GB" dirty="0"/>
              <a:t>Backend integration with Office 365 and the Microsoft Security stack</a:t>
            </a:r>
            <a:endParaRPr lang="en-US" dirty="0"/>
          </a:p>
          <a:p>
            <a:r>
              <a:rPr lang="en-US" dirty="0"/>
              <a:t>Layered on Log Analytics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6B3B-AAA4-44CA-88EC-0B61223C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start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50B98-0757-4481-B44C-B157669DDA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Build:</a:t>
            </a:r>
          </a:p>
          <a:p>
            <a:r>
              <a:rPr lang="en-US" dirty="0"/>
              <a:t>Resource group</a:t>
            </a:r>
          </a:p>
          <a:p>
            <a:r>
              <a:rPr lang="en-US" dirty="0"/>
              <a:t>Log analytics workspace</a:t>
            </a:r>
          </a:p>
          <a:p>
            <a:r>
              <a:rPr lang="en-US" dirty="0"/>
              <a:t>Azure Sentinel solution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Tips:</a:t>
            </a:r>
          </a:p>
          <a:p>
            <a:r>
              <a:rPr lang="en-US" dirty="0"/>
              <a:t>Location of the Workspace</a:t>
            </a:r>
          </a:p>
          <a:p>
            <a:r>
              <a:rPr lang="en-US" dirty="0"/>
              <a:t>Retention 90 days</a:t>
            </a:r>
          </a:p>
          <a:p>
            <a:r>
              <a:rPr lang="en-US" dirty="0"/>
              <a:t>Resource lock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34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6B3B-AAA4-44CA-88EC-0B61223C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we need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50B98-0757-4481-B44C-B157669DDA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Roles:</a:t>
            </a:r>
          </a:p>
          <a:p>
            <a:r>
              <a:rPr lang="en-US" dirty="0"/>
              <a:t>Global Administrator or Security Administrator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Azure Permissions</a:t>
            </a:r>
          </a:p>
          <a:p>
            <a:r>
              <a:rPr lang="en-US" dirty="0"/>
              <a:t>Owner or Contributor</a:t>
            </a:r>
          </a:p>
          <a:p>
            <a:r>
              <a:rPr lang="en-US" dirty="0"/>
              <a:t>Azure Sentinel</a:t>
            </a:r>
          </a:p>
          <a:p>
            <a:pPr lvl="1"/>
            <a:r>
              <a:rPr lang="en-US" dirty="0"/>
              <a:t>Azure Sentinel Contributor</a:t>
            </a:r>
          </a:p>
          <a:p>
            <a:pPr lvl="1"/>
            <a:r>
              <a:rPr lang="en-US" dirty="0"/>
              <a:t>Azure Sentinel Reader</a:t>
            </a:r>
          </a:p>
          <a:p>
            <a:pPr lvl="1"/>
            <a:r>
              <a:rPr lang="en-US" dirty="0"/>
              <a:t>Azure Sentinel Responder</a:t>
            </a:r>
          </a:p>
          <a:p>
            <a:pPr lvl="1"/>
            <a:r>
              <a:rPr lang="en-US" dirty="0"/>
              <a:t>Azure Sentinel Automation Contributor</a:t>
            </a:r>
          </a:p>
          <a:p>
            <a:r>
              <a:rPr lang="en-US" dirty="0"/>
              <a:t>Logic Apps</a:t>
            </a:r>
          </a:p>
          <a:p>
            <a:pPr lvl="1"/>
            <a:r>
              <a:rPr lang="en-US" dirty="0"/>
              <a:t>Logic App Contributor</a:t>
            </a:r>
          </a:p>
          <a:p>
            <a:pPr lvl="1"/>
            <a:r>
              <a:rPr lang="en-US" dirty="0"/>
              <a:t>Logic App Operator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59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CCBE95FC-531C-4015-A9A2-C381064E42E6}"/>
              </a:ext>
            </a:extLst>
          </p:cNvPr>
          <p:cNvSpPr txBox="1"/>
          <p:nvPr/>
        </p:nvSpPr>
        <p:spPr>
          <a:xfrm>
            <a:off x="0" y="160576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Source Sans Pro SemiBold" panose="020B0603030403020204" pitchFamily="34" charset="0"/>
                <a:cs typeface="Arial" panose="020B0604020202020204" pitchFamily="34" charset="0"/>
              </a:rPr>
              <a:t>Let’s get started</a:t>
            </a:r>
          </a:p>
        </p:txBody>
      </p:sp>
      <p:sp>
        <p:nvSpPr>
          <p:cNvPr id="45" name="Down Arrow 44"/>
          <p:cNvSpPr/>
          <p:nvPr/>
        </p:nvSpPr>
        <p:spPr>
          <a:xfrm rot="10800000" flipV="1">
            <a:off x="2425945" y="1644670"/>
            <a:ext cx="625969" cy="920583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Down Arrow 45"/>
          <p:cNvSpPr/>
          <p:nvPr/>
        </p:nvSpPr>
        <p:spPr>
          <a:xfrm flipV="1">
            <a:off x="9140087" y="1644670"/>
            <a:ext cx="625969" cy="920583"/>
          </a:xfrm>
          <a:prstGeom prst="downArrow">
            <a:avLst/>
          </a:prstGeom>
          <a:solidFill>
            <a:srgbClr val="FBD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83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6E07-7AD4-48D2-A7AE-1F055E16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D4C2-DA9E-4D8B-897B-EEF8F16E16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connectors</a:t>
            </a:r>
          </a:p>
          <a:p>
            <a:pPr lvl="1"/>
            <a:r>
              <a:rPr lang="en-GB" dirty="0"/>
              <a:t>Backend to Service</a:t>
            </a:r>
          </a:p>
          <a:p>
            <a:pPr lvl="1"/>
            <a:r>
              <a:rPr lang="en-GB" dirty="0"/>
              <a:t>API integration</a:t>
            </a:r>
          </a:p>
          <a:p>
            <a:pPr lvl="1"/>
            <a:r>
              <a:rPr lang="en-GB" dirty="0"/>
              <a:t>Microsoft Monitoring Agent</a:t>
            </a:r>
          </a:p>
          <a:p>
            <a:pPr lvl="2"/>
            <a:r>
              <a:rPr lang="en-GB" dirty="0"/>
              <a:t>Syslog</a:t>
            </a:r>
          </a:p>
          <a:p>
            <a:pPr lvl="2"/>
            <a:r>
              <a:rPr lang="en-GB" dirty="0"/>
              <a:t>CEF</a:t>
            </a:r>
          </a:p>
          <a:p>
            <a:pPr lvl="2"/>
            <a:endParaRPr lang="en-GB" dirty="0"/>
          </a:p>
          <a:p>
            <a:r>
              <a:rPr lang="en-GB" dirty="0"/>
              <a:t>Custom data</a:t>
            </a:r>
          </a:p>
          <a:p>
            <a:pPr lvl="1"/>
            <a:r>
              <a:rPr lang="en-GB" dirty="0"/>
              <a:t>Microsoft Monitoring Agent (Files)</a:t>
            </a:r>
          </a:p>
          <a:p>
            <a:pPr lvl="1"/>
            <a:r>
              <a:rPr lang="en-GB" dirty="0"/>
              <a:t>Logstash</a:t>
            </a:r>
          </a:p>
          <a:p>
            <a:pPr lvl="1"/>
            <a:r>
              <a:rPr lang="en-GB" dirty="0"/>
              <a:t>Logic Apps</a:t>
            </a:r>
          </a:p>
          <a:p>
            <a:pPr lvl="1"/>
            <a:r>
              <a:rPr lang="en-GB" dirty="0"/>
              <a:t>PowerShell</a:t>
            </a:r>
          </a:p>
          <a:p>
            <a:pPr lvl="1"/>
            <a:r>
              <a:rPr lang="en-GB" dirty="0"/>
              <a:t>Log Analytics API</a:t>
            </a:r>
          </a:p>
          <a:p>
            <a:pPr lvl="1"/>
            <a:r>
              <a:rPr lang="en-GB" dirty="0"/>
              <a:t>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112781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Costs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76444172"/>
              </p:ext>
            </p:extLst>
          </p:nvPr>
        </p:nvGraphicFramePr>
        <p:xfrm>
          <a:off x="637518" y="1825428"/>
          <a:ext cx="10985556" cy="47757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46389">
                  <a:extLst>
                    <a:ext uri="{9D8B030D-6E8A-4147-A177-3AD203B41FA5}">
                      <a16:colId xmlns:a16="http://schemas.microsoft.com/office/drawing/2014/main" val="742660974"/>
                    </a:ext>
                  </a:extLst>
                </a:gridCol>
                <a:gridCol w="2746389">
                  <a:extLst>
                    <a:ext uri="{9D8B030D-6E8A-4147-A177-3AD203B41FA5}">
                      <a16:colId xmlns:a16="http://schemas.microsoft.com/office/drawing/2014/main" val="1802564477"/>
                    </a:ext>
                  </a:extLst>
                </a:gridCol>
                <a:gridCol w="2746389">
                  <a:extLst>
                    <a:ext uri="{9D8B030D-6E8A-4147-A177-3AD203B41FA5}">
                      <a16:colId xmlns:a16="http://schemas.microsoft.com/office/drawing/2014/main" val="2678974094"/>
                    </a:ext>
                  </a:extLst>
                </a:gridCol>
                <a:gridCol w="2746389">
                  <a:extLst>
                    <a:ext uri="{9D8B030D-6E8A-4147-A177-3AD203B41FA5}">
                      <a16:colId xmlns:a16="http://schemas.microsoft.com/office/drawing/2014/main" val="1621275123"/>
                    </a:ext>
                  </a:extLst>
                </a:gridCol>
              </a:tblGrid>
              <a:tr h="319896">
                <a:tc>
                  <a:txBody>
                    <a:bodyPr/>
                    <a:lstStyle/>
                    <a:p>
                      <a:r>
                        <a:rPr lang="en-US" sz="1400" dirty="0"/>
                        <a:t>Data Connector</a:t>
                      </a:r>
                    </a:p>
                  </a:txBody>
                  <a:tcPr>
                    <a:solidFill>
                      <a:srgbClr val="3E011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License</a:t>
                      </a:r>
                    </a:p>
                  </a:txBody>
                  <a:tcPr>
                    <a:solidFill>
                      <a:srgbClr val="3E011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Permissions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rgbClr val="3E011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>
                    <a:solidFill>
                      <a:srgbClr val="3E01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09884"/>
                  </a:ext>
                </a:extLst>
              </a:tr>
              <a:tr h="3198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DC910A"/>
                          </a:solidFill>
                        </a:rPr>
                        <a:t>Azure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Subscription 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09909"/>
                  </a:ext>
                </a:extLst>
              </a:tr>
              <a:tr h="3198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DC910A"/>
                          </a:solidFill>
                        </a:rPr>
                        <a:t>Azure Defender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ASC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Security Reader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326480"/>
                  </a:ext>
                </a:extLst>
              </a:tr>
              <a:tr h="3198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DC910A"/>
                          </a:solidFill>
                        </a:rPr>
                        <a:t>Azure Active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Any</a:t>
                      </a:r>
                      <a:r>
                        <a:rPr lang="en-US" sz="1400" baseline="0" dirty="0">
                          <a:solidFill>
                            <a:srgbClr val="DC910A"/>
                          </a:solidFill>
                        </a:rPr>
                        <a:t> AAD License</a:t>
                      </a:r>
                      <a:endParaRPr lang="en-US" sz="1400" dirty="0">
                        <a:solidFill>
                          <a:srgbClr val="DC910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Global Admin or Security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Billed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40311"/>
                  </a:ext>
                </a:extLst>
              </a:tr>
              <a:tr h="3198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DC910A"/>
                          </a:solidFill>
                        </a:rPr>
                        <a:t>Azure Active Directory Identity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AAD Premium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C910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Global Admin or Security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51913"/>
                  </a:ext>
                </a:extLst>
              </a:tr>
              <a:tr h="3198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DC910A"/>
                          </a:solidFill>
                        </a:rPr>
                        <a:t>Office 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None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Global Admin or Security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007763"/>
                  </a:ext>
                </a:extLst>
              </a:tr>
              <a:tr h="3198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DC910A"/>
                          </a:solidFill>
                        </a:rPr>
                        <a:t>Microsoft Cloud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MCAS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Global Admin or Security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Free**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90452"/>
                  </a:ext>
                </a:extLst>
              </a:tr>
              <a:tr h="3198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DC910A"/>
                          </a:solidFill>
                        </a:rPr>
                        <a:t>Microsoft Defender for 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MDI</a:t>
                      </a:r>
                      <a:r>
                        <a:rPr lang="en-US" sz="1400" baseline="0" dirty="0">
                          <a:solidFill>
                            <a:srgbClr val="DC910A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rgbClr val="DC910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Global Admin or Security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196144"/>
                  </a:ext>
                </a:extLst>
              </a:tr>
              <a:tr h="47984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DC910A"/>
                          </a:solidFill>
                        </a:rPr>
                        <a:t>Microsoft Defender for 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MDI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Global Admin or Security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Free**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164094"/>
                  </a:ext>
                </a:extLst>
              </a:tr>
              <a:tr h="3198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DC910A"/>
                          </a:solidFill>
                        </a:rPr>
                        <a:t>Threat</a:t>
                      </a:r>
                      <a:r>
                        <a:rPr lang="en-US" sz="1200" baseline="0" dirty="0">
                          <a:solidFill>
                            <a:srgbClr val="DC910A"/>
                          </a:solidFill>
                        </a:rPr>
                        <a:t> Intelligence Platforms</a:t>
                      </a:r>
                      <a:endParaRPr lang="en-US" sz="1200" dirty="0">
                        <a:solidFill>
                          <a:srgbClr val="DC910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Global Admin or Security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Billed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73706"/>
                  </a:ext>
                </a:extLst>
              </a:tr>
              <a:tr h="3198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DC910A"/>
                          </a:solidFill>
                        </a:rPr>
                        <a:t>Security Events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Billed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704475"/>
                  </a:ext>
                </a:extLst>
              </a:tr>
              <a:tr h="3198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DC910A"/>
                          </a:solidFill>
                        </a:rPr>
                        <a:t>Syslog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Billed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55366"/>
                  </a:ext>
                </a:extLst>
              </a:tr>
              <a:tr h="3198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DC910A"/>
                          </a:solidFill>
                        </a:rPr>
                        <a:t>DNS (Preview)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Billed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032136"/>
                  </a:ext>
                </a:extLst>
              </a:tr>
              <a:tr h="3198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DC910A"/>
                          </a:solidFill>
                        </a:rPr>
                        <a:t>Windows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DC910A"/>
                          </a:solidFill>
                        </a:rPr>
                        <a:t>Billed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78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94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618</Words>
  <Application>Microsoft Office PowerPoint</Application>
  <PresentationFormat>Widescreen</PresentationFormat>
  <Paragraphs>209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Open Sans Light</vt:lpstr>
      <vt:lpstr>Titillium</vt:lpstr>
      <vt:lpstr>Office Theme</vt:lpstr>
      <vt:lpstr>Hands on Configuring Azure Sentinel</vt:lpstr>
      <vt:lpstr>PowerPoint Presentation</vt:lpstr>
      <vt:lpstr>PowerPoint Presentation</vt:lpstr>
      <vt:lpstr>What is Azure Sentinel</vt:lpstr>
      <vt:lpstr>How do we start</vt:lpstr>
      <vt:lpstr>What do we need</vt:lpstr>
      <vt:lpstr>PowerPoint Presentation</vt:lpstr>
      <vt:lpstr>Connecting data</vt:lpstr>
      <vt:lpstr>Requirements and Costs</vt:lpstr>
      <vt:lpstr>PowerPoint Presentation</vt:lpstr>
      <vt:lpstr>Automation</vt:lpstr>
      <vt:lpstr>PowerPoint Presentation</vt:lpstr>
      <vt:lpstr>Threat Intelligence</vt:lpstr>
      <vt:lpstr>PowerPoint Presentation</vt:lpstr>
      <vt:lpstr>Turning data into alerts</vt:lpstr>
      <vt:lpstr>PowerPoint Presentation</vt:lpstr>
      <vt:lpstr>Automating Responses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Gianni Castaldi</cp:lastModifiedBy>
  <cp:revision>388</cp:revision>
  <dcterms:created xsi:type="dcterms:W3CDTF">2020-10-13T20:33:54Z</dcterms:created>
  <dcterms:modified xsi:type="dcterms:W3CDTF">2021-05-21T13:04:50Z</dcterms:modified>
</cp:coreProperties>
</file>