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5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6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7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9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7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9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3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1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0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442116-7C62-4915-9784-6E25ABE0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87569"/>
            <a:ext cx="10025233" cy="2541431"/>
          </a:xfrm>
        </p:spPr>
        <p:txBody>
          <a:bodyPr/>
          <a:lstStyle/>
          <a:p>
            <a:r>
              <a:rPr lang="hu-HU" sz="3600" dirty="0"/>
              <a:t>A kollégiumos étkezés menedzselése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95825C-97E2-46C8-9324-6A23DB27C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2000" dirty="0"/>
              <a:t>Készítette:</a:t>
            </a:r>
          </a:p>
          <a:p>
            <a:r>
              <a:rPr lang="hu-HU" sz="2000" dirty="0"/>
              <a:t>Kovács Zalán</a:t>
            </a:r>
          </a:p>
          <a:p>
            <a:r>
              <a:rPr lang="hu-HU" sz="2000" dirty="0" err="1"/>
              <a:t>Kustor</a:t>
            </a:r>
            <a:r>
              <a:rPr lang="hu-HU" sz="2000" dirty="0"/>
              <a:t> Ádám</a:t>
            </a:r>
          </a:p>
        </p:txBody>
      </p:sp>
    </p:spTree>
    <p:extLst>
      <p:ext uri="{BB962C8B-B14F-4D97-AF65-F5344CB8AC3E}">
        <p14:creationId xmlns:p14="http://schemas.microsoft.com/office/powerpoint/2010/main" val="1536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723551-01B6-4E00-90DD-47838340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9882"/>
            <a:ext cx="9603275" cy="553872"/>
          </a:xfrm>
        </p:spPr>
        <p:txBody>
          <a:bodyPr/>
          <a:lstStyle/>
          <a:p>
            <a:pPr algn="l"/>
            <a:r>
              <a:rPr lang="hu-HU" dirty="0"/>
              <a:t>Funkciók: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2A27A6-BBB8-4724-9BFD-1833D730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5944"/>
            <a:ext cx="9601196" cy="381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-Profil minden diáknak, tanárnak és szülőnek</a:t>
            </a:r>
          </a:p>
          <a:p>
            <a:pPr marL="0" indent="0">
              <a:buNone/>
            </a:pPr>
            <a:r>
              <a:rPr lang="hu-HU" dirty="0"/>
              <a:t>-A tanárok tudják kezelni a diákokat és a szülők a saját gyereküket.</a:t>
            </a:r>
          </a:p>
          <a:p>
            <a:pPr marL="0" indent="0">
              <a:buNone/>
            </a:pPr>
            <a:r>
              <a:rPr lang="hu-HU" dirty="0"/>
              <a:t>-Az étkezéseket le tudják mondani vagy kérni. </a:t>
            </a:r>
          </a:p>
          <a:p>
            <a:pPr marL="0" indent="0">
              <a:buNone/>
            </a:pPr>
            <a:r>
              <a:rPr lang="hu-HU" dirty="0"/>
              <a:t>-A menüt meg lehet tekinteni.</a:t>
            </a:r>
          </a:p>
          <a:p>
            <a:pPr marL="0" indent="0">
              <a:buNone/>
            </a:pPr>
            <a:r>
              <a:rPr lang="hu-HU" dirty="0"/>
              <a:t>-Lehet látni, hogy melyik diák mire allergiás.</a:t>
            </a:r>
          </a:p>
          <a:p>
            <a:pPr marL="0" indent="0">
              <a:buNone/>
            </a:pPr>
            <a:r>
              <a:rPr lang="hu-HU" dirty="0"/>
              <a:t>-Információk is találhatók az oldalon. ( Pl.: Hova kell utalni )</a:t>
            </a:r>
          </a:p>
          <a:p>
            <a:pPr marL="0" indent="0">
              <a:buNone/>
            </a:pPr>
            <a:r>
              <a:rPr lang="hu-HU" dirty="0"/>
              <a:t>-((Lehet látni azt, hogy ki melyik hónapot fizette ki és melyiket nem))???????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862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BF2A76-9591-4E12-B99E-2565E3D4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8847"/>
            <a:ext cx="9603276" cy="544907"/>
          </a:xfrm>
        </p:spPr>
        <p:txBody>
          <a:bodyPr/>
          <a:lstStyle/>
          <a:p>
            <a:pPr algn="l"/>
            <a:r>
              <a:rPr lang="hu-HU" dirty="0"/>
              <a:t>Technológiák: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9CF002-D845-426B-AA40-A8A1F0E6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79873"/>
            <a:ext cx="9603275" cy="3450613"/>
          </a:xfrm>
        </p:spPr>
        <p:txBody>
          <a:bodyPr/>
          <a:lstStyle/>
          <a:p>
            <a:r>
              <a:rPr lang="hu-HU" dirty="0"/>
              <a:t>Microsoft Visual </a:t>
            </a:r>
            <a:r>
              <a:rPr lang="hu-HU" dirty="0" err="1"/>
              <a:t>Studio</a:t>
            </a:r>
            <a:endParaRPr lang="hu-HU" dirty="0"/>
          </a:p>
          <a:p>
            <a:r>
              <a:rPr lang="hu-HU" dirty="0" err="1"/>
              <a:t>MySQL</a:t>
            </a:r>
            <a:endParaRPr lang="hu-HU" dirty="0"/>
          </a:p>
          <a:p>
            <a:endParaRPr lang="hu-HU" dirty="0"/>
          </a:p>
          <a:p>
            <a:r>
              <a:rPr lang="hu-HU" dirty="0"/>
              <a:t>A többi majd </a:t>
            </a:r>
            <a:r>
              <a:rPr lang="hu-HU"/>
              <a:t>még kiderül.</a:t>
            </a:r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132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140DA-18A2-4646-AC98-F5468187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6776"/>
            <a:ext cx="9603275" cy="526978"/>
          </a:xfrm>
        </p:spPr>
        <p:txBody>
          <a:bodyPr>
            <a:normAutofit fontScale="90000"/>
          </a:bodyPr>
          <a:lstStyle/>
          <a:p>
            <a:r>
              <a:rPr lang="hu-HU" dirty="0"/>
              <a:t>Első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DE8FE0-BFEB-4E1F-9764-5D28B4C8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Először a webet fogjuk biztosan megcsinálni. </a:t>
            </a:r>
          </a:p>
          <a:p>
            <a:r>
              <a:rPr lang="hu-HU" dirty="0"/>
              <a:t>Itt gondolok a fejlécre, </a:t>
            </a:r>
            <a:r>
              <a:rPr lang="hu-HU" dirty="0" err="1"/>
              <a:t>footerre</a:t>
            </a:r>
            <a:r>
              <a:rPr lang="hu-HU" dirty="0"/>
              <a:t>, a </a:t>
            </a:r>
            <a:r>
              <a:rPr lang="hu-HU" dirty="0" err="1"/>
              <a:t>mainre</a:t>
            </a:r>
            <a:r>
              <a:rPr lang="hu-HU" dirty="0"/>
              <a:t>. Ezt az összes oldalon.</a:t>
            </a:r>
          </a:p>
        </p:txBody>
      </p:sp>
    </p:spTree>
    <p:extLst>
      <p:ext uri="{BB962C8B-B14F-4D97-AF65-F5344CB8AC3E}">
        <p14:creationId xmlns:p14="http://schemas.microsoft.com/office/powerpoint/2010/main" val="2292170335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125</Words>
  <Application>Microsoft Office PowerPoint</Application>
  <PresentationFormat>Szélesvásznú</PresentationFormat>
  <Paragraphs>20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Galéria</vt:lpstr>
      <vt:lpstr>A kollégiumos étkezés menedzselése</vt:lpstr>
      <vt:lpstr>Funkciók:</vt:lpstr>
      <vt:lpstr>Technológiák:</vt:lpstr>
      <vt:lpstr>Első lépés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kollégiumos étkezés menedzselése</dc:title>
  <dc:creator>Zalán Kovács</dc:creator>
  <cp:lastModifiedBy>Zalán Kovács</cp:lastModifiedBy>
  <cp:revision>3</cp:revision>
  <dcterms:created xsi:type="dcterms:W3CDTF">2023-11-16T16:56:36Z</dcterms:created>
  <dcterms:modified xsi:type="dcterms:W3CDTF">2023-11-16T20:18:40Z</dcterms:modified>
</cp:coreProperties>
</file>