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26951E3-958F-4611-B170-D081BA0250F9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9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0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80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42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59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73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56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42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2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5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0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9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8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3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0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9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6951E3-958F-4611-B170-D081BA0250F9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1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99B9F2-3D05-AE48-081C-A2940F0A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892386"/>
            <a:ext cx="10131425" cy="1456267"/>
          </a:xfrm>
        </p:spPr>
        <p:txBody>
          <a:bodyPr/>
          <a:lstStyle/>
          <a:p>
            <a:pPr algn="ctr"/>
            <a:r>
              <a:rPr lang="hu-HU" dirty="0"/>
              <a:t>Kollégiumi étkezés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1A65E0-496D-D37F-5BC7-43C19099E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681" y="4509347"/>
            <a:ext cx="5100320" cy="2348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dirty="0"/>
              <a:t>Készítette: Kustor Ádám és Kovács Zalán</a:t>
            </a:r>
          </a:p>
        </p:txBody>
      </p:sp>
    </p:spTree>
    <p:extLst>
      <p:ext uri="{BB962C8B-B14F-4D97-AF65-F5344CB8AC3E}">
        <p14:creationId xmlns:p14="http://schemas.microsoft.com/office/powerpoint/2010/main" val="322585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8991CD-60B6-405A-0DA2-A6523E8CA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1" y="343747"/>
            <a:ext cx="10131425" cy="5924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/>
              <a:t>Mit?	</a:t>
            </a:r>
          </a:p>
          <a:p>
            <a:pPr marL="0" indent="0">
              <a:buNone/>
            </a:pPr>
            <a:r>
              <a:rPr lang="hu-HU" sz="2800" dirty="0"/>
              <a:t>Egy olyan weboldalt ami a kollégiumi étkezés bejelentését könnyíti.</a:t>
            </a:r>
          </a:p>
          <a:p>
            <a:pPr marL="0" indent="0">
              <a:buNone/>
            </a:pPr>
            <a:endParaRPr lang="hu-HU" sz="2800" dirty="0"/>
          </a:p>
          <a:p>
            <a:pPr marL="0" indent="0">
              <a:buNone/>
            </a:pPr>
            <a:r>
              <a:rPr lang="hu-HU" sz="2800" dirty="0"/>
              <a:t>Miért? </a:t>
            </a:r>
          </a:p>
          <a:p>
            <a:pPr marL="0" indent="0">
              <a:buNone/>
            </a:pPr>
            <a:r>
              <a:rPr lang="hu-HU" sz="2800" dirty="0"/>
              <a:t>A szülők és a szervezet közötti kommunikáció megkönnyítése miatt.</a:t>
            </a:r>
          </a:p>
          <a:p>
            <a:pPr marL="0" indent="0">
              <a:buNone/>
            </a:pPr>
            <a:endParaRPr lang="hu-HU" sz="2800" dirty="0"/>
          </a:p>
          <a:p>
            <a:pPr marL="0" indent="0">
              <a:buNone/>
            </a:pPr>
            <a:r>
              <a:rPr lang="hu-HU" sz="2800" dirty="0"/>
              <a:t>Mire?</a:t>
            </a:r>
          </a:p>
          <a:p>
            <a:pPr marL="0" indent="0">
              <a:buNone/>
            </a:pPr>
            <a:r>
              <a:rPr lang="hu-HU" sz="2800" dirty="0"/>
              <a:t>Könnyebb bejelentés, lemondás</a:t>
            </a:r>
          </a:p>
          <a:p>
            <a:pPr marL="0" indent="0">
              <a:buNone/>
            </a:pPr>
            <a:endParaRPr lang="hu-HU" sz="2800" dirty="0"/>
          </a:p>
          <a:p>
            <a:pPr marL="0" indent="0">
              <a:buNone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53307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7E82B1-8C09-5227-E01C-22B42846E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33680"/>
            <a:ext cx="10977879" cy="6624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/>
              <a:t>Hogyan?</a:t>
            </a:r>
          </a:p>
          <a:p>
            <a:pPr marL="0" indent="0">
              <a:buNone/>
            </a:pPr>
            <a:r>
              <a:rPr lang="hu-HU" sz="2800" dirty="0"/>
              <a:t>Weboldal alappal, adatbázisban eltárolva</a:t>
            </a:r>
          </a:p>
          <a:p>
            <a:pPr marL="0" indent="0">
              <a:buNone/>
            </a:pPr>
            <a:endParaRPr lang="hu-HU" sz="2800" dirty="0"/>
          </a:p>
          <a:p>
            <a:pPr marL="0" indent="0">
              <a:buNone/>
            </a:pPr>
            <a:r>
              <a:rPr lang="hu-HU" sz="2800" dirty="0"/>
              <a:t>Mikor?</a:t>
            </a:r>
          </a:p>
          <a:p>
            <a:pPr marL="0" indent="0">
              <a:buNone/>
            </a:pPr>
            <a:r>
              <a:rPr lang="hu-HU" sz="2800" dirty="0"/>
              <a:t>Bármikor használható, könnyen elérhető a szülőknek és a diákoknak</a:t>
            </a:r>
          </a:p>
          <a:p>
            <a:pPr marL="0" indent="0">
              <a:buNone/>
            </a:pPr>
            <a:endParaRPr lang="hu-HU" sz="2800" dirty="0"/>
          </a:p>
          <a:p>
            <a:pPr marL="0" indent="0">
              <a:buNone/>
            </a:pPr>
            <a:r>
              <a:rPr lang="hu-HU" sz="2800" dirty="0"/>
              <a:t>Kiknek?</a:t>
            </a:r>
          </a:p>
          <a:p>
            <a:pPr marL="0" indent="0">
              <a:buNone/>
            </a:pPr>
            <a:r>
              <a:rPr lang="hu-HU" sz="2800" dirty="0"/>
              <a:t>Szülők, diákok, nevelők, szervezet</a:t>
            </a:r>
          </a:p>
        </p:txBody>
      </p:sp>
    </p:spTree>
    <p:extLst>
      <p:ext uri="{BB962C8B-B14F-4D97-AF65-F5344CB8AC3E}">
        <p14:creationId xmlns:p14="http://schemas.microsoft.com/office/powerpoint/2010/main" val="42096833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D87ED6-F6C9-DF3C-42F9-FE934620E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18160"/>
            <a:ext cx="11048999" cy="614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/>
              <a:t>Hol?</a:t>
            </a:r>
          </a:p>
          <a:p>
            <a:pPr marL="0" indent="0">
              <a:buNone/>
            </a:pPr>
            <a:r>
              <a:rPr lang="hu-HU" sz="2800" dirty="0"/>
              <a:t>Weboldalon elérhető bárki számára a kollégistáknak.</a:t>
            </a:r>
          </a:p>
          <a:p>
            <a:pPr marL="0" indent="0">
              <a:buNone/>
            </a:pPr>
            <a:endParaRPr lang="hu-HU" sz="2800" dirty="0"/>
          </a:p>
          <a:p>
            <a:pPr marL="0" indent="0">
              <a:buNone/>
            </a:pPr>
            <a:r>
              <a:rPr lang="hu-HU" sz="2800" dirty="0"/>
              <a:t>Mivel?</a:t>
            </a:r>
          </a:p>
          <a:p>
            <a:pPr marL="0" indent="0">
              <a:buNone/>
            </a:pPr>
            <a:r>
              <a:rPr lang="hu-HU" sz="2800" dirty="0"/>
              <a:t>Diák neve</a:t>
            </a:r>
          </a:p>
        </p:txBody>
      </p:sp>
    </p:spTree>
    <p:extLst>
      <p:ext uri="{BB962C8B-B14F-4D97-AF65-F5344CB8AC3E}">
        <p14:creationId xmlns:p14="http://schemas.microsoft.com/office/powerpoint/2010/main" val="90927679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040EFA-A960-6F9D-E3D1-EAACA233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60400"/>
            <a:ext cx="10131425" cy="1456267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84204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Kék–zöld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19</TotalTime>
  <Words>85</Words>
  <Application>Microsoft Office PowerPoint</Application>
  <PresentationFormat>Szélesvásznú</PresentationFormat>
  <Paragraphs>24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Égi</vt:lpstr>
      <vt:lpstr>Kollégiumi étkezés</vt:lpstr>
      <vt:lpstr>PowerPoint-bemutató</vt:lpstr>
      <vt:lpstr>PowerPoint-bemutató</vt:lpstr>
      <vt:lpstr>PowerPoint-bemutató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Kollégiumi étkezés</dc:title>
  <dc:creator>Kustor Ádám_</dc:creator>
  <cp:lastModifiedBy>Kustor Ádám_</cp:lastModifiedBy>
  <cp:revision>3</cp:revision>
  <dcterms:created xsi:type="dcterms:W3CDTF">2023-09-28T20:58:51Z</dcterms:created>
  <dcterms:modified xsi:type="dcterms:W3CDTF">2023-09-30T09:12:06Z</dcterms:modified>
</cp:coreProperties>
</file>