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AEEA42-7E26-4F40-A036-42A95F7D69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Kovács Zalán</a:t>
            </a:r>
            <a:br>
              <a:rPr lang="hu-HU" dirty="0"/>
            </a:br>
            <a:r>
              <a:rPr lang="hu-HU" dirty="0" err="1"/>
              <a:t>Kustor</a:t>
            </a:r>
            <a:r>
              <a:rPr lang="hu-HU" dirty="0"/>
              <a:t> </a:t>
            </a:r>
            <a:r>
              <a:rPr lang="hu-HU" dirty="0" err="1"/>
              <a:t>ádám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B22258A-B4B9-412A-A33D-579149FDC7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Tervezet a jövőre nézve és a múltba tekintve</a:t>
            </a:r>
          </a:p>
        </p:txBody>
      </p:sp>
    </p:spTree>
    <p:extLst>
      <p:ext uri="{BB962C8B-B14F-4D97-AF65-F5344CB8AC3E}">
        <p14:creationId xmlns:p14="http://schemas.microsoft.com/office/powerpoint/2010/main" val="212811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479150-B87B-45E5-B894-AC4B7950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87506"/>
            <a:ext cx="10131425" cy="1456267"/>
          </a:xfrm>
        </p:spPr>
        <p:txBody>
          <a:bodyPr>
            <a:normAutofit/>
          </a:bodyPr>
          <a:lstStyle/>
          <a:p>
            <a:r>
              <a:rPr lang="hu-HU" sz="3600" dirty="0"/>
              <a:t>Vizsgaremek leadása</a:t>
            </a:r>
            <a:br>
              <a:rPr lang="hu-HU" sz="3600" dirty="0"/>
            </a:br>
            <a:r>
              <a:rPr lang="hu-HU" sz="3600" dirty="0"/>
              <a:t>	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A9DB7D1-26EF-418A-B77E-C71BB9541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23684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hu-HU" sz="2500" dirty="0"/>
              <a:t>2024. május. 3.</a:t>
            </a:r>
          </a:p>
          <a:p>
            <a:pPr marL="0" indent="0">
              <a:buNone/>
            </a:pPr>
            <a:endParaRPr lang="hu-HU" sz="2500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13048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34E056-7640-49BC-82E7-4E3F4D64F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Dokumentáció</a:t>
            </a:r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E26BD0AD-FF4C-4592-8A0F-A69A1DE74301}"/>
              </a:ext>
            </a:extLst>
          </p:cNvPr>
          <p:cNvSpPr txBox="1">
            <a:spLocks/>
          </p:cNvSpPr>
          <p:nvPr/>
        </p:nvSpPr>
        <p:spPr>
          <a:xfrm>
            <a:off x="1030287" y="25992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br>
              <a:rPr lang="hu-HU">
                <a:solidFill>
                  <a:srgbClr val="DBDEE1"/>
                </a:solidFill>
                <a:latin typeface="gg sans"/>
              </a:rPr>
            </a:br>
            <a:endParaRPr lang="hu-HU" dirty="0"/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8B50F98C-867E-45DD-B75B-9EC7228CC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41538"/>
            <a:ext cx="10131425" cy="3649662"/>
          </a:xfrm>
        </p:spPr>
        <p:txBody>
          <a:bodyPr/>
          <a:lstStyle/>
          <a:p>
            <a:pPr marL="0" indent="0">
              <a:buNone/>
            </a:pPr>
            <a:br>
              <a:rPr lang="hu-HU" b="0" i="0" dirty="0">
                <a:solidFill>
                  <a:srgbClr val="DBDEE1"/>
                </a:solidFill>
                <a:effectLst/>
                <a:latin typeface="gg sans"/>
              </a:rPr>
            </a:br>
            <a:endParaRPr lang="hu-HU" dirty="0"/>
          </a:p>
        </p:txBody>
      </p:sp>
      <p:sp>
        <p:nvSpPr>
          <p:cNvPr id="10" name="Tartalom helye 2">
            <a:extLst>
              <a:ext uri="{FF2B5EF4-FFF2-40B4-BE49-F238E27FC236}">
                <a16:creationId xmlns:a16="http://schemas.microsoft.com/office/drawing/2014/main" id="{7368C463-FA3F-4025-8A8D-A514DD01B078}"/>
              </a:ext>
            </a:extLst>
          </p:cNvPr>
          <p:cNvSpPr txBox="1">
            <a:spLocks/>
          </p:cNvSpPr>
          <p:nvPr/>
        </p:nvSpPr>
        <p:spPr>
          <a:xfrm>
            <a:off x="1182687" y="27516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br>
              <a:rPr lang="hu-HU">
                <a:solidFill>
                  <a:srgbClr val="DBDEE1"/>
                </a:solidFill>
                <a:latin typeface="gg sans"/>
              </a:rPr>
            </a:br>
            <a:endParaRPr lang="hu-HU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B81938FD-6A00-4746-AD26-DF798FE008DC}"/>
              </a:ext>
            </a:extLst>
          </p:cNvPr>
          <p:cNvSpPr txBox="1"/>
          <p:nvPr/>
        </p:nvSpPr>
        <p:spPr>
          <a:xfrm>
            <a:off x="685800" y="3244334"/>
            <a:ext cx="8350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0" i="0" dirty="0">
                <a:solidFill>
                  <a:srgbClr val="DBDEE1"/>
                </a:solidFill>
                <a:effectLst/>
                <a:latin typeface="gg sans"/>
              </a:rPr>
              <a:t>A projekt dokumentálása az előző pontokkal párhuzamosan történik.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81705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44B01B-9AEC-4C4C-A549-84FF71F0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Nagy vonalakban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924C57-9227-4550-99AF-CB8151E3F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3919" y="2070349"/>
            <a:ext cx="10131425" cy="45993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2000" dirty="0"/>
              <a:t>Múlt:</a:t>
            </a:r>
          </a:p>
          <a:p>
            <a:pPr marL="0" indent="0">
              <a:buNone/>
            </a:pPr>
            <a:r>
              <a:rPr lang="hu-HU" sz="2000" dirty="0"/>
              <a:t>- Projekt kezdés					2023. november. 15.</a:t>
            </a:r>
          </a:p>
          <a:p>
            <a:pPr marL="0" indent="0">
              <a:buNone/>
            </a:pPr>
            <a:r>
              <a:rPr lang="hu-HU" sz="2000" dirty="0"/>
              <a:t>- Drótvázterv						2023. november. 17.</a:t>
            </a:r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r>
              <a:rPr lang="hu-HU" sz="2000" dirty="0"/>
              <a:t>Jövő:</a:t>
            </a:r>
          </a:p>
          <a:p>
            <a:pPr marL="0" indent="0">
              <a:buNone/>
            </a:pPr>
            <a:r>
              <a:rPr lang="hu-HU" sz="2000" dirty="0"/>
              <a:t>- Adatbázis prototípus				2024. január. 10.</a:t>
            </a:r>
          </a:p>
          <a:p>
            <a:pPr marL="0" indent="0">
              <a:buNone/>
            </a:pPr>
            <a:r>
              <a:rPr lang="hu-HU" sz="2000" dirty="0"/>
              <a:t>- Teljes weboldal sablon 			2024. január. 15.</a:t>
            </a:r>
          </a:p>
          <a:p>
            <a:pPr marL="0" indent="0">
              <a:buNone/>
            </a:pPr>
            <a:r>
              <a:rPr lang="hu-HU" sz="2000" dirty="0"/>
              <a:t>- </a:t>
            </a:r>
            <a:r>
              <a:rPr lang="hu-HU" sz="2000" dirty="0" err="1"/>
              <a:t>React</a:t>
            </a:r>
            <a:r>
              <a:rPr lang="hu-HU" sz="2000" dirty="0"/>
              <a:t> oldal						2024. február. 19.</a:t>
            </a:r>
          </a:p>
          <a:p>
            <a:pPr marL="0" indent="0">
              <a:buNone/>
            </a:pPr>
            <a:r>
              <a:rPr lang="hu-HU" sz="2000" dirty="0"/>
              <a:t>- </a:t>
            </a:r>
            <a:r>
              <a:rPr lang="hu-HU" sz="2000" dirty="0" err="1"/>
              <a:t>React</a:t>
            </a:r>
            <a:r>
              <a:rPr lang="hu-HU" sz="2000" dirty="0"/>
              <a:t> oldal adatbázis tesztelés 	2024. február. 23.</a:t>
            </a:r>
          </a:p>
          <a:p>
            <a:pPr marL="0" indent="0">
              <a:buNone/>
            </a:pPr>
            <a:r>
              <a:rPr lang="hu-HU" sz="2000" dirty="0"/>
              <a:t>- Finomítások 					2024. április. 30</a:t>
            </a:r>
          </a:p>
          <a:p>
            <a:pPr marL="0" indent="0">
              <a:buNone/>
            </a:pPr>
            <a:r>
              <a:rPr lang="hu-HU" sz="2000" dirty="0"/>
              <a:t>- Vizsgaremek leadása				2024. május. 3.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834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479150-B87B-45E5-B894-AC4B7950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dirty="0"/>
              <a:t>Projekt kezdés</a:t>
            </a:r>
            <a:r>
              <a:rPr lang="hu-HU" dirty="0"/>
              <a:t>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A9DB7D1-26EF-418A-B77E-C71BB9541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05186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hu-HU" sz="2500" dirty="0"/>
              <a:t>2023. november. 15.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FAE85E64-EBAC-444F-8B8F-C4CD81756FB8}"/>
              </a:ext>
            </a:extLst>
          </p:cNvPr>
          <p:cNvSpPr txBox="1"/>
          <p:nvPr/>
        </p:nvSpPr>
        <p:spPr>
          <a:xfrm>
            <a:off x="715869" y="3155576"/>
            <a:ext cx="57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A projekt tervezésének kezdete.</a:t>
            </a:r>
          </a:p>
        </p:txBody>
      </p:sp>
    </p:spTree>
    <p:extLst>
      <p:ext uri="{BB962C8B-B14F-4D97-AF65-F5344CB8AC3E}">
        <p14:creationId xmlns:p14="http://schemas.microsoft.com/office/powerpoint/2010/main" val="42473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479150-B87B-45E5-B894-AC4B7950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dirty="0"/>
              <a:t>Drótvázterv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A9DB7D1-26EF-418A-B77E-C71BB9541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37733"/>
            <a:ext cx="10131425" cy="2788272"/>
          </a:xfrm>
        </p:spPr>
        <p:txBody>
          <a:bodyPr/>
          <a:lstStyle/>
          <a:p>
            <a:pPr marL="0" indent="0">
              <a:buNone/>
            </a:pPr>
            <a:r>
              <a:rPr lang="hu-HU" sz="2500" dirty="0"/>
              <a:t>2023. november. 17.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DD27350D-B84D-49E3-8EF0-6CBA717A26A7}"/>
              </a:ext>
            </a:extLst>
          </p:cNvPr>
          <p:cNvSpPr txBox="1"/>
          <p:nvPr/>
        </p:nvSpPr>
        <p:spPr>
          <a:xfrm>
            <a:off x="685801" y="3075057"/>
            <a:ext cx="6131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DBDEE1"/>
                </a:solidFill>
                <a:latin typeface="gg sans"/>
              </a:rPr>
              <a:t>A</a:t>
            </a:r>
            <a:r>
              <a:rPr lang="hu-HU" sz="2000" b="0" i="0" dirty="0">
                <a:solidFill>
                  <a:srgbClr val="DBDEE1"/>
                </a:solidFill>
                <a:effectLst/>
                <a:latin typeface="gg sans"/>
              </a:rPr>
              <a:t> weboldalunk első vizuális terve amit a </a:t>
            </a:r>
            <a:r>
              <a:rPr lang="hu-HU" sz="2000" b="0" i="0" dirty="0" err="1">
                <a:solidFill>
                  <a:srgbClr val="DBDEE1"/>
                </a:solidFill>
                <a:effectLst/>
                <a:latin typeface="gg sans"/>
              </a:rPr>
              <a:t>figma</a:t>
            </a:r>
            <a:r>
              <a:rPr lang="hu-HU" sz="2000" b="0" i="0" dirty="0">
                <a:solidFill>
                  <a:srgbClr val="DBDEE1"/>
                </a:solidFill>
                <a:effectLst/>
                <a:latin typeface="gg sans"/>
              </a:rPr>
              <a:t> segítségével alkottunk meg.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20596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479150-B87B-45E5-B894-AC4B7950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dirty="0"/>
              <a:t>Adatbázis prototípus	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A9DB7D1-26EF-418A-B77E-C71BB9541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05186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hu-HU" sz="2500" dirty="0"/>
              <a:t>2024. január. 10.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3AAD28D-22FF-4E4A-91B0-A39380037E82}"/>
              </a:ext>
            </a:extLst>
          </p:cNvPr>
          <p:cNvSpPr txBox="1"/>
          <p:nvPr/>
        </p:nvSpPr>
        <p:spPr>
          <a:xfrm>
            <a:off x="685801" y="3228945"/>
            <a:ext cx="5710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DBDEE1"/>
                </a:solidFill>
                <a:latin typeface="gg sans"/>
              </a:rPr>
              <a:t>A</a:t>
            </a:r>
            <a:r>
              <a:rPr lang="hu-HU" sz="2000" b="0" i="0" dirty="0">
                <a:solidFill>
                  <a:srgbClr val="DBDEE1"/>
                </a:solidFill>
                <a:effectLst/>
                <a:latin typeface="gg sans"/>
              </a:rPr>
              <a:t>z adatbázisunk első prototípusa a projektünkhöz.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24006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479150-B87B-45E5-B894-AC4B7950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dirty="0"/>
              <a:t>Teljes weboldal sablon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A9DB7D1-26EF-418A-B77E-C71BB9541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05186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hu-HU" sz="2500" dirty="0"/>
              <a:t>2024. január. 15.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EA696C0-2773-4447-8D1E-AC93477FCAD5}"/>
              </a:ext>
            </a:extLst>
          </p:cNvPr>
          <p:cNvSpPr txBox="1"/>
          <p:nvPr/>
        </p:nvSpPr>
        <p:spPr>
          <a:xfrm>
            <a:off x="685801" y="3075057"/>
            <a:ext cx="7171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DBDEE1"/>
                </a:solidFill>
                <a:latin typeface="gg sans"/>
              </a:rPr>
              <a:t>A</a:t>
            </a:r>
            <a:r>
              <a:rPr lang="hu-HU" sz="2000" b="0" i="0" dirty="0">
                <a:solidFill>
                  <a:srgbClr val="DBDEE1"/>
                </a:solidFill>
                <a:effectLst/>
                <a:latin typeface="gg sans"/>
              </a:rPr>
              <a:t> weboldalunk végleges sablonja ami már a kész drótváztervnek felel meg</a:t>
            </a:r>
            <a:r>
              <a:rPr lang="hu-HU" b="0" i="0" dirty="0">
                <a:solidFill>
                  <a:srgbClr val="DBDEE1"/>
                </a:solidFill>
                <a:effectLst/>
                <a:latin typeface="gg sans"/>
              </a:rPr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32985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479150-B87B-45E5-B894-AC4B7950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8" y="627531"/>
            <a:ext cx="10131425" cy="1456267"/>
          </a:xfrm>
        </p:spPr>
        <p:txBody>
          <a:bodyPr/>
          <a:lstStyle/>
          <a:p>
            <a:r>
              <a:rPr lang="hu-HU" sz="3600" dirty="0" err="1"/>
              <a:t>React</a:t>
            </a:r>
            <a:r>
              <a:rPr lang="hu-HU" sz="3600" dirty="0"/>
              <a:t> oldal	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A9DB7D1-26EF-418A-B77E-C71BB9541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8" y="1187823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hu-HU" sz="2500" dirty="0"/>
              <a:t>2024. február. 19.</a:t>
            </a:r>
          </a:p>
          <a:p>
            <a:pPr marL="0" indent="0">
              <a:buNone/>
            </a:pPr>
            <a:endParaRPr lang="hu-HU" sz="2500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2E77E41F-8666-4106-8BC0-93E280860086}"/>
              </a:ext>
            </a:extLst>
          </p:cNvPr>
          <p:cNvSpPr txBox="1"/>
          <p:nvPr/>
        </p:nvSpPr>
        <p:spPr>
          <a:xfrm>
            <a:off x="685798" y="3075057"/>
            <a:ext cx="4473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DBDEE1"/>
                </a:solidFill>
                <a:latin typeface="gg sans"/>
              </a:rPr>
              <a:t>A</a:t>
            </a:r>
            <a:r>
              <a:rPr lang="hu-HU" sz="2000" b="0" i="0" dirty="0">
                <a:solidFill>
                  <a:srgbClr val="DBDEE1"/>
                </a:solidFill>
                <a:effectLst/>
                <a:latin typeface="gg sans"/>
              </a:rPr>
              <a:t> weboldalunk és az adatbázisunk első működő prototípusa.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937817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479150-B87B-45E5-B894-AC4B7950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7" y="591668"/>
            <a:ext cx="10131425" cy="1456267"/>
          </a:xfrm>
        </p:spPr>
        <p:txBody>
          <a:bodyPr>
            <a:normAutofit/>
          </a:bodyPr>
          <a:lstStyle/>
          <a:p>
            <a:r>
              <a:rPr lang="hu-HU" sz="3600" dirty="0" err="1"/>
              <a:t>React</a:t>
            </a:r>
            <a:r>
              <a:rPr lang="hu-HU" sz="3600" dirty="0"/>
              <a:t> oldal adatbázis tesztelés 	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A9DB7D1-26EF-418A-B77E-C71BB9541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40" y="1409450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hu-HU" sz="2500" dirty="0"/>
              <a:t>2024. február. 23.</a:t>
            </a:r>
            <a:br>
              <a:rPr lang="hu-HU" sz="2800" dirty="0"/>
            </a:br>
            <a:endParaRPr lang="hu-HU" sz="2500" dirty="0"/>
          </a:p>
          <a:p>
            <a:pPr marL="0" indent="0">
              <a:buNone/>
            </a:pPr>
            <a:endParaRPr lang="hu-HU" sz="2500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178C828-A170-4108-9AFD-B93D4EE72750}"/>
              </a:ext>
            </a:extLst>
          </p:cNvPr>
          <p:cNvSpPr txBox="1"/>
          <p:nvPr/>
        </p:nvSpPr>
        <p:spPr>
          <a:xfrm>
            <a:off x="685797" y="3234016"/>
            <a:ext cx="462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DBDEE1"/>
                </a:solidFill>
                <a:latin typeface="gg sans"/>
              </a:rPr>
              <a:t>A</a:t>
            </a:r>
            <a:r>
              <a:rPr lang="hu-HU" sz="2000" b="0" i="0" dirty="0">
                <a:solidFill>
                  <a:srgbClr val="DBDEE1"/>
                </a:solidFill>
                <a:effectLst/>
                <a:latin typeface="gg sans"/>
              </a:rPr>
              <a:t>z oldalunk első típusának tesztelése.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4258364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479150-B87B-45E5-B894-AC4B7950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8" y="878541"/>
            <a:ext cx="10131425" cy="1456267"/>
          </a:xfrm>
        </p:spPr>
        <p:txBody>
          <a:bodyPr/>
          <a:lstStyle/>
          <a:p>
            <a:r>
              <a:rPr lang="hu-HU" sz="3600" dirty="0"/>
              <a:t>Finomítások 					</a:t>
            </a:r>
            <a:br>
              <a:rPr lang="hu-HU" sz="3600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A9DB7D1-26EF-418A-B77E-C71BB9541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968188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hu-HU" sz="2500" dirty="0"/>
              <a:t>2024. április. 30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CA23D59-20C1-4FEA-8FEC-ECDAA3873CCF}"/>
              </a:ext>
            </a:extLst>
          </p:cNvPr>
          <p:cNvSpPr txBox="1"/>
          <p:nvPr/>
        </p:nvSpPr>
        <p:spPr>
          <a:xfrm>
            <a:off x="685798" y="3228945"/>
            <a:ext cx="5072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DBDEE1"/>
                </a:solidFill>
                <a:latin typeface="gg sans"/>
              </a:rPr>
              <a:t>A</a:t>
            </a:r>
            <a:r>
              <a:rPr lang="hu-HU" sz="2000" b="0" i="0" dirty="0">
                <a:solidFill>
                  <a:srgbClr val="DBDEE1"/>
                </a:solidFill>
                <a:effectLst/>
                <a:latin typeface="gg sans"/>
              </a:rPr>
              <a:t> weboldalunk finomítása és a hibák kijavítása.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620305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TM03457452[[fn=Égi]]</Template>
  <TotalTime>44</TotalTime>
  <Words>273</Words>
  <Application>Microsoft Office PowerPoint</Application>
  <PresentationFormat>Szélesvásznú</PresentationFormat>
  <Paragraphs>61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gg sans</vt:lpstr>
      <vt:lpstr>Égi</vt:lpstr>
      <vt:lpstr>Kovács Zalán Kustor ádám</vt:lpstr>
      <vt:lpstr>Nagy vonalakban</vt:lpstr>
      <vt:lpstr>Projekt kezdés </vt:lpstr>
      <vt:lpstr>Drótvázterv</vt:lpstr>
      <vt:lpstr>Adatbázis prototípus </vt:lpstr>
      <vt:lpstr>Teljes weboldal sablon</vt:lpstr>
      <vt:lpstr>React oldal </vt:lpstr>
      <vt:lpstr>React oldal adatbázis tesztelés  </vt:lpstr>
      <vt:lpstr>Finomítások       </vt:lpstr>
      <vt:lpstr>Vizsgaremek leadása  </vt:lpstr>
      <vt:lpstr>Dokumentáció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Kovács Zalán Kustor ádám</dc:title>
  <dc:creator>Zalán Kovács</dc:creator>
  <cp:lastModifiedBy>Zalán Kovács</cp:lastModifiedBy>
  <cp:revision>9</cp:revision>
  <dcterms:created xsi:type="dcterms:W3CDTF">2023-12-20T18:34:32Z</dcterms:created>
  <dcterms:modified xsi:type="dcterms:W3CDTF">2023-12-20T19:18:58Z</dcterms:modified>
</cp:coreProperties>
</file>