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1" r:id="rId2"/>
  </p:sldMasterIdLst>
  <p:notesMasterIdLst>
    <p:notesMasterId r:id="rId26"/>
  </p:notesMasterIdLst>
  <p:sldIdLst>
    <p:sldId id="259" r:id="rId3"/>
    <p:sldId id="260" r:id="rId4"/>
    <p:sldId id="261" r:id="rId5"/>
    <p:sldId id="262" r:id="rId6"/>
    <p:sldId id="263" r:id="rId7"/>
    <p:sldId id="264" r:id="rId8"/>
    <p:sldId id="291" r:id="rId9"/>
    <p:sldId id="270" r:id="rId10"/>
    <p:sldId id="267" r:id="rId11"/>
    <p:sldId id="271" r:id="rId12"/>
    <p:sldId id="278" r:id="rId13"/>
    <p:sldId id="280" r:id="rId14"/>
    <p:sldId id="281" r:id="rId15"/>
    <p:sldId id="283" r:id="rId16"/>
    <p:sldId id="284" r:id="rId17"/>
    <p:sldId id="273" r:id="rId18"/>
    <p:sldId id="285" r:id="rId19"/>
    <p:sldId id="287" r:id="rId20"/>
    <p:sldId id="288" r:id="rId21"/>
    <p:sldId id="292" r:id="rId22"/>
    <p:sldId id="289" r:id="rId23"/>
    <p:sldId id="277"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p:scale>
          <a:sx n="75" d="100"/>
          <a:sy n="75" d="100"/>
        </p:scale>
        <p:origin x="-1114"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4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6133209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16" name="Title 1"/>
          <p:cNvSpPr>
            <a:spLocks noGrp="1"/>
          </p:cNvSpPr>
          <p:nvPr>
            <p:ph type="ctrTitle"/>
          </p:nvPr>
        </p:nvSpPr>
        <p:spPr>
          <a:xfrm>
            <a:off x="914400" y="2130425"/>
            <a:ext cx="10363200" cy="1470025"/>
          </a:xfrm>
        </p:spPr>
        <p:txBody>
          <a:bodyPr/>
          <a:lstStyle/>
          <a:p>
            <a:r>
              <a:rPr lang="en-US"/>
              <a:t>Click to edit Master title style</a:t>
            </a:r>
            <a:endParaRPr lang="en-IN"/>
          </a:p>
        </p:txBody>
      </p:sp>
      <p:sp>
        <p:nvSpPr>
          <p:cNvPr id="104881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818" name="Date Placeholder 3"/>
          <p:cNvSpPr>
            <a:spLocks noGrp="1"/>
          </p:cNvSpPr>
          <p:nvPr>
            <p:ph type="dt" sz="half" idx="10"/>
          </p:nvPr>
        </p:nvSpPr>
        <p:spPr/>
        <p:txBody>
          <a:bodyPr/>
          <a:lstStyle/>
          <a:p>
            <a:fld id="{A140FEA5-454B-4044-8182-B76FB9A08BC0}" type="datetime1">
              <a:rPr lang="en-IN" smtClean="0"/>
              <a:t>08-07-2023</a:t>
            </a:fld>
            <a:endParaRPr lang="en-IN"/>
          </a:p>
        </p:txBody>
      </p:sp>
      <p:sp>
        <p:nvSpPr>
          <p:cNvPr id="1048819" name="Footer Placeholder 4"/>
          <p:cNvSpPr>
            <a:spLocks noGrp="1"/>
          </p:cNvSpPr>
          <p:nvPr>
            <p:ph type="ftr" sz="quarter" idx="11"/>
          </p:nvPr>
        </p:nvSpPr>
        <p:spPr/>
        <p:txBody>
          <a:bodyPr/>
          <a:lstStyle/>
          <a:p>
            <a:r>
              <a:rPr lang="en-IN"/>
              <a:t>BATCH NO:                   PRESENTED DATE:</a:t>
            </a:r>
          </a:p>
        </p:txBody>
      </p:sp>
      <p:sp>
        <p:nvSpPr>
          <p:cNvPr id="1048820"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4" name="Title 1"/>
          <p:cNvSpPr>
            <a:spLocks noGrp="1"/>
          </p:cNvSpPr>
          <p:nvPr>
            <p:ph type="title"/>
          </p:nvPr>
        </p:nvSpPr>
        <p:spPr/>
        <p:txBody>
          <a:bodyPr/>
          <a:lstStyle/>
          <a:p>
            <a:r>
              <a:rPr lang="en-US"/>
              <a:t>Click to edit Master title style</a:t>
            </a:r>
            <a:endParaRPr lang="en-IN"/>
          </a:p>
        </p:txBody>
      </p:sp>
      <p:sp>
        <p:nvSpPr>
          <p:cNvPr id="104877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6" name="Date Placeholder 3"/>
          <p:cNvSpPr>
            <a:spLocks noGrp="1"/>
          </p:cNvSpPr>
          <p:nvPr>
            <p:ph type="dt" sz="half" idx="10"/>
          </p:nvPr>
        </p:nvSpPr>
        <p:spPr/>
        <p:txBody>
          <a:bodyPr/>
          <a:lstStyle/>
          <a:p>
            <a:fld id="{A61AD65A-1381-4F98-A63A-C03616A71403}" type="datetime1">
              <a:rPr lang="en-IN" smtClean="0"/>
              <a:t>08-07-2023</a:t>
            </a:fld>
            <a:endParaRPr lang="en-IN"/>
          </a:p>
        </p:txBody>
      </p:sp>
      <p:sp>
        <p:nvSpPr>
          <p:cNvPr id="1048777" name="Footer Placeholder 4"/>
          <p:cNvSpPr>
            <a:spLocks noGrp="1"/>
          </p:cNvSpPr>
          <p:nvPr>
            <p:ph type="ftr" sz="quarter" idx="11"/>
          </p:nvPr>
        </p:nvSpPr>
        <p:spPr/>
        <p:txBody>
          <a:bodyPr/>
          <a:lstStyle/>
          <a:p>
            <a:r>
              <a:rPr lang="en-IN"/>
              <a:t>BATCH NO:                   PRESENTED DATE:</a:t>
            </a:r>
          </a:p>
        </p:txBody>
      </p:sp>
      <p:sp>
        <p:nvSpPr>
          <p:cNvPr id="1048778"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9"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IN"/>
          </a:p>
        </p:txBody>
      </p:sp>
      <p:sp>
        <p:nvSpPr>
          <p:cNvPr id="1048780"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1" name="Date Placeholder 3"/>
          <p:cNvSpPr>
            <a:spLocks noGrp="1"/>
          </p:cNvSpPr>
          <p:nvPr>
            <p:ph type="dt" sz="half" idx="10"/>
          </p:nvPr>
        </p:nvSpPr>
        <p:spPr/>
        <p:txBody>
          <a:bodyPr/>
          <a:lstStyle/>
          <a:p>
            <a:fld id="{AABC191E-4E42-4943-B3C2-9C5FF64DF0B1}" type="datetime1">
              <a:rPr lang="en-IN" smtClean="0"/>
              <a:t>08-07-2023</a:t>
            </a:fld>
            <a:endParaRPr lang="en-IN"/>
          </a:p>
        </p:txBody>
      </p:sp>
      <p:sp>
        <p:nvSpPr>
          <p:cNvPr id="1048782" name="Footer Placeholder 4"/>
          <p:cNvSpPr>
            <a:spLocks noGrp="1"/>
          </p:cNvSpPr>
          <p:nvPr>
            <p:ph type="ftr" sz="quarter" idx="11"/>
          </p:nvPr>
        </p:nvSpPr>
        <p:spPr/>
        <p:txBody>
          <a:bodyPr/>
          <a:lstStyle/>
          <a:p>
            <a:r>
              <a:rPr lang="en-IN"/>
              <a:t>BATCH NO:                   PRESENTED DATE:</a:t>
            </a:r>
          </a:p>
        </p:txBody>
      </p:sp>
      <p:sp>
        <p:nvSpPr>
          <p:cNvPr id="1048783"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1048749" name="Holder 2"/>
          <p:cNvSpPr>
            <a:spLocks noGrp="1"/>
          </p:cNvSpPr>
          <p:nvPr>
            <p:ph type="ctrTitle"/>
          </p:nvPr>
        </p:nvSpPr>
        <p:spPr>
          <a:xfrm>
            <a:off x="714133" y="616332"/>
            <a:ext cx="10763732" cy="391159"/>
          </a:xfrm>
          <a:prstGeom prst="rect">
            <a:avLst/>
          </a:prstGeom>
        </p:spPr>
        <p:txBody>
          <a:bodyPr wrap="square" lIns="0" tIns="0" rIns="0" bIns="0">
            <a:spAutoFit/>
          </a:bodyPr>
          <a:lstStyle>
            <a:lvl1pPr>
              <a:defRPr b="0" i="0">
                <a:solidFill>
                  <a:schemeClr val="tx1"/>
                </a:solidFill>
              </a:defRPr>
            </a:lvl1pPr>
          </a:lstStyle>
          <a:p>
            <a:endParaRPr/>
          </a:p>
        </p:txBody>
      </p:sp>
      <p:sp>
        <p:nvSpPr>
          <p:cNvPr id="104875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751"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1048752"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t>7/8/2023</a:t>
            </a:fld>
            <a:endParaRPr spc="-5" dirty="0"/>
          </a:p>
        </p:txBody>
      </p:sp>
      <p:sp>
        <p:nvSpPr>
          <p:cNvPr id="1048753"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F61C98A3-CFEE-4ECD-9F71-668DCB46D52F}" type="datetimeFigureOut">
              <a:rPr lang="en-IN" smtClean="0"/>
              <a:t>08-07-2023</a:t>
            </a:fld>
            <a:endParaRPr lang="en-IN"/>
          </a:p>
        </p:txBody>
      </p:sp>
      <p:sp>
        <p:nvSpPr>
          <p:cNvPr id="16" name="Slide Number Placeholder 15"/>
          <p:cNvSpPr>
            <a:spLocks noGrp="1"/>
          </p:cNvSpPr>
          <p:nvPr>
            <p:ph type="sldNum" sz="quarter" idx="11"/>
          </p:nvPr>
        </p:nvSpPr>
        <p:spPr/>
        <p:txBody>
          <a:bodyPr/>
          <a:lstStyle/>
          <a:p>
            <a:fld id="{A4D5AEE7-E223-43A9-850C-FD92CEE3362B}"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F61C98A3-CFEE-4ECD-9F71-668DCB46D52F}" type="datetimeFigureOut">
              <a:rPr lang="en-IN" smtClean="0"/>
              <a:t>08-07-2023</a:t>
            </a:fld>
            <a:endParaRPr lang="en-IN"/>
          </a:p>
        </p:txBody>
      </p:sp>
      <p:sp>
        <p:nvSpPr>
          <p:cNvPr id="15" name="Slide Number Placeholder 14"/>
          <p:cNvSpPr>
            <a:spLocks noGrp="1"/>
          </p:cNvSpPr>
          <p:nvPr>
            <p:ph type="sldNum" sz="quarter" idx="11"/>
          </p:nvPr>
        </p:nvSpPr>
        <p:spPr/>
        <p:txBody>
          <a:bodyPr/>
          <a:lstStyle/>
          <a:p>
            <a:fld id="{A4D5AEE7-E223-43A9-850C-FD92CEE3362B}"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F61C98A3-CFEE-4ECD-9F71-668DCB46D52F}" type="datetimeFigureOut">
              <a:rPr lang="en-IN" smtClean="0"/>
              <a:t>08-07-2023</a:t>
            </a:fld>
            <a:endParaRPr lang="en-IN"/>
          </a:p>
        </p:txBody>
      </p:sp>
      <p:sp>
        <p:nvSpPr>
          <p:cNvPr id="13" name="Slide Number Placeholder 12"/>
          <p:cNvSpPr>
            <a:spLocks noGrp="1"/>
          </p:cNvSpPr>
          <p:nvPr>
            <p:ph type="sldNum" sz="quarter" idx="11"/>
          </p:nvPr>
        </p:nvSpPr>
        <p:spPr/>
        <p:txBody>
          <a:bodyPr/>
          <a:lstStyle/>
          <a:p>
            <a:fld id="{A4D5AEE7-E223-43A9-850C-FD92CEE3362B}"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F61C98A3-CFEE-4ECD-9F71-668DCB46D52F}" type="datetimeFigureOut">
              <a:rPr lang="en-IN" smtClean="0"/>
              <a:t>08-07-2023</a:t>
            </a:fld>
            <a:endParaRPr lang="en-IN"/>
          </a:p>
        </p:txBody>
      </p:sp>
      <p:sp>
        <p:nvSpPr>
          <p:cNvPr id="9" name="Slide Number Placeholder 8"/>
          <p:cNvSpPr>
            <a:spLocks noGrp="1"/>
          </p:cNvSpPr>
          <p:nvPr>
            <p:ph type="sldNum" sz="quarter" idx="11"/>
          </p:nvPr>
        </p:nvSpPr>
        <p:spPr/>
        <p:txBody>
          <a:bodyPr/>
          <a:lstStyle/>
          <a:p>
            <a:fld id="{A4D5AEE7-E223-43A9-850C-FD92CEE3362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F61C98A3-CFEE-4ECD-9F71-668DCB46D52F}" type="datetimeFigureOut">
              <a:rPr lang="en-IN" smtClean="0"/>
              <a:t>08-07-2023</a:t>
            </a:fld>
            <a:endParaRPr lang="en-IN"/>
          </a:p>
        </p:txBody>
      </p:sp>
      <p:sp>
        <p:nvSpPr>
          <p:cNvPr id="15" name="Slide Number Placeholder 14"/>
          <p:cNvSpPr>
            <a:spLocks noGrp="1"/>
          </p:cNvSpPr>
          <p:nvPr>
            <p:ph type="sldNum" sz="quarter" idx="11"/>
          </p:nvPr>
        </p:nvSpPr>
        <p:spPr/>
        <p:txBody>
          <a:bodyPr/>
          <a:lstStyle/>
          <a:p>
            <a:fld id="{A4D5AEE7-E223-43A9-850C-FD92CEE3362B}"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F61C98A3-CFEE-4ECD-9F71-668DCB46D52F}" type="datetimeFigureOut">
              <a:rPr lang="en-IN" smtClean="0"/>
              <a:t>08-07-2023</a:t>
            </a:fld>
            <a:endParaRPr lang="en-IN"/>
          </a:p>
        </p:txBody>
      </p:sp>
      <p:sp>
        <p:nvSpPr>
          <p:cNvPr id="8" name="Slide Number Placeholder 7"/>
          <p:cNvSpPr>
            <a:spLocks noGrp="1"/>
          </p:cNvSpPr>
          <p:nvPr>
            <p:ph type="sldNum" sz="quarter" idx="11"/>
          </p:nvPr>
        </p:nvSpPr>
        <p:spPr/>
        <p:txBody>
          <a:bodyPr/>
          <a:lstStyle/>
          <a:p>
            <a:fld id="{A4D5AEE7-E223-43A9-850C-FD92CEE3362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61C98A3-CFEE-4ECD-9F71-668DCB46D52F}" type="datetimeFigureOut">
              <a:rPr lang="en-IN" smtClean="0"/>
              <a:t>08-07-2023</a:t>
            </a:fld>
            <a:endParaRPr lang="en-IN"/>
          </a:p>
        </p:txBody>
      </p:sp>
      <p:sp>
        <p:nvSpPr>
          <p:cNvPr id="6" name="Slide Number Placeholder 5"/>
          <p:cNvSpPr>
            <a:spLocks noGrp="1"/>
          </p:cNvSpPr>
          <p:nvPr>
            <p:ph type="sldNum" sz="quarter" idx="11"/>
          </p:nvPr>
        </p:nvSpPr>
        <p:spPr/>
        <p:txBody>
          <a:bodyPr/>
          <a:lstStyle/>
          <a:p>
            <a:fld id="{A4D5AEE7-E223-43A9-850C-FD92CEE3362B}"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11" name="Title 1"/>
          <p:cNvSpPr>
            <a:spLocks noGrp="1"/>
          </p:cNvSpPr>
          <p:nvPr>
            <p:ph type="title"/>
          </p:nvPr>
        </p:nvSpPr>
        <p:spPr/>
        <p:txBody>
          <a:bodyPr/>
          <a:lstStyle/>
          <a:p>
            <a:r>
              <a:rPr lang="en-US"/>
              <a:t>Click to edit Master title style</a:t>
            </a:r>
            <a:endParaRPr lang="en-IN"/>
          </a:p>
        </p:txBody>
      </p:sp>
      <p:sp>
        <p:nvSpPr>
          <p:cNvPr id="10488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13" name="Date Placeholder 3"/>
          <p:cNvSpPr>
            <a:spLocks noGrp="1"/>
          </p:cNvSpPr>
          <p:nvPr>
            <p:ph type="dt" sz="half" idx="10"/>
          </p:nvPr>
        </p:nvSpPr>
        <p:spPr/>
        <p:txBody>
          <a:bodyPr/>
          <a:lstStyle/>
          <a:p>
            <a:fld id="{8F4FA0F5-6424-40BF-B8B7-4C330280225C}" type="datetime1">
              <a:rPr lang="en-IN" smtClean="0"/>
              <a:t>08-07-2023</a:t>
            </a:fld>
            <a:endParaRPr lang="en-IN"/>
          </a:p>
        </p:txBody>
      </p:sp>
      <p:sp>
        <p:nvSpPr>
          <p:cNvPr id="1048814" name="Footer Placeholder 4"/>
          <p:cNvSpPr>
            <a:spLocks noGrp="1"/>
          </p:cNvSpPr>
          <p:nvPr>
            <p:ph type="ftr" sz="quarter" idx="11"/>
          </p:nvPr>
        </p:nvSpPr>
        <p:spPr/>
        <p:txBody>
          <a:bodyPr/>
          <a:lstStyle/>
          <a:p>
            <a:r>
              <a:rPr lang="en-IN"/>
              <a:t>BATCH NO:                   PRESENTED DATE:</a:t>
            </a:r>
          </a:p>
        </p:txBody>
      </p:sp>
      <p:sp>
        <p:nvSpPr>
          <p:cNvPr id="1048815"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F61C98A3-CFEE-4ECD-9F71-668DCB46D52F}" type="datetimeFigureOut">
              <a:rPr lang="en-IN" smtClean="0"/>
              <a:t>08-07-2023</a:t>
            </a:fld>
            <a:endParaRPr lang="en-IN"/>
          </a:p>
        </p:txBody>
      </p:sp>
      <p:sp>
        <p:nvSpPr>
          <p:cNvPr id="16" name="Slide Number Placeholder 15"/>
          <p:cNvSpPr>
            <a:spLocks noGrp="1"/>
          </p:cNvSpPr>
          <p:nvPr>
            <p:ph type="sldNum" sz="quarter" idx="11"/>
          </p:nvPr>
        </p:nvSpPr>
        <p:spPr/>
        <p:txBody>
          <a:bodyPr/>
          <a:lstStyle/>
          <a:p>
            <a:fld id="{A4D5AEE7-E223-43A9-850C-FD92CEE3362B}"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F61C98A3-CFEE-4ECD-9F71-668DCB46D52F}" type="datetimeFigureOut">
              <a:rPr lang="en-IN" smtClean="0"/>
              <a:t>08-07-2023</a:t>
            </a:fld>
            <a:endParaRPr lang="en-IN"/>
          </a:p>
        </p:txBody>
      </p:sp>
      <p:sp>
        <p:nvSpPr>
          <p:cNvPr id="14" name="Slide Number Placeholder 13"/>
          <p:cNvSpPr>
            <a:spLocks noGrp="1"/>
          </p:cNvSpPr>
          <p:nvPr>
            <p:ph type="sldNum" sz="quarter" idx="11"/>
          </p:nvPr>
        </p:nvSpPr>
        <p:spPr/>
        <p:txBody>
          <a:bodyPr/>
          <a:lstStyle/>
          <a:p>
            <a:fld id="{A4D5AEE7-E223-43A9-850C-FD92CEE3362B}"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C98A3-CFEE-4ECD-9F71-668DCB46D52F}"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5AEE7-E223-43A9-850C-FD92CEE3362B}"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C98A3-CFEE-4ECD-9F71-668DCB46D52F}"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5AEE7-E223-43A9-850C-FD92CEE3362B}"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62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4" name="Date Placeholder 3"/>
          <p:cNvSpPr>
            <a:spLocks noGrp="1"/>
          </p:cNvSpPr>
          <p:nvPr>
            <p:ph type="dt" sz="half" idx="10"/>
          </p:nvPr>
        </p:nvSpPr>
        <p:spPr/>
        <p:txBody>
          <a:bodyPr/>
          <a:lstStyle/>
          <a:p>
            <a:fld id="{F61C98A3-CFEE-4ECD-9F71-668DCB46D52F}" type="datetimeFigureOut">
              <a:rPr lang="en-IN" smtClean="0"/>
              <a:t>08-07-2023</a:t>
            </a:fld>
            <a:endParaRPr lang="en-IN"/>
          </a:p>
        </p:txBody>
      </p:sp>
      <p:sp>
        <p:nvSpPr>
          <p:cNvPr id="1048625" name="Footer Placeholder 4"/>
          <p:cNvSpPr>
            <a:spLocks noGrp="1"/>
          </p:cNvSpPr>
          <p:nvPr>
            <p:ph type="ftr" sz="quarter" idx="11"/>
          </p:nvPr>
        </p:nvSpPr>
        <p:spPr/>
        <p:txBody>
          <a:bodyPr/>
          <a:lstStyle/>
          <a:p>
            <a:endParaRPr lang="en-IN"/>
          </a:p>
        </p:txBody>
      </p:sp>
      <p:sp>
        <p:nvSpPr>
          <p:cNvPr id="1048627" name="Slide Number Placeholder 5"/>
          <p:cNvSpPr>
            <a:spLocks noGrp="1"/>
          </p:cNvSpPr>
          <p:nvPr>
            <p:ph type="sldNum" sz="quarter" idx="12"/>
          </p:nvPr>
        </p:nvSpPr>
        <p:spPr>
          <a:xfrm>
            <a:off x="531812" y="3244139"/>
            <a:ext cx="779767" cy="365125"/>
          </a:xfrm>
        </p:spPr>
        <p:txBody>
          <a:bodyPr/>
          <a:lstStyle/>
          <a:p>
            <a:fld id="{A4D5AEE7-E223-43A9-850C-FD92CEE3362B}" type="slidenum">
              <a:rPr lang="en-IN" smtClean="0"/>
              <a:t>‹#›</a:t>
            </a:fld>
            <a:endParaRPr lang="en-IN"/>
          </a:p>
        </p:txBody>
      </p:sp>
    </p:spTree>
    <p:extLst>
      <p:ext uri="{BB962C8B-B14F-4D97-AF65-F5344CB8AC3E}">
        <p14:creationId xmlns:p14="http://schemas.microsoft.com/office/powerpoint/2010/main" val="193218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63"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endParaRPr lang="en-IN"/>
          </a:p>
        </p:txBody>
      </p:sp>
      <p:sp>
        <p:nvSpPr>
          <p:cNvPr id="104876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5" name="Date Placeholder 3"/>
          <p:cNvSpPr>
            <a:spLocks noGrp="1"/>
          </p:cNvSpPr>
          <p:nvPr>
            <p:ph type="dt" sz="half" idx="10"/>
          </p:nvPr>
        </p:nvSpPr>
        <p:spPr/>
        <p:txBody>
          <a:bodyPr/>
          <a:lstStyle/>
          <a:p>
            <a:fld id="{8647401E-99F8-46D5-BF88-168E4663FFF2}" type="datetime1">
              <a:rPr lang="en-IN" smtClean="0"/>
              <a:t>08-07-2023</a:t>
            </a:fld>
            <a:endParaRPr lang="en-IN"/>
          </a:p>
        </p:txBody>
      </p:sp>
      <p:sp>
        <p:nvSpPr>
          <p:cNvPr id="1048766" name="Footer Placeholder 4"/>
          <p:cNvSpPr>
            <a:spLocks noGrp="1"/>
          </p:cNvSpPr>
          <p:nvPr>
            <p:ph type="ftr" sz="quarter" idx="11"/>
          </p:nvPr>
        </p:nvSpPr>
        <p:spPr/>
        <p:txBody>
          <a:bodyPr/>
          <a:lstStyle/>
          <a:p>
            <a:r>
              <a:rPr lang="en-IN"/>
              <a:t>BATCH NO:                   PRESENTED DATE:</a:t>
            </a:r>
          </a:p>
        </p:txBody>
      </p:sp>
      <p:sp>
        <p:nvSpPr>
          <p:cNvPr id="1048767"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5" name="Title 1"/>
          <p:cNvSpPr>
            <a:spLocks noGrp="1"/>
          </p:cNvSpPr>
          <p:nvPr>
            <p:ph type="title"/>
          </p:nvPr>
        </p:nvSpPr>
        <p:spPr/>
        <p:txBody>
          <a:bodyPr/>
          <a:lstStyle/>
          <a:p>
            <a:r>
              <a:rPr lang="en-US"/>
              <a:t>Click to edit Master title style</a:t>
            </a:r>
            <a:endParaRPr lang="en-IN"/>
          </a:p>
        </p:txBody>
      </p:sp>
      <p:sp>
        <p:nvSpPr>
          <p:cNvPr id="1048806" name="Content Placeholder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7" name="Content Placeholder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8" name="Date Placeholder 4"/>
          <p:cNvSpPr>
            <a:spLocks noGrp="1"/>
          </p:cNvSpPr>
          <p:nvPr>
            <p:ph type="dt" sz="half" idx="10"/>
          </p:nvPr>
        </p:nvSpPr>
        <p:spPr/>
        <p:txBody>
          <a:bodyPr/>
          <a:lstStyle/>
          <a:p>
            <a:fld id="{48DEDC44-0FF6-475F-9DC8-02E523DCF2E9}" type="datetime1">
              <a:rPr lang="en-IN" smtClean="0"/>
              <a:t>08-07-2023</a:t>
            </a:fld>
            <a:endParaRPr lang="en-IN"/>
          </a:p>
        </p:txBody>
      </p:sp>
      <p:sp>
        <p:nvSpPr>
          <p:cNvPr id="1048809" name="Footer Placeholder 5"/>
          <p:cNvSpPr>
            <a:spLocks noGrp="1"/>
          </p:cNvSpPr>
          <p:nvPr>
            <p:ph type="ftr" sz="quarter" idx="11"/>
          </p:nvPr>
        </p:nvSpPr>
        <p:spPr/>
        <p:txBody>
          <a:bodyPr/>
          <a:lstStyle/>
          <a:p>
            <a:r>
              <a:rPr lang="en-IN"/>
              <a:t>BATCH NO:                   PRESENTED DATE:</a:t>
            </a:r>
          </a:p>
        </p:txBody>
      </p:sp>
      <p:sp>
        <p:nvSpPr>
          <p:cNvPr id="1048810"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7" name="Title 1"/>
          <p:cNvSpPr>
            <a:spLocks noGrp="1"/>
          </p:cNvSpPr>
          <p:nvPr>
            <p:ph type="title"/>
          </p:nvPr>
        </p:nvSpPr>
        <p:spPr/>
        <p:txBody>
          <a:bodyPr/>
          <a:lstStyle/>
          <a:p>
            <a:r>
              <a:rPr lang="en-US"/>
              <a:t>Click to edit Master title style</a:t>
            </a:r>
            <a:endParaRPr lang="en-IN"/>
          </a:p>
        </p:txBody>
      </p:sp>
      <p:sp>
        <p:nvSpPr>
          <p:cNvPr id="1048798" name="Text Placeholder 2"/>
          <p:cNvSpPr>
            <a:spLocks noGrp="1"/>
          </p:cNvSpPr>
          <p:nvPr>
            <p:ph type="body" idx="1"/>
          </p:nvPr>
        </p:nvSpPr>
        <p:spPr>
          <a:xfrm>
            <a:off x="609600" y="1535113"/>
            <a:ext cx="538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9" name="Content Placeholder 3"/>
          <p:cNvSpPr>
            <a:spLocks noGrp="1"/>
          </p:cNvSpPr>
          <p:nvPr>
            <p:ph sz="half" idx="2"/>
          </p:nvPr>
        </p:nvSpPr>
        <p:spPr>
          <a:xfrm>
            <a:off x="609600" y="2174875"/>
            <a:ext cx="538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0" name="Text Placeholder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01" name="Content Placeholder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2" name="Date Placeholder 6"/>
          <p:cNvSpPr>
            <a:spLocks noGrp="1"/>
          </p:cNvSpPr>
          <p:nvPr>
            <p:ph type="dt" sz="half" idx="10"/>
          </p:nvPr>
        </p:nvSpPr>
        <p:spPr/>
        <p:txBody>
          <a:bodyPr/>
          <a:lstStyle/>
          <a:p>
            <a:fld id="{B172EA04-FDBB-4706-A7D4-557081C0AE70}" type="datetime1">
              <a:rPr lang="en-IN" smtClean="0"/>
              <a:t>08-07-2023</a:t>
            </a:fld>
            <a:endParaRPr lang="en-IN"/>
          </a:p>
        </p:txBody>
      </p:sp>
      <p:sp>
        <p:nvSpPr>
          <p:cNvPr id="1048803" name="Footer Placeholder 7"/>
          <p:cNvSpPr>
            <a:spLocks noGrp="1"/>
          </p:cNvSpPr>
          <p:nvPr>
            <p:ph type="ftr" sz="quarter" idx="11"/>
          </p:nvPr>
        </p:nvSpPr>
        <p:spPr/>
        <p:txBody>
          <a:bodyPr/>
          <a:lstStyle/>
          <a:p>
            <a:r>
              <a:rPr lang="en-IN"/>
              <a:t>BATCH NO:                   PRESENTED DATE:</a:t>
            </a:r>
          </a:p>
        </p:txBody>
      </p:sp>
      <p:sp>
        <p:nvSpPr>
          <p:cNvPr id="1048804"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93" name="Title 1"/>
          <p:cNvSpPr>
            <a:spLocks noGrp="1"/>
          </p:cNvSpPr>
          <p:nvPr>
            <p:ph type="title"/>
          </p:nvPr>
        </p:nvSpPr>
        <p:spPr/>
        <p:txBody>
          <a:bodyPr/>
          <a:lstStyle/>
          <a:p>
            <a:r>
              <a:rPr lang="en-US"/>
              <a:t>Click to edit Master title style</a:t>
            </a:r>
            <a:endParaRPr lang="en-IN"/>
          </a:p>
        </p:txBody>
      </p:sp>
      <p:sp>
        <p:nvSpPr>
          <p:cNvPr id="1048794" name="Date Placeholder 2"/>
          <p:cNvSpPr>
            <a:spLocks noGrp="1"/>
          </p:cNvSpPr>
          <p:nvPr>
            <p:ph type="dt" sz="half" idx="10"/>
          </p:nvPr>
        </p:nvSpPr>
        <p:spPr/>
        <p:txBody>
          <a:bodyPr/>
          <a:lstStyle/>
          <a:p>
            <a:fld id="{909096E9-518F-4632-A6C3-F5ACA0892BA2}" type="datetime1">
              <a:rPr lang="en-IN" smtClean="0"/>
              <a:t>08-07-2023</a:t>
            </a:fld>
            <a:endParaRPr lang="en-IN"/>
          </a:p>
        </p:txBody>
      </p:sp>
      <p:sp>
        <p:nvSpPr>
          <p:cNvPr id="1048795" name="Footer Placeholder 3"/>
          <p:cNvSpPr>
            <a:spLocks noGrp="1"/>
          </p:cNvSpPr>
          <p:nvPr>
            <p:ph type="ftr" sz="quarter" idx="11"/>
          </p:nvPr>
        </p:nvSpPr>
        <p:spPr/>
        <p:txBody>
          <a:bodyPr/>
          <a:lstStyle/>
          <a:p>
            <a:r>
              <a:rPr lang="en-IN"/>
              <a:t>BATCH NO:                   PRESENTED DATE:</a:t>
            </a:r>
          </a:p>
        </p:txBody>
      </p:sp>
      <p:sp>
        <p:nvSpPr>
          <p:cNvPr id="1048796"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84" name="Date Placeholder 1"/>
          <p:cNvSpPr>
            <a:spLocks noGrp="1"/>
          </p:cNvSpPr>
          <p:nvPr>
            <p:ph type="dt" sz="half" idx="10"/>
          </p:nvPr>
        </p:nvSpPr>
        <p:spPr/>
        <p:txBody>
          <a:bodyPr/>
          <a:lstStyle/>
          <a:p>
            <a:fld id="{122F4512-2E1B-479E-977D-A8E4B0D54900}" type="datetime1">
              <a:rPr lang="en-IN" smtClean="0"/>
              <a:t>08-07-2023</a:t>
            </a:fld>
            <a:endParaRPr lang="en-IN"/>
          </a:p>
        </p:txBody>
      </p:sp>
      <p:sp>
        <p:nvSpPr>
          <p:cNvPr id="1048785" name="Footer Placeholder 2"/>
          <p:cNvSpPr>
            <a:spLocks noGrp="1"/>
          </p:cNvSpPr>
          <p:nvPr>
            <p:ph type="ftr" sz="quarter" idx="11"/>
          </p:nvPr>
        </p:nvSpPr>
        <p:spPr/>
        <p:txBody>
          <a:bodyPr/>
          <a:lstStyle/>
          <a:p>
            <a:r>
              <a:rPr lang="en-IN"/>
              <a:t>BATCH NO:                   PRESENTED DATE:</a:t>
            </a:r>
          </a:p>
        </p:txBody>
      </p:sp>
      <p:sp>
        <p:nvSpPr>
          <p:cNvPr id="1048786"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8"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endParaRPr lang="en-IN"/>
          </a:p>
        </p:txBody>
      </p:sp>
      <p:sp>
        <p:nvSpPr>
          <p:cNvPr id="1048769" name="Content Placeholder 2"/>
          <p:cNvSpPr>
            <a:spLocks noGrp="1"/>
          </p:cNvSpPr>
          <p:nvPr>
            <p:ph idx="1"/>
          </p:nvPr>
        </p:nvSpPr>
        <p:spPr>
          <a:xfrm>
            <a:off x="4766734"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0"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71" name="Date Placeholder 4"/>
          <p:cNvSpPr>
            <a:spLocks noGrp="1"/>
          </p:cNvSpPr>
          <p:nvPr>
            <p:ph type="dt" sz="half" idx="10"/>
          </p:nvPr>
        </p:nvSpPr>
        <p:spPr/>
        <p:txBody>
          <a:bodyPr/>
          <a:lstStyle/>
          <a:p>
            <a:fld id="{8C8641F5-932D-41F6-B67D-278967BD7538}" type="datetime1">
              <a:rPr lang="en-IN" smtClean="0"/>
              <a:t>08-07-2023</a:t>
            </a:fld>
            <a:endParaRPr lang="en-IN"/>
          </a:p>
        </p:txBody>
      </p:sp>
      <p:sp>
        <p:nvSpPr>
          <p:cNvPr id="1048772" name="Footer Placeholder 5"/>
          <p:cNvSpPr>
            <a:spLocks noGrp="1"/>
          </p:cNvSpPr>
          <p:nvPr>
            <p:ph type="ftr" sz="quarter" idx="11"/>
          </p:nvPr>
        </p:nvSpPr>
        <p:spPr/>
        <p:txBody>
          <a:bodyPr/>
          <a:lstStyle/>
          <a:p>
            <a:r>
              <a:rPr lang="en-IN"/>
              <a:t>BATCH NO:                   PRESENTED DATE:</a:t>
            </a:r>
          </a:p>
        </p:txBody>
      </p:sp>
      <p:sp>
        <p:nvSpPr>
          <p:cNvPr id="1048773"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87"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1048788"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89"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0" name="Date Placeholder 4"/>
          <p:cNvSpPr>
            <a:spLocks noGrp="1"/>
          </p:cNvSpPr>
          <p:nvPr>
            <p:ph type="dt" sz="half" idx="10"/>
          </p:nvPr>
        </p:nvSpPr>
        <p:spPr/>
        <p:txBody>
          <a:bodyPr/>
          <a:lstStyle/>
          <a:p>
            <a:fld id="{9BD44FC8-D3BB-4894-BCCD-7574A3411B0A}" type="datetime1">
              <a:rPr lang="en-IN" smtClean="0"/>
              <a:t>08-07-2023</a:t>
            </a:fld>
            <a:endParaRPr lang="en-IN"/>
          </a:p>
        </p:txBody>
      </p:sp>
      <p:sp>
        <p:nvSpPr>
          <p:cNvPr id="1048791" name="Footer Placeholder 5"/>
          <p:cNvSpPr>
            <a:spLocks noGrp="1"/>
          </p:cNvSpPr>
          <p:nvPr>
            <p:ph type="ftr" sz="quarter" idx="11"/>
          </p:nvPr>
        </p:nvSpPr>
        <p:spPr/>
        <p:txBody>
          <a:bodyPr/>
          <a:lstStyle/>
          <a:p>
            <a:r>
              <a:rPr lang="en-IN"/>
              <a:t>BATCH NO:                   PRESENTED DATE:</a:t>
            </a:r>
          </a:p>
        </p:txBody>
      </p:sp>
      <p:sp>
        <p:nvSpPr>
          <p:cNvPr id="1048792"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745"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6"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4EE3E-49BF-4850-BEF4-2D267339C10C}" type="datetime1">
              <a:rPr lang="en-IN" smtClean="0"/>
              <a:t>08-07-2023</a:t>
            </a:fld>
            <a:endParaRPr lang="en-IN"/>
          </a:p>
        </p:txBody>
      </p:sp>
      <p:sp>
        <p:nvSpPr>
          <p:cNvPr id="1048747"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PRESENTED DATE:</a:t>
            </a:r>
          </a:p>
        </p:txBody>
      </p:sp>
      <p:sp>
        <p:nvSpPr>
          <p:cNvPr id="1048748"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6CD4EE3E-49BF-4850-BEF4-2D267339C10C}" type="datetime1">
              <a:rPr lang="en-IN" smtClean="0"/>
              <a:t>08-07-2023</a:t>
            </a:fld>
            <a:endParaRPr lang="en-IN"/>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IN" smtClean="0"/>
              <a:t>BATCH NO:                   PRESENTED DATE:</a:t>
            </a:r>
            <a:endParaRPr lang="en-IN"/>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669AD40C-E5A7-4132-A31D-54A4D1BB6E8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3921760" y="-152400"/>
            <a:ext cx="6126479" cy="1041400"/>
          </a:xfrm>
        </p:spPr>
        <p:txBody>
          <a:bodyPr>
            <a:normAutofit/>
          </a:bodyPr>
          <a:lstStyle/>
          <a:p>
            <a:r>
              <a:rPr lang="en-US" sz="3600" dirty="0"/>
              <a:t>    </a:t>
            </a:r>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
        <p:nvSpPr>
          <p:cNvPr id="1048629" name="Text Placeholder 2"/>
          <p:cNvSpPr>
            <a:spLocks noGrp="1"/>
          </p:cNvSpPr>
          <p:nvPr>
            <p:ph type="body" idx="1"/>
          </p:nvPr>
        </p:nvSpPr>
        <p:spPr>
          <a:xfrm>
            <a:off x="1341120" y="695960"/>
            <a:ext cx="9083041" cy="5664200"/>
          </a:xfrm>
        </p:spPr>
        <p:txBody>
          <a:bodyPr>
            <a:noAutofit/>
          </a:bodyPr>
          <a:lstStyle/>
          <a:p>
            <a:pPr marL="285750" indent="-285750">
              <a:lnSpc>
                <a:spcPct val="120000"/>
              </a:lnSpc>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Abstract</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nSpc>
                <a:spcPct val="120000"/>
              </a:lnSpc>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Existing system</a:t>
            </a:r>
          </a:p>
          <a:p>
            <a:pPr marL="285750" indent="-285750">
              <a:lnSpc>
                <a:spcPct val="120000"/>
              </a:lnSpc>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system</a:t>
            </a:r>
          </a:p>
          <a:p>
            <a:pPr marL="285750" indent="-285750">
              <a:lnSpc>
                <a:spcPct val="120000"/>
              </a:lnSpc>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Software and hardware requirements</a:t>
            </a:r>
          </a:p>
          <a:p>
            <a:pPr marL="285750" indent="-285750">
              <a:lnSpc>
                <a:spcPct val="120000"/>
              </a:lnSpc>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Architecture diagram</a:t>
            </a:r>
          </a:p>
          <a:p>
            <a:pPr marL="285750" indent="-285750">
              <a:lnSpc>
                <a:spcPct val="120000"/>
              </a:lnSpc>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Modules description</a:t>
            </a:r>
          </a:p>
          <a:p>
            <a:pPr marL="285750" indent="-285750">
              <a:lnSpc>
                <a:spcPct val="120000"/>
              </a:lnSpc>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Data flow diagram</a:t>
            </a:r>
          </a:p>
          <a:p>
            <a:pPr marL="285750" indent="-285750">
              <a:lnSpc>
                <a:spcPct val="120000"/>
              </a:lnSpc>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UML diagrams</a:t>
            </a:r>
          </a:p>
          <a:p>
            <a:pPr marL="285750" indent="-285750">
              <a:lnSpc>
                <a:spcPct val="120000"/>
              </a:lnSpc>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Project Execution Screen Shots</a:t>
            </a:r>
          </a:p>
          <a:p>
            <a:pPr marL="285750" indent="-285750">
              <a:lnSpc>
                <a:spcPct val="120000"/>
              </a:lnSpc>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Conclusion</a:t>
            </a:r>
          </a:p>
          <a:p>
            <a:pPr marL="285750" indent="-285750">
              <a:lnSpc>
                <a:spcPct val="120000"/>
              </a:lnSpc>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8EE767-43BE-14C8-BDCB-30434AFA06F1}"/>
              </a:ext>
            </a:extLst>
          </p:cNvPr>
          <p:cNvSpPr>
            <a:spLocks noGrp="1"/>
          </p:cNvSpPr>
          <p:nvPr>
            <p:ph type="title"/>
          </p:nvPr>
        </p:nvSpPr>
        <p:spPr>
          <a:xfrm>
            <a:off x="288758" y="609600"/>
            <a:ext cx="11215853" cy="866775"/>
          </a:xfrm>
        </p:spPr>
        <p:txBody>
          <a:bodyPr>
            <a:normAutofit/>
          </a:bodyPr>
          <a:lstStyle/>
          <a:p>
            <a:pPr algn="ctr"/>
            <a:r>
              <a:rPr lang="en-US" sz="3600" b="1" dirty="0">
                <a:latin typeface="Times New Roman" panose="02020603050405020304" pitchFamily="18" charset="0"/>
                <a:cs typeface="Times New Roman" panose="02020603050405020304" pitchFamily="18" charset="0"/>
              </a:rPr>
              <a:t>MODULE DESCRIPTION</a:t>
            </a:r>
          </a:p>
        </p:txBody>
      </p:sp>
      <p:sp>
        <p:nvSpPr>
          <p:cNvPr id="3" name="Text Placeholder 2">
            <a:extLst>
              <a:ext uri="{FF2B5EF4-FFF2-40B4-BE49-F238E27FC236}">
                <a16:creationId xmlns:a16="http://schemas.microsoft.com/office/drawing/2014/main" xmlns="" id="{1C1C0FF8-B5A0-B17D-7373-044F378D6D9C}"/>
              </a:ext>
            </a:extLst>
          </p:cNvPr>
          <p:cNvSpPr>
            <a:spLocks noGrp="1"/>
          </p:cNvSpPr>
          <p:nvPr>
            <p:ph type="body" idx="1"/>
          </p:nvPr>
        </p:nvSpPr>
        <p:spPr>
          <a:xfrm>
            <a:off x="1524000" y="742950"/>
            <a:ext cx="10056811" cy="4648200"/>
          </a:xfrm>
        </p:spPr>
        <p:txBody>
          <a:bodyPr>
            <a:normAutofit/>
          </a:bodyPr>
          <a:lstStyle/>
          <a:p>
            <a:pPr algn="just"/>
            <a:r>
              <a:rPr lang="en-IN" sz="2400" b="1" dirty="0">
                <a:solidFill>
                  <a:schemeClr val="tx1"/>
                </a:solidFill>
                <a:latin typeface="Times New Roman" pitchFamily="18" charset="0"/>
                <a:cs typeface="Times New Roman" pitchFamily="18" charset="0"/>
              </a:rPr>
              <a:t>MODULE 1:</a:t>
            </a:r>
          </a:p>
          <a:p>
            <a:pPr marL="0" indent="0" algn="just">
              <a:buNone/>
            </a:pPr>
            <a:r>
              <a:rPr lang="en-IN" sz="2400" dirty="0">
                <a:solidFill>
                  <a:schemeClr val="tx1"/>
                </a:solidFill>
                <a:latin typeface="Times New Roman" pitchFamily="18" charset="0"/>
                <a:cs typeface="Times New Roman" pitchFamily="18" charset="0"/>
              </a:rPr>
              <a:t>            Data Collection and training using Machine Learning</a:t>
            </a:r>
          </a:p>
          <a:p>
            <a:pPr algn="just"/>
            <a:r>
              <a:rPr lang="en-IN" sz="2400" b="1" dirty="0">
                <a:solidFill>
                  <a:schemeClr val="tx1"/>
                </a:solidFill>
                <a:latin typeface="Times New Roman" pitchFamily="18" charset="0"/>
                <a:cs typeface="Times New Roman" pitchFamily="18" charset="0"/>
              </a:rPr>
              <a:t>MODULE 2:</a:t>
            </a:r>
          </a:p>
          <a:p>
            <a:pPr marL="0" indent="0" algn="just">
              <a:buNone/>
            </a:pP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Real Time data gathering and prognostics GUI design</a:t>
            </a:r>
            <a:endParaRPr lang="en-IN" sz="2400" b="1" dirty="0">
              <a:solidFill>
                <a:schemeClr val="tx1"/>
              </a:solidFill>
              <a:latin typeface="Times New Roman" pitchFamily="18" charset="0"/>
              <a:cs typeface="Times New Roman" pitchFamily="18" charset="0"/>
            </a:endParaRPr>
          </a:p>
          <a:p>
            <a:pPr algn="just"/>
            <a:r>
              <a:rPr lang="en-IN" sz="2400" b="1" dirty="0">
                <a:solidFill>
                  <a:schemeClr val="tx1"/>
                </a:solidFill>
                <a:latin typeface="Times New Roman" pitchFamily="18" charset="0"/>
                <a:cs typeface="Times New Roman" pitchFamily="18" charset="0"/>
              </a:rPr>
              <a:t>MODULE 3:</a:t>
            </a:r>
          </a:p>
          <a:p>
            <a:pPr marL="0" indent="0" algn="just">
              <a:buNone/>
            </a:pP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Applying machine learning algorithms</a:t>
            </a:r>
            <a:endParaRPr lang="en-US" sz="2400" dirty="0">
              <a:solidFill>
                <a:schemeClr val="tx1"/>
              </a:solidFill>
            </a:endParaRPr>
          </a:p>
        </p:txBody>
      </p:sp>
    </p:spTree>
    <p:extLst>
      <p:ext uri="{BB962C8B-B14F-4D97-AF65-F5344CB8AC3E}">
        <p14:creationId xmlns:p14="http://schemas.microsoft.com/office/powerpoint/2010/main" val="395544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80F957-08E4-E815-44DA-F807323685BA}"/>
              </a:ext>
            </a:extLst>
          </p:cNvPr>
          <p:cNvSpPr>
            <a:spLocks noGrp="1"/>
          </p:cNvSpPr>
          <p:nvPr>
            <p:ph idx="1"/>
          </p:nvPr>
        </p:nvSpPr>
        <p:spPr>
          <a:xfrm>
            <a:off x="1512779" y="1762125"/>
            <a:ext cx="8229600" cy="4953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1.1 Collection of data</a:t>
            </a:r>
            <a:br>
              <a:rPr lang="en-US" sz="2000" dirty="0">
                <a:latin typeface="Times New Roman" panose="02020603050405020304" pitchFamily="18" charset="0"/>
                <a:cs typeface="Times New Roman" panose="02020603050405020304" pitchFamily="18" charset="0"/>
              </a:rPr>
            </a:br>
            <a:endParaRPr lang="en-IN" sz="2000" dirty="0"/>
          </a:p>
        </p:txBody>
      </p:sp>
      <p:sp>
        <p:nvSpPr>
          <p:cNvPr id="2" name="Title 1">
            <a:extLst>
              <a:ext uri="{FF2B5EF4-FFF2-40B4-BE49-F238E27FC236}">
                <a16:creationId xmlns:a16="http://schemas.microsoft.com/office/drawing/2014/main" xmlns="" id="{07A06A12-BC01-2DB0-8970-489F697111EE}"/>
              </a:ext>
            </a:extLst>
          </p:cNvPr>
          <p:cNvSpPr>
            <a:spLocks noGrp="1"/>
          </p:cNvSpPr>
          <p:nvPr>
            <p:ph type="title"/>
          </p:nvPr>
        </p:nvSpPr>
        <p:spPr>
          <a:xfrm>
            <a:off x="1512779" y="718185"/>
            <a:ext cx="2257425" cy="820253"/>
          </a:xfrm>
        </p:spPr>
        <p:txBody>
          <a:bodyPr>
            <a:normAutofit/>
          </a:bodyPr>
          <a:lstStyle/>
          <a:p>
            <a:r>
              <a:rPr lang="en-US" sz="2400" b="1" dirty="0">
                <a:latin typeface="Times New Roman" panose="02020603050405020304" pitchFamily="18" charset="0"/>
                <a:cs typeface="Times New Roman" panose="02020603050405020304" pitchFamily="18" charset="0"/>
              </a:rPr>
              <a:t>MODULE:1 </a:t>
            </a:r>
            <a:endParaRPr lang="en-IN" sz="2400" b="1" dirty="0"/>
          </a:p>
        </p:txBody>
      </p:sp>
      <p:sp>
        <p:nvSpPr>
          <p:cNvPr id="6" name="Slide Number Placeholder 5">
            <a:extLst>
              <a:ext uri="{FF2B5EF4-FFF2-40B4-BE49-F238E27FC236}">
                <a16:creationId xmlns:a16="http://schemas.microsoft.com/office/drawing/2014/main" xmlns="" id="{0797E837-0542-B282-25B8-D9671E0B095C}"/>
              </a:ext>
            </a:extLst>
          </p:cNvPr>
          <p:cNvSpPr>
            <a:spLocks noGrp="1"/>
          </p:cNvSpPr>
          <p:nvPr>
            <p:ph type="sldNum" sz="quarter" idx="11"/>
          </p:nvPr>
        </p:nvSpPr>
        <p:spPr/>
        <p:txBody>
          <a:bodyPr/>
          <a:lstStyle/>
          <a:p>
            <a:fld id="{669AD40C-E5A7-4132-A31D-54A4D1BB6E89}" type="slidenum">
              <a:rPr lang="en-IN" smtClean="0"/>
              <a:pPr/>
              <a:t>11</a:t>
            </a:fld>
            <a:endParaRPr lang="en-IN"/>
          </a:p>
        </p:txBody>
      </p:sp>
      <p:pic>
        <p:nvPicPr>
          <p:cNvPr id="7" name="Content Placeholder 6">
            <a:extLst>
              <a:ext uri="{FF2B5EF4-FFF2-40B4-BE49-F238E27FC236}">
                <a16:creationId xmlns:a16="http://schemas.microsoft.com/office/drawing/2014/main" xmlns="" id="{A323659F-A8F7-FC68-96F2-C8398489B68B}"/>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2779" y="2406592"/>
            <a:ext cx="4983271" cy="3186172"/>
          </a:xfrm>
          <a:prstGeom prst="rect">
            <a:avLst/>
          </a:prstGeom>
        </p:spPr>
      </p:pic>
      <p:pic>
        <p:nvPicPr>
          <p:cNvPr id="8" name="Picture 7">
            <a:extLst>
              <a:ext uri="{FF2B5EF4-FFF2-40B4-BE49-F238E27FC236}">
                <a16:creationId xmlns:a16="http://schemas.microsoft.com/office/drawing/2014/main" xmlns="" id="{D8C9E420-EAA3-98C5-EABC-7C6696FD4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6074" y="2406592"/>
            <a:ext cx="4811821" cy="3172893"/>
          </a:xfrm>
          <a:prstGeom prst="rect">
            <a:avLst/>
          </a:prstGeom>
        </p:spPr>
      </p:pic>
    </p:spTree>
    <p:extLst>
      <p:ext uri="{BB962C8B-B14F-4D97-AF65-F5344CB8AC3E}">
        <p14:creationId xmlns:p14="http://schemas.microsoft.com/office/powerpoint/2010/main" val="37378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CED785D2-4BD0-0BC3-AF35-0F3B141C7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999" y="1536700"/>
            <a:ext cx="8143875" cy="4819650"/>
          </a:xfrm>
          <a:prstGeom prst="rect">
            <a:avLst/>
          </a:prstGeom>
        </p:spPr>
      </p:pic>
      <p:sp>
        <p:nvSpPr>
          <p:cNvPr id="2" name="Title 1">
            <a:extLst>
              <a:ext uri="{FF2B5EF4-FFF2-40B4-BE49-F238E27FC236}">
                <a16:creationId xmlns:a16="http://schemas.microsoft.com/office/drawing/2014/main" xmlns="" id="{08C3BBEE-2D43-56EC-0206-A8268B44EA98}"/>
              </a:ext>
            </a:extLst>
          </p:cNvPr>
          <p:cNvSpPr>
            <a:spLocks noGrp="1"/>
          </p:cNvSpPr>
          <p:nvPr>
            <p:ph type="title"/>
          </p:nvPr>
        </p:nvSpPr>
        <p:spPr>
          <a:xfrm>
            <a:off x="1706880" y="265748"/>
            <a:ext cx="6438265" cy="943292"/>
          </a:xfrm>
        </p:spPr>
        <p:txBody>
          <a:bodyPr>
            <a:normAutofit fontScale="90000"/>
          </a:bodyPr>
          <a:lstStyle/>
          <a:p>
            <a:r>
              <a:rPr lang="en-IN" sz="3600" b="1" dirty="0">
                <a:latin typeface="Times New Roman" panose="02020603050405020304" pitchFamily="18" charset="0"/>
                <a:cs typeface="Times New Roman" panose="02020603050405020304" pitchFamily="18" charset="0"/>
              </a:rPr>
              <a:t>MODULE 1.2: </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Processing the data</a:t>
            </a:r>
          </a:p>
        </p:txBody>
      </p:sp>
      <p:sp>
        <p:nvSpPr>
          <p:cNvPr id="6" name="Slide Number Placeholder 5">
            <a:extLst>
              <a:ext uri="{FF2B5EF4-FFF2-40B4-BE49-F238E27FC236}">
                <a16:creationId xmlns:a16="http://schemas.microsoft.com/office/drawing/2014/main" xmlns="" id="{65E07D07-A575-AE93-B369-85FA7C4CD412}"/>
              </a:ext>
            </a:extLst>
          </p:cNvPr>
          <p:cNvSpPr>
            <a:spLocks noGrp="1"/>
          </p:cNvSpPr>
          <p:nvPr>
            <p:ph type="sldNum" sz="quarter" idx="11"/>
          </p:nvPr>
        </p:nvSpPr>
        <p:spPr/>
        <p:txBody>
          <a:bodyPr/>
          <a:lstStyle/>
          <a:p>
            <a:fld id="{669AD40C-E5A7-4132-A31D-54A4D1BB6E89}" type="slidenum">
              <a:rPr lang="en-IN" smtClean="0"/>
              <a:pPr/>
              <a:t>12</a:t>
            </a:fld>
            <a:endParaRPr lang="en-IN"/>
          </a:p>
        </p:txBody>
      </p:sp>
    </p:spTree>
    <p:extLst>
      <p:ext uri="{BB962C8B-B14F-4D97-AF65-F5344CB8AC3E}">
        <p14:creationId xmlns:p14="http://schemas.microsoft.com/office/powerpoint/2010/main" val="106057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AF86F651-1C0B-D88E-57C1-4E02670A3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120" y="1864360"/>
            <a:ext cx="6502400" cy="3657600"/>
          </a:xfrm>
          <a:prstGeom prst="rect">
            <a:avLst/>
          </a:prstGeom>
        </p:spPr>
      </p:pic>
      <p:sp>
        <p:nvSpPr>
          <p:cNvPr id="2" name="Title 1">
            <a:extLst>
              <a:ext uri="{FF2B5EF4-FFF2-40B4-BE49-F238E27FC236}">
                <a16:creationId xmlns:a16="http://schemas.microsoft.com/office/drawing/2014/main" xmlns="" id="{AD593461-6404-05A5-3614-FDD57815DE5E}"/>
              </a:ext>
            </a:extLst>
          </p:cNvPr>
          <p:cNvSpPr>
            <a:spLocks noGrp="1"/>
          </p:cNvSpPr>
          <p:nvPr>
            <p:ph type="title"/>
          </p:nvPr>
        </p:nvSpPr>
        <p:spPr>
          <a:xfrm>
            <a:off x="1933574" y="627063"/>
            <a:ext cx="7848601" cy="792162"/>
          </a:xfrm>
        </p:spPr>
        <p:txBody>
          <a:bodyPr>
            <a:noAutofit/>
          </a:bodyPr>
          <a:lstStyle/>
          <a:p>
            <a:r>
              <a:rPr lang="en-IN" sz="2000" b="1" dirty="0">
                <a:latin typeface="Times New Roman" panose="02020603050405020304" pitchFamily="18" charset="0"/>
                <a:cs typeface="Times New Roman" panose="02020603050405020304" pitchFamily="18" charset="0"/>
              </a:rPr>
              <a:t>MODULE 1.3: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Training the data</a:t>
            </a:r>
            <a:endParaRPr lang="en-IN" sz="2000" dirty="0"/>
          </a:p>
        </p:txBody>
      </p:sp>
      <p:sp>
        <p:nvSpPr>
          <p:cNvPr id="6" name="Slide Number Placeholder 5">
            <a:extLst>
              <a:ext uri="{FF2B5EF4-FFF2-40B4-BE49-F238E27FC236}">
                <a16:creationId xmlns:a16="http://schemas.microsoft.com/office/drawing/2014/main" xmlns="" id="{FB530748-EBCF-6015-3DF4-82B70AA78F74}"/>
              </a:ext>
            </a:extLst>
          </p:cNvPr>
          <p:cNvSpPr>
            <a:spLocks noGrp="1"/>
          </p:cNvSpPr>
          <p:nvPr>
            <p:ph type="sldNum" sz="quarter" idx="11"/>
          </p:nvPr>
        </p:nvSpPr>
        <p:spPr/>
        <p:txBody>
          <a:bodyPr/>
          <a:lstStyle/>
          <a:p>
            <a:fld id="{669AD40C-E5A7-4132-A31D-54A4D1BB6E89}" type="slidenum">
              <a:rPr lang="en-IN" smtClean="0"/>
              <a:pPr/>
              <a:t>13</a:t>
            </a:fld>
            <a:endParaRPr lang="en-IN"/>
          </a:p>
        </p:txBody>
      </p:sp>
    </p:spTree>
    <p:extLst>
      <p:ext uri="{BB962C8B-B14F-4D97-AF65-F5344CB8AC3E}">
        <p14:creationId xmlns:p14="http://schemas.microsoft.com/office/powerpoint/2010/main" val="115373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1466850" y="4155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MODULE 2 : </a:t>
            </a:r>
          </a:p>
          <a:p>
            <a:pPr algn="l"/>
            <a:endParaRPr lang="en-IN" sz="2400" b="1" dirty="0">
              <a:latin typeface="Times New Roman" pitchFamily="18" charset="0"/>
              <a:cs typeface="Times New Roman" pitchFamily="18" charset="0"/>
            </a:endParaRPr>
          </a:p>
          <a:p>
            <a:pPr algn="l"/>
            <a:r>
              <a:rPr lang="en-IN" sz="2000" dirty="0">
                <a:latin typeface="Times New Roman" pitchFamily="18" charset="0"/>
                <a:cs typeface="Times New Roman" pitchFamily="18" charset="0"/>
              </a:rPr>
              <a:t>Designing User Interface</a:t>
            </a:r>
            <a:endParaRPr lang="en-IN" sz="2000" dirty="0"/>
          </a:p>
        </p:txBody>
      </p:sp>
      <p:pic>
        <p:nvPicPr>
          <p:cNvPr id="11" name="Picture 10">
            <a:extLst>
              <a:ext uri="{FF2B5EF4-FFF2-40B4-BE49-F238E27FC236}">
                <a16:creationId xmlns:a16="http://schemas.microsoft.com/office/drawing/2014/main" xmlns="" id="{FC7E41D4-F741-38EA-B49E-B6E2BAB3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856522"/>
            <a:ext cx="8305800" cy="4118304"/>
          </a:xfrm>
          <a:prstGeom prst="rect">
            <a:avLst/>
          </a:prstGeom>
        </p:spPr>
      </p:pic>
    </p:spTree>
    <p:extLst>
      <p:ext uri="{BB962C8B-B14F-4D97-AF65-F5344CB8AC3E}">
        <p14:creationId xmlns:p14="http://schemas.microsoft.com/office/powerpoint/2010/main" val="207729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1A41662-BC9A-B9A0-2D9A-A8A6D5ABFD08}"/>
              </a:ext>
            </a:extLst>
          </p:cNvPr>
          <p:cNvPicPr>
            <a:picLocks noChangeAspect="1"/>
          </p:cNvPicPr>
          <p:nvPr/>
        </p:nvPicPr>
        <p:blipFill rotWithShape="1">
          <a:blip r:embed="rId2">
            <a:extLst>
              <a:ext uri="{28A0092B-C50C-407E-A947-70E740481C1C}">
                <a14:useLocalDpi xmlns:a14="http://schemas.microsoft.com/office/drawing/2010/main" val="0"/>
              </a:ext>
            </a:extLst>
          </a:blip>
          <a:srcRect t="11927" r="2167" b="5084"/>
          <a:stretch/>
        </p:blipFill>
        <p:spPr>
          <a:xfrm>
            <a:off x="1581150" y="1562099"/>
            <a:ext cx="9029700" cy="4352926"/>
          </a:xfrm>
          <a:prstGeom prst="rect">
            <a:avLst/>
          </a:prstGeom>
        </p:spPr>
      </p:pic>
      <p:sp>
        <p:nvSpPr>
          <p:cNvPr id="7" name="TextBox 6">
            <a:extLst>
              <a:ext uri="{FF2B5EF4-FFF2-40B4-BE49-F238E27FC236}">
                <a16:creationId xmlns:a16="http://schemas.microsoft.com/office/drawing/2014/main" xmlns="" id="{E69A49BC-6AEA-5EEB-8849-14E29D642B70}"/>
              </a:ext>
            </a:extLst>
          </p:cNvPr>
          <p:cNvSpPr txBox="1"/>
          <p:nvPr/>
        </p:nvSpPr>
        <p:spPr>
          <a:xfrm>
            <a:off x="1581150" y="389007"/>
            <a:ext cx="7953374"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MODULE 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Applying Machine Learning Algorithms</a:t>
            </a:r>
          </a:p>
        </p:txBody>
      </p:sp>
    </p:spTree>
    <p:extLst>
      <p:ext uri="{BB962C8B-B14F-4D97-AF65-F5344CB8AC3E}">
        <p14:creationId xmlns:p14="http://schemas.microsoft.com/office/powerpoint/2010/main" val="255106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F331E-711B-4948-D519-025A49F5C0A9}"/>
              </a:ext>
            </a:extLst>
          </p:cNvPr>
          <p:cNvSpPr>
            <a:spLocks noGrp="1"/>
          </p:cNvSpPr>
          <p:nvPr>
            <p:ph type="title"/>
          </p:nvPr>
        </p:nvSpPr>
        <p:spPr>
          <a:xfrm>
            <a:off x="571501" y="205855"/>
            <a:ext cx="4295774" cy="1050543"/>
          </a:xfrm>
        </p:spPr>
        <p:txBody>
          <a:bodyPr>
            <a:normAutofit fontScale="90000"/>
          </a:bodyPr>
          <a:lstStyle/>
          <a:p>
            <a:r>
              <a:rPr lang="en-IN" sz="2400" b="1" dirty="0">
                <a:latin typeface="Times New Roman" pitchFamily="18" charset="0"/>
                <a:cs typeface="Times New Roman" pitchFamily="18" charset="0"/>
              </a:rPr>
              <a:t>DATA FLOW DIAGRAM:</a:t>
            </a:r>
            <a:r>
              <a:rPr lang="en-IN" sz="4400" dirty="0">
                <a:latin typeface="Times New Roman" pitchFamily="18" charset="0"/>
                <a:cs typeface="Times New Roman" pitchFamily="18" charset="0"/>
              </a:rPr>
              <a:t/>
            </a:r>
            <a:br>
              <a:rPr lang="en-IN" sz="4400" dirty="0">
                <a:latin typeface="Times New Roman" pitchFamily="18" charset="0"/>
                <a:cs typeface="Times New Roman" pitchFamily="18" charset="0"/>
              </a:rPr>
            </a:br>
            <a:endParaRPr lang="en-IN" dirty="0"/>
          </a:p>
        </p:txBody>
      </p:sp>
      <p:sp>
        <p:nvSpPr>
          <p:cNvPr id="6" name="Slide Number Placeholder 5">
            <a:extLst>
              <a:ext uri="{FF2B5EF4-FFF2-40B4-BE49-F238E27FC236}">
                <a16:creationId xmlns:a16="http://schemas.microsoft.com/office/drawing/2014/main" xmlns="" id="{E795BE57-9388-C652-2F62-CBC13ACF5E16}"/>
              </a:ext>
            </a:extLst>
          </p:cNvPr>
          <p:cNvSpPr>
            <a:spLocks noGrp="1"/>
          </p:cNvSpPr>
          <p:nvPr>
            <p:ph type="sldNum" sz="quarter" idx="11"/>
          </p:nvPr>
        </p:nvSpPr>
        <p:spPr/>
        <p:txBody>
          <a:bodyPr/>
          <a:lstStyle/>
          <a:p>
            <a:fld id="{669AD40C-E5A7-4132-A31D-54A4D1BB6E89}" type="slidenum">
              <a:rPr lang="en-IN" smtClean="0"/>
              <a:pPr/>
              <a:t>16</a:t>
            </a:fld>
            <a:endParaRPr lang="en-IN"/>
          </a:p>
        </p:txBody>
      </p:sp>
      <p:sp>
        <p:nvSpPr>
          <p:cNvPr id="3" name="Rectangle 2">
            <a:extLst>
              <a:ext uri="{FF2B5EF4-FFF2-40B4-BE49-F238E27FC236}">
                <a16:creationId xmlns:a16="http://schemas.microsoft.com/office/drawing/2014/main" xmlns="" id="{94288604-632A-2716-D2BB-FB61BEFDA416}"/>
              </a:ext>
            </a:extLst>
          </p:cNvPr>
          <p:cNvSpPr/>
          <p:nvPr/>
        </p:nvSpPr>
        <p:spPr>
          <a:xfrm>
            <a:off x="3768544" y="2566036"/>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Login &amp; Register</a:t>
            </a:r>
          </a:p>
        </p:txBody>
      </p:sp>
      <p:sp>
        <p:nvSpPr>
          <p:cNvPr id="4" name="Rectangle 3">
            <a:extLst>
              <a:ext uri="{FF2B5EF4-FFF2-40B4-BE49-F238E27FC236}">
                <a16:creationId xmlns:a16="http://schemas.microsoft.com/office/drawing/2014/main" xmlns="" id="{709F6F8C-F2CB-A382-95DD-F5A41BE80548}"/>
              </a:ext>
            </a:extLst>
          </p:cNvPr>
          <p:cNvSpPr/>
          <p:nvPr/>
        </p:nvSpPr>
        <p:spPr>
          <a:xfrm>
            <a:off x="1716758" y="2168591"/>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Doctors</a:t>
            </a:r>
          </a:p>
        </p:txBody>
      </p:sp>
      <p:sp>
        <p:nvSpPr>
          <p:cNvPr id="5" name="Rectangle 4">
            <a:extLst>
              <a:ext uri="{FF2B5EF4-FFF2-40B4-BE49-F238E27FC236}">
                <a16:creationId xmlns:a16="http://schemas.microsoft.com/office/drawing/2014/main" xmlns="" id="{9D01B3C1-2104-C738-478E-0F9C3D5A42F7}"/>
              </a:ext>
            </a:extLst>
          </p:cNvPr>
          <p:cNvSpPr/>
          <p:nvPr/>
        </p:nvSpPr>
        <p:spPr>
          <a:xfrm>
            <a:off x="1716757" y="3080784"/>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Patients</a:t>
            </a:r>
          </a:p>
        </p:txBody>
      </p:sp>
      <p:sp>
        <p:nvSpPr>
          <p:cNvPr id="8" name="Rectangle 7">
            <a:extLst>
              <a:ext uri="{FF2B5EF4-FFF2-40B4-BE49-F238E27FC236}">
                <a16:creationId xmlns:a16="http://schemas.microsoft.com/office/drawing/2014/main" xmlns="" id="{9E0DC628-F930-FAC9-8295-6B02FDD1AEF8}"/>
              </a:ext>
            </a:extLst>
          </p:cNvPr>
          <p:cNvSpPr/>
          <p:nvPr/>
        </p:nvSpPr>
        <p:spPr>
          <a:xfrm>
            <a:off x="5682367" y="2566036"/>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Upload the Data</a:t>
            </a:r>
          </a:p>
        </p:txBody>
      </p:sp>
      <p:sp>
        <p:nvSpPr>
          <p:cNvPr id="9" name="Rectangle 8">
            <a:extLst>
              <a:ext uri="{FF2B5EF4-FFF2-40B4-BE49-F238E27FC236}">
                <a16:creationId xmlns:a16="http://schemas.microsoft.com/office/drawing/2014/main" xmlns="" id="{E5D9098C-5E73-BD3E-E7F6-464E428BC1C6}"/>
              </a:ext>
            </a:extLst>
          </p:cNvPr>
          <p:cNvSpPr/>
          <p:nvPr/>
        </p:nvSpPr>
        <p:spPr>
          <a:xfrm>
            <a:off x="7504975" y="2566035"/>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Preprocessing and Analysis the Data</a:t>
            </a:r>
          </a:p>
        </p:txBody>
      </p:sp>
      <p:sp>
        <p:nvSpPr>
          <p:cNvPr id="10" name="Rectangle 9">
            <a:extLst>
              <a:ext uri="{FF2B5EF4-FFF2-40B4-BE49-F238E27FC236}">
                <a16:creationId xmlns:a16="http://schemas.microsoft.com/office/drawing/2014/main" xmlns="" id="{8D5D0833-E5C0-0E4D-6C6F-23A4F3113B0C}"/>
              </a:ext>
            </a:extLst>
          </p:cNvPr>
          <p:cNvSpPr/>
          <p:nvPr/>
        </p:nvSpPr>
        <p:spPr>
          <a:xfrm>
            <a:off x="9493670" y="2566034"/>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Sending Data to pickle </a:t>
            </a:r>
          </a:p>
        </p:txBody>
      </p:sp>
      <p:sp>
        <p:nvSpPr>
          <p:cNvPr id="12" name="Rectangle 11">
            <a:extLst>
              <a:ext uri="{FF2B5EF4-FFF2-40B4-BE49-F238E27FC236}">
                <a16:creationId xmlns:a16="http://schemas.microsoft.com/office/drawing/2014/main" xmlns="" id="{7E76607D-C099-A2E0-06FA-AE539BE441D5}"/>
              </a:ext>
            </a:extLst>
          </p:cNvPr>
          <p:cNvSpPr/>
          <p:nvPr/>
        </p:nvSpPr>
        <p:spPr>
          <a:xfrm>
            <a:off x="9493669" y="3777213"/>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Getting the Output</a:t>
            </a:r>
          </a:p>
        </p:txBody>
      </p:sp>
      <p:sp>
        <p:nvSpPr>
          <p:cNvPr id="13" name="Rectangle 12">
            <a:extLst>
              <a:ext uri="{FF2B5EF4-FFF2-40B4-BE49-F238E27FC236}">
                <a16:creationId xmlns:a16="http://schemas.microsoft.com/office/drawing/2014/main" xmlns="" id="{5D1A8891-DA33-C8B0-7802-743866CDA266}"/>
              </a:ext>
            </a:extLst>
          </p:cNvPr>
          <p:cNvSpPr/>
          <p:nvPr/>
        </p:nvSpPr>
        <p:spPr>
          <a:xfrm>
            <a:off x="7622008" y="3777213"/>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Getting the Output</a:t>
            </a:r>
          </a:p>
        </p:txBody>
      </p:sp>
      <p:sp>
        <p:nvSpPr>
          <p:cNvPr id="14" name="Rectangle 13">
            <a:extLst>
              <a:ext uri="{FF2B5EF4-FFF2-40B4-BE49-F238E27FC236}">
                <a16:creationId xmlns:a16="http://schemas.microsoft.com/office/drawing/2014/main" xmlns="" id="{A52A1004-E344-07A2-58EE-487D39EBA414}"/>
              </a:ext>
            </a:extLst>
          </p:cNvPr>
          <p:cNvSpPr/>
          <p:nvPr/>
        </p:nvSpPr>
        <p:spPr>
          <a:xfrm>
            <a:off x="5682367" y="3777212"/>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Display on Webpage</a:t>
            </a:r>
          </a:p>
        </p:txBody>
      </p:sp>
      <p:sp>
        <p:nvSpPr>
          <p:cNvPr id="15" name="Rectangle 14">
            <a:extLst>
              <a:ext uri="{FF2B5EF4-FFF2-40B4-BE49-F238E27FC236}">
                <a16:creationId xmlns:a16="http://schemas.microsoft.com/office/drawing/2014/main" xmlns="" id="{07050077-CE04-C157-2D92-419E4E9DDEE9}"/>
              </a:ext>
            </a:extLst>
          </p:cNvPr>
          <p:cNvSpPr/>
          <p:nvPr/>
        </p:nvSpPr>
        <p:spPr>
          <a:xfrm>
            <a:off x="3765234" y="3777212"/>
            <a:ext cx="1347537" cy="58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logout</a:t>
            </a:r>
          </a:p>
        </p:txBody>
      </p:sp>
      <p:cxnSp>
        <p:nvCxnSpPr>
          <p:cNvPr id="17" name="Straight Arrow Connector 16">
            <a:extLst>
              <a:ext uri="{FF2B5EF4-FFF2-40B4-BE49-F238E27FC236}">
                <a16:creationId xmlns:a16="http://schemas.microsoft.com/office/drawing/2014/main" xmlns="" id="{8A6CD1E5-B7EE-CC76-0BAF-7617FB65550B}"/>
              </a:ext>
            </a:extLst>
          </p:cNvPr>
          <p:cNvCxnSpPr>
            <a:cxnSpLocks/>
            <a:stCxn id="4" idx="3"/>
            <a:endCxn id="3" idx="1"/>
          </p:cNvCxnSpPr>
          <p:nvPr/>
        </p:nvCxnSpPr>
        <p:spPr>
          <a:xfrm>
            <a:off x="3064295" y="2462162"/>
            <a:ext cx="704249" cy="397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D892E940-1DE1-FBE6-F328-2658CBAA9377}"/>
              </a:ext>
            </a:extLst>
          </p:cNvPr>
          <p:cNvCxnSpPr>
            <a:cxnSpLocks/>
            <a:stCxn id="5" idx="3"/>
            <a:endCxn id="3" idx="1"/>
          </p:cNvCxnSpPr>
          <p:nvPr/>
        </p:nvCxnSpPr>
        <p:spPr>
          <a:xfrm flipV="1">
            <a:off x="3064294" y="2859607"/>
            <a:ext cx="704250" cy="514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F572A051-F7B6-1123-6A48-6C2152E88244}"/>
              </a:ext>
            </a:extLst>
          </p:cNvPr>
          <p:cNvCxnSpPr>
            <a:cxnSpLocks/>
            <a:stCxn id="3" idx="3"/>
            <a:endCxn id="8" idx="1"/>
          </p:cNvCxnSpPr>
          <p:nvPr/>
        </p:nvCxnSpPr>
        <p:spPr>
          <a:xfrm>
            <a:off x="5116081" y="2859607"/>
            <a:ext cx="566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xmlns="" id="{CE985ABE-7E4E-66A8-6951-5CEF75A2D85D}"/>
              </a:ext>
            </a:extLst>
          </p:cNvPr>
          <p:cNvCxnSpPr>
            <a:cxnSpLocks/>
            <a:stCxn id="8" idx="3"/>
            <a:endCxn id="9" idx="1"/>
          </p:cNvCxnSpPr>
          <p:nvPr/>
        </p:nvCxnSpPr>
        <p:spPr>
          <a:xfrm flipV="1">
            <a:off x="7029904" y="2859606"/>
            <a:ext cx="47507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15623919-D121-D0C1-C485-0D9398BDF032}"/>
              </a:ext>
            </a:extLst>
          </p:cNvPr>
          <p:cNvCxnSpPr>
            <a:cxnSpLocks/>
            <a:stCxn id="9" idx="3"/>
            <a:endCxn id="10" idx="1"/>
          </p:cNvCxnSpPr>
          <p:nvPr/>
        </p:nvCxnSpPr>
        <p:spPr>
          <a:xfrm flipV="1">
            <a:off x="8852512" y="2859605"/>
            <a:ext cx="6411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B4416AB0-DAFE-2055-5BD2-A585E81CD0A5}"/>
              </a:ext>
            </a:extLst>
          </p:cNvPr>
          <p:cNvCxnSpPr>
            <a:cxnSpLocks/>
            <a:stCxn id="10" idx="2"/>
            <a:endCxn id="12" idx="0"/>
          </p:cNvCxnSpPr>
          <p:nvPr/>
        </p:nvCxnSpPr>
        <p:spPr>
          <a:xfrm flipH="1">
            <a:off x="10167438" y="3153175"/>
            <a:ext cx="1" cy="624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E76A5B24-B5F8-634E-8C7D-CCD3579BF679}"/>
              </a:ext>
            </a:extLst>
          </p:cNvPr>
          <p:cNvCxnSpPr>
            <a:cxnSpLocks/>
            <a:stCxn id="12" idx="1"/>
            <a:endCxn id="13" idx="3"/>
          </p:cNvCxnSpPr>
          <p:nvPr/>
        </p:nvCxnSpPr>
        <p:spPr>
          <a:xfrm flipH="1">
            <a:off x="8969545" y="4070784"/>
            <a:ext cx="524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xmlns="" id="{D62032FC-4B8C-9D27-2870-3D5ECF4E765D}"/>
              </a:ext>
            </a:extLst>
          </p:cNvPr>
          <p:cNvCxnSpPr>
            <a:cxnSpLocks/>
            <a:stCxn id="13" idx="1"/>
            <a:endCxn id="14" idx="3"/>
          </p:cNvCxnSpPr>
          <p:nvPr/>
        </p:nvCxnSpPr>
        <p:spPr>
          <a:xfrm flipH="1" flipV="1">
            <a:off x="7029904" y="4070783"/>
            <a:ext cx="5921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xmlns="" id="{66C146EC-FF96-32F3-CC2F-B57C6395A1C2}"/>
              </a:ext>
            </a:extLst>
          </p:cNvPr>
          <p:cNvCxnSpPr>
            <a:cxnSpLocks/>
            <a:endCxn id="15" idx="3"/>
          </p:cNvCxnSpPr>
          <p:nvPr/>
        </p:nvCxnSpPr>
        <p:spPr>
          <a:xfrm flipH="1">
            <a:off x="5112771" y="4070782"/>
            <a:ext cx="5076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xmlns="" id="{5639878E-5122-1BA0-9181-28B2DC3FE9F6}"/>
              </a:ext>
            </a:extLst>
          </p:cNvPr>
          <p:cNvCxnSpPr>
            <a:cxnSpLocks/>
            <a:stCxn id="15" idx="0"/>
            <a:endCxn id="3" idx="2"/>
          </p:cNvCxnSpPr>
          <p:nvPr/>
        </p:nvCxnSpPr>
        <p:spPr>
          <a:xfrm flipV="1">
            <a:off x="4439003" y="3153177"/>
            <a:ext cx="3310" cy="624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572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AF2C6-11F8-5C85-AFFC-16BD40FAA369}"/>
              </a:ext>
            </a:extLst>
          </p:cNvPr>
          <p:cNvSpPr>
            <a:spLocks noGrp="1"/>
          </p:cNvSpPr>
          <p:nvPr>
            <p:ph type="title"/>
          </p:nvPr>
        </p:nvSpPr>
        <p:spPr>
          <a:xfrm>
            <a:off x="2592925" y="333376"/>
            <a:ext cx="8911687" cy="613402"/>
          </a:xfrm>
        </p:spPr>
        <p:txBody>
          <a:bodyPr>
            <a:normAutofit/>
          </a:bodyPr>
          <a:lstStyle/>
          <a:p>
            <a:r>
              <a:rPr lang="en-US" sz="2800" b="1" dirty="0">
                <a:latin typeface="Times New Roman" panose="02020603050405020304" pitchFamily="18" charset="0"/>
                <a:cs typeface="Times New Roman" panose="02020603050405020304" pitchFamily="18" charset="0"/>
              </a:rPr>
              <a:t>5.UML DIAGRAMS</a:t>
            </a:r>
          </a:p>
        </p:txBody>
      </p:sp>
      <p:sp>
        <p:nvSpPr>
          <p:cNvPr id="7" name="TextBox 6">
            <a:extLst>
              <a:ext uri="{FF2B5EF4-FFF2-40B4-BE49-F238E27FC236}">
                <a16:creationId xmlns:a16="http://schemas.microsoft.com/office/drawing/2014/main" xmlns="" id="{CC66D11F-223D-E7E5-4C32-AE3C39651201}"/>
              </a:ext>
            </a:extLst>
          </p:cNvPr>
          <p:cNvSpPr txBox="1"/>
          <p:nvPr/>
        </p:nvSpPr>
        <p:spPr>
          <a:xfrm>
            <a:off x="771525" y="1304925"/>
            <a:ext cx="8382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ER DIAGRAM</a:t>
            </a:r>
            <a:endParaRPr lang="en-US" sz="2000" dirty="0"/>
          </a:p>
        </p:txBody>
      </p:sp>
      <p:sp>
        <p:nvSpPr>
          <p:cNvPr id="5" name="Rectangle 4">
            <a:extLst>
              <a:ext uri="{FF2B5EF4-FFF2-40B4-BE49-F238E27FC236}">
                <a16:creationId xmlns:a16="http://schemas.microsoft.com/office/drawing/2014/main" xmlns="" id="{E540096B-BBA9-F594-AF52-7C20DBE8BF3F}"/>
              </a:ext>
            </a:extLst>
          </p:cNvPr>
          <p:cNvSpPr/>
          <p:nvPr/>
        </p:nvSpPr>
        <p:spPr>
          <a:xfrm>
            <a:off x="2348450" y="2418993"/>
            <a:ext cx="1299410" cy="5005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6" name="Rectangle 5">
            <a:extLst>
              <a:ext uri="{FF2B5EF4-FFF2-40B4-BE49-F238E27FC236}">
                <a16:creationId xmlns:a16="http://schemas.microsoft.com/office/drawing/2014/main" xmlns="" id="{A52D6936-148F-AE8E-8C96-3DAC96D9B3F0}"/>
              </a:ext>
            </a:extLst>
          </p:cNvPr>
          <p:cNvSpPr/>
          <p:nvPr/>
        </p:nvSpPr>
        <p:spPr>
          <a:xfrm>
            <a:off x="2338939" y="4280515"/>
            <a:ext cx="1299410" cy="5005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
        <p:nvSpPr>
          <p:cNvPr id="9" name="Rectangle 8">
            <a:extLst>
              <a:ext uri="{FF2B5EF4-FFF2-40B4-BE49-F238E27FC236}">
                <a16:creationId xmlns:a16="http://schemas.microsoft.com/office/drawing/2014/main" xmlns="" id="{94141EFE-D98F-2191-3F6C-8377336B8E52}"/>
              </a:ext>
            </a:extLst>
          </p:cNvPr>
          <p:cNvSpPr/>
          <p:nvPr/>
        </p:nvSpPr>
        <p:spPr>
          <a:xfrm>
            <a:off x="5591273" y="2540378"/>
            <a:ext cx="1839429" cy="75825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AUTISM MODEL</a:t>
            </a:r>
          </a:p>
        </p:txBody>
      </p:sp>
      <p:cxnSp>
        <p:nvCxnSpPr>
          <p:cNvPr id="11" name="Straight Arrow Connector 10">
            <a:extLst>
              <a:ext uri="{FF2B5EF4-FFF2-40B4-BE49-F238E27FC236}">
                <a16:creationId xmlns:a16="http://schemas.microsoft.com/office/drawing/2014/main" xmlns="" id="{6B1A0709-4A88-0E70-991C-587A31B1EF8A}"/>
              </a:ext>
            </a:extLst>
          </p:cNvPr>
          <p:cNvCxnSpPr>
            <a:cxnSpLocks/>
            <a:stCxn id="5" idx="3"/>
            <a:endCxn id="9" idx="1"/>
          </p:cNvCxnSpPr>
          <p:nvPr/>
        </p:nvCxnSpPr>
        <p:spPr>
          <a:xfrm>
            <a:off x="3647860" y="2669250"/>
            <a:ext cx="1943413" cy="250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B4F63DAE-71E1-1684-41EE-BC1A9035F1A0}"/>
              </a:ext>
            </a:extLst>
          </p:cNvPr>
          <p:cNvSpPr/>
          <p:nvPr/>
        </p:nvSpPr>
        <p:spPr>
          <a:xfrm>
            <a:off x="3889407" y="1368080"/>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7" name="Oval 16">
            <a:extLst>
              <a:ext uri="{FF2B5EF4-FFF2-40B4-BE49-F238E27FC236}">
                <a16:creationId xmlns:a16="http://schemas.microsoft.com/office/drawing/2014/main" xmlns="" id="{70BA856A-96F3-269E-8191-D7A987AE0825}"/>
              </a:ext>
            </a:extLst>
          </p:cNvPr>
          <p:cNvSpPr/>
          <p:nvPr/>
        </p:nvSpPr>
        <p:spPr>
          <a:xfrm>
            <a:off x="4766850" y="1166638"/>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18" name="Oval 17">
            <a:extLst>
              <a:ext uri="{FF2B5EF4-FFF2-40B4-BE49-F238E27FC236}">
                <a16:creationId xmlns:a16="http://schemas.microsoft.com/office/drawing/2014/main" xmlns="" id="{C4FBD38B-F4AE-0FF9-0DDE-358E8657E491}"/>
              </a:ext>
            </a:extLst>
          </p:cNvPr>
          <p:cNvSpPr/>
          <p:nvPr/>
        </p:nvSpPr>
        <p:spPr>
          <a:xfrm>
            <a:off x="5591273" y="998685"/>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19" name="Oval 18">
            <a:extLst>
              <a:ext uri="{FF2B5EF4-FFF2-40B4-BE49-F238E27FC236}">
                <a16:creationId xmlns:a16="http://schemas.microsoft.com/office/drawing/2014/main" xmlns="" id="{6AD88784-D80E-2FA1-10B7-58BE07259FAD}"/>
              </a:ext>
            </a:extLst>
          </p:cNvPr>
          <p:cNvSpPr/>
          <p:nvPr/>
        </p:nvSpPr>
        <p:spPr>
          <a:xfrm>
            <a:off x="7335350" y="898827"/>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A5</a:t>
            </a:r>
          </a:p>
        </p:txBody>
      </p:sp>
      <p:sp>
        <p:nvSpPr>
          <p:cNvPr id="20" name="Oval 19">
            <a:extLst>
              <a:ext uri="{FF2B5EF4-FFF2-40B4-BE49-F238E27FC236}">
                <a16:creationId xmlns:a16="http://schemas.microsoft.com/office/drawing/2014/main" xmlns="" id="{E6788ECD-DB28-234E-D53C-382D810467D2}"/>
              </a:ext>
            </a:extLst>
          </p:cNvPr>
          <p:cNvSpPr/>
          <p:nvPr/>
        </p:nvSpPr>
        <p:spPr>
          <a:xfrm>
            <a:off x="8364387" y="1042927"/>
            <a:ext cx="789138" cy="52774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Family with ASD</a:t>
            </a:r>
          </a:p>
        </p:txBody>
      </p:sp>
      <p:sp>
        <p:nvSpPr>
          <p:cNvPr id="21" name="Oval 20">
            <a:extLst>
              <a:ext uri="{FF2B5EF4-FFF2-40B4-BE49-F238E27FC236}">
                <a16:creationId xmlns:a16="http://schemas.microsoft.com/office/drawing/2014/main" xmlns="" id="{6A1BAFED-E808-FEC8-143A-E3C80D0C8203}"/>
              </a:ext>
            </a:extLst>
          </p:cNvPr>
          <p:cNvSpPr/>
          <p:nvPr/>
        </p:nvSpPr>
        <p:spPr>
          <a:xfrm>
            <a:off x="5657247" y="5310455"/>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A8</a:t>
            </a:r>
          </a:p>
        </p:txBody>
      </p:sp>
      <p:sp>
        <p:nvSpPr>
          <p:cNvPr id="22" name="Oval 21">
            <a:extLst>
              <a:ext uri="{FF2B5EF4-FFF2-40B4-BE49-F238E27FC236}">
                <a16:creationId xmlns:a16="http://schemas.microsoft.com/office/drawing/2014/main" xmlns="" id="{0CB9A68F-67CD-31F8-3174-A86C67665B53}"/>
              </a:ext>
            </a:extLst>
          </p:cNvPr>
          <p:cNvSpPr/>
          <p:nvPr/>
        </p:nvSpPr>
        <p:spPr>
          <a:xfrm>
            <a:off x="3889407" y="4956699"/>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A6</a:t>
            </a:r>
          </a:p>
        </p:txBody>
      </p:sp>
      <p:sp>
        <p:nvSpPr>
          <p:cNvPr id="23" name="Oval 22">
            <a:extLst>
              <a:ext uri="{FF2B5EF4-FFF2-40B4-BE49-F238E27FC236}">
                <a16:creationId xmlns:a16="http://schemas.microsoft.com/office/drawing/2014/main" xmlns="" id="{77806457-6616-17C2-508B-645FD8BC2151}"/>
              </a:ext>
            </a:extLst>
          </p:cNvPr>
          <p:cNvSpPr/>
          <p:nvPr/>
        </p:nvSpPr>
        <p:spPr>
          <a:xfrm>
            <a:off x="4810827" y="5216118"/>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A7</a:t>
            </a:r>
          </a:p>
        </p:txBody>
      </p:sp>
      <p:sp>
        <p:nvSpPr>
          <p:cNvPr id="24" name="Oval 23">
            <a:extLst>
              <a:ext uri="{FF2B5EF4-FFF2-40B4-BE49-F238E27FC236}">
                <a16:creationId xmlns:a16="http://schemas.microsoft.com/office/drawing/2014/main" xmlns="" id="{8829BA72-95A7-D7A2-20D1-CC8AC86C9FBA}"/>
              </a:ext>
            </a:extLst>
          </p:cNvPr>
          <p:cNvSpPr/>
          <p:nvPr/>
        </p:nvSpPr>
        <p:spPr>
          <a:xfrm>
            <a:off x="6503667" y="5216118"/>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A9</a:t>
            </a:r>
          </a:p>
        </p:txBody>
      </p:sp>
      <p:sp>
        <p:nvSpPr>
          <p:cNvPr id="25" name="Oval 24">
            <a:extLst>
              <a:ext uri="{FF2B5EF4-FFF2-40B4-BE49-F238E27FC236}">
                <a16:creationId xmlns:a16="http://schemas.microsoft.com/office/drawing/2014/main" xmlns="" id="{B270FC13-E316-05C3-F98E-830A3ABB4C85}"/>
              </a:ext>
            </a:extLst>
          </p:cNvPr>
          <p:cNvSpPr/>
          <p:nvPr/>
        </p:nvSpPr>
        <p:spPr>
          <a:xfrm>
            <a:off x="7430702" y="4788221"/>
            <a:ext cx="871893" cy="427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A10</a:t>
            </a:r>
          </a:p>
        </p:txBody>
      </p:sp>
      <p:sp>
        <p:nvSpPr>
          <p:cNvPr id="26" name="Oval 25">
            <a:extLst>
              <a:ext uri="{FF2B5EF4-FFF2-40B4-BE49-F238E27FC236}">
                <a16:creationId xmlns:a16="http://schemas.microsoft.com/office/drawing/2014/main" xmlns="" id="{F8D66B70-BCF2-3D63-0D8C-14D35C1DECA2}"/>
              </a:ext>
            </a:extLst>
          </p:cNvPr>
          <p:cNvSpPr/>
          <p:nvPr/>
        </p:nvSpPr>
        <p:spPr>
          <a:xfrm>
            <a:off x="9002242" y="1790009"/>
            <a:ext cx="829093" cy="44253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Jaundice</a:t>
            </a:r>
          </a:p>
        </p:txBody>
      </p:sp>
      <p:cxnSp>
        <p:nvCxnSpPr>
          <p:cNvPr id="30" name="Straight Arrow Connector 29">
            <a:extLst>
              <a:ext uri="{FF2B5EF4-FFF2-40B4-BE49-F238E27FC236}">
                <a16:creationId xmlns:a16="http://schemas.microsoft.com/office/drawing/2014/main" xmlns="" id="{D401E5F1-1DA4-E642-6EB7-F469677381B8}"/>
              </a:ext>
            </a:extLst>
          </p:cNvPr>
          <p:cNvCxnSpPr>
            <a:cxnSpLocks/>
          </p:cNvCxnSpPr>
          <p:nvPr/>
        </p:nvCxnSpPr>
        <p:spPr>
          <a:xfrm flipV="1">
            <a:off x="3128210" y="2919506"/>
            <a:ext cx="0" cy="1345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DC572878-2CE1-B166-9CAF-82C3C990460B}"/>
              </a:ext>
            </a:extLst>
          </p:cNvPr>
          <p:cNvCxnSpPr>
            <a:cxnSpLocks/>
          </p:cNvCxnSpPr>
          <p:nvPr/>
        </p:nvCxnSpPr>
        <p:spPr>
          <a:xfrm>
            <a:off x="2800952" y="2966599"/>
            <a:ext cx="0" cy="129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093A29AB-014F-8E63-0DDA-4AD31FCB29B7}"/>
              </a:ext>
            </a:extLst>
          </p:cNvPr>
          <p:cNvCxnSpPr>
            <a:cxnSpLocks/>
            <a:endCxn id="23" idx="0"/>
          </p:cNvCxnSpPr>
          <p:nvPr/>
        </p:nvCxnSpPr>
        <p:spPr>
          <a:xfrm flipH="1">
            <a:off x="5147311" y="3298634"/>
            <a:ext cx="1100989" cy="1917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30388489-3BF3-8130-0896-03483109981A}"/>
              </a:ext>
            </a:extLst>
          </p:cNvPr>
          <p:cNvCxnSpPr>
            <a:cxnSpLocks/>
            <a:endCxn id="22" idx="0"/>
          </p:cNvCxnSpPr>
          <p:nvPr/>
        </p:nvCxnSpPr>
        <p:spPr>
          <a:xfrm flipH="1">
            <a:off x="4225891" y="3298635"/>
            <a:ext cx="1599598" cy="165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7E2730F6-94FD-0847-432E-7DF47D1D15F8}"/>
              </a:ext>
            </a:extLst>
          </p:cNvPr>
          <p:cNvCxnSpPr>
            <a:cxnSpLocks/>
            <a:endCxn id="21" idx="0"/>
          </p:cNvCxnSpPr>
          <p:nvPr/>
        </p:nvCxnSpPr>
        <p:spPr>
          <a:xfrm flipH="1">
            <a:off x="5993731" y="3345803"/>
            <a:ext cx="500213" cy="1964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22FD63FC-72A7-0330-7E76-64A6C833C199}"/>
              </a:ext>
            </a:extLst>
          </p:cNvPr>
          <p:cNvCxnSpPr>
            <a:cxnSpLocks/>
            <a:endCxn id="24" idx="0"/>
          </p:cNvCxnSpPr>
          <p:nvPr/>
        </p:nvCxnSpPr>
        <p:spPr>
          <a:xfrm>
            <a:off x="6577463" y="3345803"/>
            <a:ext cx="262688" cy="1870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F75688CA-F7DD-F7D0-6412-2DC052592A04}"/>
              </a:ext>
            </a:extLst>
          </p:cNvPr>
          <p:cNvCxnSpPr>
            <a:cxnSpLocks/>
            <a:endCxn id="25" idx="0"/>
          </p:cNvCxnSpPr>
          <p:nvPr/>
        </p:nvCxnSpPr>
        <p:spPr>
          <a:xfrm>
            <a:off x="7169720" y="3306413"/>
            <a:ext cx="696929" cy="1481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A07CE55F-7829-A7E7-B552-47E33C115597}"/>
              </a:ext>
            </a:extLst>
          </p:cNvPr>
          <p:cNvCxnSpPr>
            <a:cxnSpLocks/>
            <a:endCxn id="16" idx="4"/>
          </p:cNvCxnSpPr>
          <p:nvPr/>
        </p:nvCxnSpPr>
        <p:spPr>
          <a:xfrm flipH="1" flipV="1">
            <a:off x="4225891" y="1705035"/>
            <a:ext cx="1710644" cy="835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8E64EFD7-FA86-E5F6-DA7F-43B5DBC3B526}"/>
              </a:ext>
            </a:extLst>
          </p:cNvPr>
          <p:cNvCxnSpPr>
            <a:cxnSpLocks/>
            <a:endCxn id="17" idx="5"/>
          </p:cNvCxnSpPr>
          <p:nvPr/>
        </p:nvCxnSpPr>
        <p:spPr>
          <a:xfrm flipH="1" flipV="1">
            <a:off x="5341263" y="1454247"/>
            <a:ext cx="832153" cy="1078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7410B520-2044-7A95-8D76-5A529CBEB460}"/>
              </a:ext>
            </a:extLst>
          </p:cNvPr>
          <p:cNvCxnSpPr>
            <a:cxnSpLocks/>
          </p:cNvCxnSpPr>
          <p:nvPr/>
        </p:nvCxnSpPr>
        <p:spPr>
          <a:xfrm flipH="1" flipV="1">
            <a:off x="6003120" y="1335641"/>
            <a:ext cx="327094" cy="11969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B9F217D4-F822-2EB1-AA68-F2C55D501FE2}"/>
              </a:ext>
            </a:extLst>
          </p:cNvPr>
          <p:cNvCxnSpPr>
            <a:cxnSpLocks/>
            <a:stCxn id="9" idx="0"/>
            <a:endCxn id="70" idx="4"/>
          </p:cNvCxnSpPr>
          <p:nvPr/>
        </p:nvCxnSpPr>
        <p:spPr>
          <a:xfrm flipV="1">
            <a:off x="6510988" y="1259454"/>
            <a:ext cx="280707" cy="1280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xmlns="" id="{EFF55A94-9544-AD4C-20E8-A937F472DD9A}"/>
              </a:ext>
            </a:extLst>
          </p:cNvPr>
          <p:cNvSpPr/>
          <p:nvPr/>
        </p:nvSpPr>
        <p:spPr>
          <a:xfrm>
            <a:off x="6455211" y="922499"/>
            <a:ext cx="672967" cy="33695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cxnSp>
        <p:nvCxnSpPr>
          <p:cNvPr id="72" name="Straight Arrow Connector 71">
            <a:extLst>
              <a:ext uri="{FF2B5EF4-FFF2-40B4-BE49-F238E27FC236}">
                <a16:creationId xmlns:a16="http://schemas.microsoft.com/office/drawing/2014/main" xmlns="" id="{4F84F032-3576-3785-E63D-A931F579CB3B}"/>
              </a:ext>
            </a:extLst>
          </p:cNvPr>
          <p:cNvCxnSpPr>
            <a:cxnSpLocks/>
          </p:cNvCxnSpPr>
          <p:nvPr/>
        </p:nvCxnSpPr>
        <p:spPr>
          <a:xfrm flipV="1">
            <a:off x="6827482" y="1208776"/>
            <a:ext cx="819373" cy="1339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A23AF62C-EC95-CE71-80B0-FB1B883FE310}"/>
              </a:ext>
            </a:extLst>
          </p:cNvPr>
          <p:cNvCxnSpPr>
            <a:cxnSpLocks/>
            <a:endCxn id="20" idx="3"/>
          </p:cNvCxnSpPr>
          <p:nvPr/>
        </p:nvCxnSpPr>
        <p:spPr>
          <a:xfrm flipV="1">
            <a:off x="7430702" y="1493386"/>
            <a:ext cx="1049252" cy="1224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A4D7F3F2-4BDD-B2C0-A0BA-D10A9D5CC3D0}"/>
              </a:ext>
            </a:extLst>
          </p:cNvPr>
          <p:cNvCxnSpPr>
            <a:cxnSpLocks/>
            <a:stCxn id="9" idx="3"/>
            <a:endCxn id="26" idx="3"/>
          </p:cNvCxnSpPr>
          <p:nvPr/>
        </p:nvCxnSpPr>
        <p:spPr>
          <a:xfrm flipV="1">
            <a:off x="7430702" y="2167733"/>
            <a:ext cx="1692958" cy="751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xmlns="" id="{BD728C80-6600-57FE-8A95-DB4F0AB4C33C}"/>
              </a:ext>
            </a:extLst>
          </p:cNvPr>
          <p:cNvSpPr/>
          <p:nvPr/>
        </p:nvSpPr>
        <p:spPr>
          <a:xfrm>
            <a:off x="8304349" y="4076619"/>
            <a:ext cx="918460" cy="46464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sp>
        <p:nvSpPr>
          <p:cNvPr id="82" name="Oval 81">
            <a:extLst>
              <a:ext uri="{FF2B5EF4-FFF2-40B4-BE49-F238E27FC236}">
                <a16:creationId xmlns:a16="http://schemas.microsoft.com/office/drawing/2014/main" xmlns="" id="{E82FA303-8B8C-7E65-81CB-BF32D6CE14BF}"/>
              </a:ext>
            </a:extLst>
          </p:cNvPr>
          <p:cNvSpPr/>
          <p:nvPr/>
        </p:nvSpPr>
        <p:spPr>
          <a:xfrm>
            <a:off x="9222809" y="3316723"/>
            <a:ext cx="918460" cy="46464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SEX</a:t>
            </a:r>
          </a:p>
        </p:txBody>
      </p:sp>
      <p:cxnSp>
        <p:nvCxnSpPr>
          <p:cNvPr id="84" name="Straight Arrow Connector 83">
            <a:extLst>
              <a:ext uri="{FF2B5EF4-FFF2-40B4-BE49-F238E27FC236}">
                <a16:creationId xmlns:a16="http://schemas.microsoft.com/office/drawing/2014/main" xmlns="" id="{9A94F2E8-ED7B-94B5-5614-888B1BB02561}"/>
              </a:ext>
            </a:extLst>
          </p:cNvPr>
          <p:cNvCxnSpPr>
            <a:cxnSpLocks/>
            <a:stCxn id="9" idx="3"/>
            <a:endCxn id="82" idx="2"/>
          </p:cNvCxnSpPr>
          <p:nvPr/>
        </p:nvCxnSpPr>
        <p:spPr>
          <a:xfrm>
            <a:off x="7430702" y="2919507"/>
            <a:ext cx="1792107" cy="62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A162852D-339A-428F-41F9-EDF3CC4F855E}"/>
              </a:ext>
            </a:extLst>
          </p:cNvPr>
          <p:cNvCxnSpPr>
            <a:cxnSpLocks/>
            <a:endCxn id="81" idx="1"/>
          </p:cNvCxnSpPr>
          <p:nvPr/>
        </p:nvCxnSpPr>
        <p:spPr>
          <a:xfrm>
            <a:off x="7397565" y="3122988"/>
            <a:ext cx="1041289" cy="1021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xmlns="" id="{55AAB56E-07E9-8493-CA05-7ACB97D00CC3}"/>
              </a:ext>
            </a:extLst>
          </p:cNvPr>
          <p:cNvSpPr/>
          <p:nvPr/>
        </p:nvSpPr>
        <p:spPr>
          <a:xfrm>
            <a:off x="277546" y="1909543"/>
            <a:ext cx="1058762" cy="57120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username</a:t>
            </a:r>
          </a:p>
        </p:txBody>
      </p:sp>
      <p:sp>
        <p:nvSpPr>
          <p:cNvPr id="100" name="Oval 99">
            <a:extLst>
              <a:ext uri="{FF2B5EF4-FFF2-40B4-BE49-F238E27FC236}">
                <a16:creationId xmlns:a16="http://schemas.microsoft.com/office/drawing/2014/main" xmlns="" id="{1AE74D9B-570F-8B2D-2A2E-B0A5FE0824F8}"/>
              </a:ext>
            </a:extLst>
          </p:cNvPr>
          <p:cNvSpPr/>
          <p:nvPr/>
        </p:nvSpPr>
        <p:spPr>
          <a:xfrm>
            <a:off x="277546" y="2603478"/>
            <a:ext cx="1012142" cy="5316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Password</a:t>
            </a:r>
          </a:p>
        </p:txBody>
      </p:sp>
      <p:sp>
        <p:nvSpPr>
          <p:cNvPr id="102" name="Oval 101">
            <a:extLst>
              <a:ext uri="{FF2B5EF4-FFF2-40B4-BE49-F238E27FC236}">
                <a16:creationId xmlns:a16="http://schemas.microsoft.com/office/drawing/2014/main" xmlns="" id="{E6D130C0-A427-AF22-A97B-A3AB49506C7B}"/>
              </a:ext>
            </a:extLst>
          </p:cNvPr>
          <p:cNvSpPr/>
          <p:nvPr/>
        </p:nvSpPr>
        <p:spPr>
          <a:xfrm>
            <a:off x="324165" y="3685196"/>
            <a:ext cx="1012142" cy="48430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username</a:t>
            </a:r>
          </a:p>
        </p:txBody>
      </p:sp>
      <p:sp>
        <p:nvSpPr>
          <p:cNvPr id="103" name="Oval 102">
            <a:extLst>
              <a:ext uri="{FF2B5EF4-FFF2-40B4-BE49-F238E27FC236}">
                <a16:creationId xmlns:a16="http://schemas.microsoft.com/office/drawing/2014/main" xmlns="" id="{957E6292-13E7-0E41-8B35-94AD0FAC6BD1}"/>
              </a:ext>
            </a:extLst>
          </p:cNvPr>
          <p:cNvSpPr/>
          <p:nvPr/>
        </p:nvSpPr>
        <p:spPr>
          <a:xfrm>
            <a:off x="324164" y="4296727"/>
            <a:ext cx="1012142" cy="48430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password</a:t>
            </a:r>
          </a:p>
        </p:txBody>
      </p:sp>
      <p:sp>
        <p:nvSpPr>
          <p:cNvPr id="104" name="Oval 103">
            <a:extLst>
              <a:ext uri="{FF2B5EF4-FFF2-40B4-BE49-F238E27FC236}">
                <a16:creationId xmlns:a16="http://schemas.microsoft.com/office/drawing/2014/main" xmlns="" id="{00184376-1311-849F-FC79-623B2575F733}"/>
              </a:ext>
            </a:extLst>
          </p:cNvPr>
          <p:cNvSpPr/>
          <p:nvPr/>
        </p:nvSpPr>
        <p:spPr>
          <a:xfrm>
            <a:off x="324163" y="4985415"/>
            <a:ext cx="1012142" cy="46677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Phone Number</a:t>
            </a:r>
          </a:p>
        </p:txBody>
      </p:sp>
      <p:sp>
        <p:nvSpPr>
          <p:cNvPr id="105" name="Oval 104">
            <a:extLst>
              <a:ext uri="{FF2B5EF4-FFF2-40B4-BE49-F238E27FC236}">
                <a16:creationId xmlns:a16="http://schemas.microsoft.com/office/drawing/2014/main" xmlns="" id="{D4B25D21-6984-9620-38EE-5DD8FC928A2E}"/>
              </a:ext>
            </a:extLst>
          </p:cNvPr>
          <p:cNvSpPr/>
          <p:nvPr/>
        </p:nvSpPr>
        <p:spPr>
          <a:xfrm>
            <a:off x="324163" y="5656582"/>
            <a:ext cx="965523" cy="45007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city</a:t>
            </a:r>
          </a:p>
        </p:txBody>
      </p:sp>
      <p:cxnSp>
        <p:nvCxnSpPr>
          <p:cNvPr id="109" name="Straight Arrow Connector 108">
            <a:extLst>
              <a:ext uri="{FF2B5EF4-FFF2-40B4-BE49-F238E27FC236}">
                <a16:creationId xmlns:a16="http://schemas.microsoft.com/office/drawing/2014/main" xmlns="" id="{8B7C2AD8-A150-E142-DC79-8AE66E5E3C9D}"/>
              </a:ext>
            </a:extLst>
          </p:cNvPr>
          <p:cNvCxnSpPr>
            <a:cxnSpLocks/>
            <a:stCxn id="99" idx="6"/>
            <a:endCxn id="5" idx="1"/>
          </p:cNvCxnSpPr>
          <p:nvPr/>
        </p:nvCxnSpPr>
        <p:spPr>
          <a:xfrm>
            <a:off x="1336308" y="2195146"/>
            <a:ext cx="1012142" cy="474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xmlns="" id="{6D126657-C936-32AF-539E-0D793C18CE99}"/>
              </a:ext>
            </a:extLst>
          </p:cNvPr>
          <p:cNvCxnSpPr>
            <a:cxnSpLocks/>
            <a:stCxn id="100" idx="6"/>
            <a:endCxn id="5" idx="1"/>
          </p:cNvCxnSpPr>
          <p:nvPr/>
        </p:nvCxnSpPr>
        <p:spPr>
          <a:xfrm flipV="1">
            <a:off x="1289688" y="2669250"/>
            <a:ext cx="1058762" cy="200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xmlns="" id="{9C88C403-5A4B-EFA7-D403-6350CAF75265}"/>
              </a:ext>
            </a:extLst>
          </p:cNvPr>
          <p:cNvCxnSpPr>
            <a:cxnSpLocks/>
            <a:stCxn id="102" idx="6"/>
            <a:endCxn id="6" idx="1"/>
          </p:cNvCxnSpPr>
          <p:nvPr/>
        </p:nvCxnSpPr>
        <p:spPr>
          <a:xfrm>
            <a:off x="1336307" y="3927347"/>
            <a:ext cx="1002632" cy="603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xmlns="" id="{8CD6C6DB-8691-183E-B162-9419EB7132C7}"/>
              </a:ext>
            </a:extLst>
          </p:cNvPr>
          <p:cNvCxnSpPr>
            <a:cxnSpLocks/>
            <a:stCxn id="105" idx="6"/>
          </p:cNvCxnSpPr>
          <p:nvPr/>
        </p:nvCxnSpPr>
        <p:spPr>
          <a:xfrm flipV="1">
            <a:off x="1289686" y="4735280"/>
            <a:ext cx="1039530" cy="1146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xmlns="" id="{22472EBB-B19B-E3A7-2E17-DDD2C276D66E}"/>
              </a:ext>
            </a:extLst>
          </p:cNvPr>
          <p:cNvCxnSpPr>
            <a:cxnSpLocks/>
            <a:stCxn id="104" idx="6"/>
            <a:endCxn id="6" idx="1"/>
          </p:cNvCxnSpPr>
          <p:nvPr/>
        </p:nvCxnSpPr>
        <p:spPr>
          <a:xfrm flipV="1">
            <a:off x="1336305" y="4530772"/>
            <a:ext cx="1002634" cy="6880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xmlns="" id="{CE0A8D21-B877-9FFB-F131-9E5C660130EA}"/>
              </a:ext>
            </a:extLst>
          </p:cNvPr>
          <p:cNvCxnSpPr>
            <a:cxnSpLocks/>
            <a:stCxn id="103" idx="6"/>
            <a:endCxn id="6" idx="1"/>
          </p:cNvCxnSpPr>
          <p:nvPr/>
        </p:nvCxnSpPr>
        <p:spPr>
          <a:xfrm flipV="1">
            <a:off x="1336306" y="4530772"/>
            <a:ext cx="1002633" cy="8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xmlns="" id="{13DDDCD4-3022-B84C-B2E7-A954689FC4A9}"/>
              </a:ext>
            </a:extLst>
          </p:cNvPr>
          <p:cNvSpPr/>
          <p:nvPr/>
        </p:nvSpPr>
        <p:spPr>
          <a:xfrm>
            <a:off x="9873825" y="2571393"/>
            <a:ext cx="1299410" cy="5005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cxnSp>
        <p:nvCxnSpPr>
          <p:cNvPr id="137" name="Straight Arrow Connector 136">
            <a:extLst>
              <a:ext uri="{FF2B5EF4-FFF2-40B4-BE49-F238E27FC236}">
                <a16:creationId xmlns:a16="http://schemas.microsoft.com/office/drawing/2014/main" xmlns="" id="{6F2954D4-EA4D-DBDF-DF2A-DD1ACAD6F375}"/>
              </a:ext>
            </a:extLst>
          </p:cNvPr>
          <p:cNvCxnSpPr>
            <a:cxnSpLocks/>
            <a:stCxn id="9" idx="3"/>
            <a:endCxn id="136" idx="1"/>
          </p:cNvCxnSpPr>
          <p:nvPr/>
        </p:nvCxnSpPr>
        <p:spPr>
          <a:xfrm flipV="1">
            <a:off x="7430702" y="2821650"/>
            <a:ext cx="2443123" cy="97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1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4B7F799-7F3C-8C89-EBF2-11A40637DC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482"/>
          <a:stretch/>
        </p:blipFill>
        <p:spPr>
          <a:xfrm>
            <a:off x="1676400" y="238760"/>
            <a:ext cx="8895644" cy="4729480"/>
          </a:xfrm>
        </p:spPr>
      </p:pic>
      <p:sp>
        <p:nvSpPr>
          <p:cNvPr id="2" name="Title 1">
            <a:extLst>
              <a:ext uri="{FF2B5EF4-FFF2-40B4-BE49-F238E27FC236}">
                <a16:creationId xmlns:a16="http://schemas.microsoft.com/office/drawing/2014/main" xmlns="" id="{5328A998-6464-D372-E212-CC28E8FA8264}"/>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INCREASING ACCURACY USING GIRDSEARCH AND PIPELINE METHOD</a:t>
            </a:r>
          </a:p>
        </p:txBody>
      </p:sp>
    </p:spTree>
    <p:extLst>
      <p:ext uri="{BB962C8B-B14F-4D97-AF65-F5344CB8AC3E}">
        <p14:creationId xmlns:p14="http://schemas.microsoft.com/office/powerpoint/2010/main" val="416382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CFD002B-70DC-B7B3-D77B-C69DE88FAB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6" b="4746"/>
          <a:stretch/>
        </p:blipFill>
        <p:spPr>
          <a:xfrm>
            <a:off x="2674834" y="1386840"/>
            <a:ext cx="7992533" cy="4292600"/>
          </a:xfrm>
        </p:spPr>
      </p:pic>
      <p:sp>
        <p:nvSpPr>
          <p:cNvPr id="2" name="Title 1">
            <a:extLst>
              <a:ext uri="{FF2B5EF4-FFF2-40B4-BE49-F238E27FC236}">
                <a16:creationId xmlns:a16="http://schemas.microsoft.com/office/drawing/2014/main" xmlns="" id="{25276436-0764-6DB7-AEFA-CEFA42034BA2}"/>
              </a:ext>
            </a:extLst>
          </p:cNvPr>
          <p:cNvSpPr>
            <a:spLocks noGrp="1"/>
          </p:cNvSpPr>
          <p:nvPr>
            <p:ph type="title"/>
          </p:nvPr>
        </p:nvSpPr>
        <p:spPr>
          <a:xfrm>
            <a:off x="1271068" y="5679440"/>
            <a:ext cx="10058400" cy="914400"/>
          </a:xfrm>
        </p:spPr>
        <p:txBody>
          <a:bodyPr>
            <a:normAutofit/>
          </a:bodyPr>
          <a:lstStyle/>
          <a:p>
            <a:r>
              <a:rPr lang="en-US" sz="2400" b="1" dirty="0">
                <a:latin typeface="Times New Roman" panose="02020603050405020304" pitchFamily="18" charset="0"/>
                <a:cs typeface="Times New Roman" panose="02020603050405020304" pitchFamily="18" charset="0"/>
              </a:rPr>
              <a:t>PROJECT EXECUTION AND SCREENSHOTS</a:t>
            </a:r>
          </a:p>
        </p:txBody>
      </p:sp>
      <p:sp>
        <p:nvSpPr>
          <p:cNvPr id="4" name="TextBox 3">
            <a:extLst>
              <a:ext uri="{FF2B5EF4-FFF2-40B4-BE49-F238E27FC236}">
                <a16:creationId xmlns:a16="http://schemas.microsoft.com/office/drawing/2014/main" xmlns="" id="{74219617-5DE8-010C-3729-0F8D79D137C0}"/>
              </a:ext>
            </a:extLst>
          </p:cNvPr>
          <p:cNvSpPr txBox="1"/>
          <p:nvPr/>
        </p:nvSpPr>
        <p:spPr>
          <a:xfrm>
            <a:off x="1271068" y="247139"/>
            <a:ext cx="9309935" cy="923330"/>
          </a:xfrm>
          <a:prstGeom prst="rect">
            <a:avLst/>
          </a:prstGeom>
          <a:noFill/>
        </p:spPr>
        <p:txBody>
          <a:bodyPr wrap="square">
            <a:spAutoFit/>
          </a:bodyPr>
          <a:lstStyle/>
          <a:p>
            <a:r>
              <a:rPr lang="en-US" sz="1800" dirty="0">
                <a:latin typeface="Times New Roman" panose="02020603050405020304" pitchFamily="18" charset="0"/>
                <a:ea typeface="Times New Roman" panose="02020603050405020304" pitchFamily="18" charset="0"/>
              </a:rPr>
              <a:t>You can see below the algorithms what we have mentioned accuracy percentage. Here we have clearly mentioned accuracy of algorithms before and after applyin</a:t>
            </a:r>
            <a:r>
              <a:rPr lang="en-US" dirty="0">
                <a:latin typeface="Times New Roman" panose="02020603050405020304" pitchFamily="18" charset="0"/>
                <a:ea typeface="Times New Roman" panose="02020603050405020304" pitchFamily="18" charset="0"/>
              </a:rPr>
              <a:t>g methods.</a:t>
            </a:r>
            <a:r>
              <a:rPr lang="en-IN" dirty="0">
                <a:latin typeface="Times New Roman" panose="02020603050405020304" pitchFamily="18" charset="0"/>
                <a:ea typeface="Times New Roman" panose="02020603050405020304" pitchFamily="18" charset="0"/>
              </a:rPr>
              <a:t> Initially we have given priority for the algorithms which have moderate accuracy not the overfitting and </a:t>
            </a:r>
            <a:r>
              <a:rPr lang="en-IN" dirty="0" err="1">
                <a:latin typeface="Times New Roman" panose="02020603050405020304" pitchFamily="18" charset="0"/>
                <a:ea typeface="Times New Roman" panose="02020603050405020304" pitchFamily="18" charset="0"/>
              </a:rPr>
              <a:t>underfittig</a:t>
            </a:r>
            <a:r>
              <a:rPr lang="en-IN" dirty="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19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3891281" y="132080"/>
            <a:ext cx="5222240" cy="629920"/>
          </a:xfrm>
        </p:spPr>
        <p:txBody>
          <a:bodyPr>
            <a:normAutofit/>
          </a:bodyPr>
          <a:lstStyle/>
          <a:p>
            <a:r>
              <a:rPr lang="en-US" sz="2800" dirty="0"/>
              <a:t>         </a:t>
            </a: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1048631" name="Text Placeholder 2"/>
          <p:cNvSpPr>
            <a:spLocks noGrp="1"/>
          </p:cNvSpPr>
          <p:nvPr>
            <p:ph type="body" idx="1"/>
          </p:nvPr>
        </p:nvSpPr>
        <p:spPr>
          <a:xfrm>
            <a:off x="335280" y="762000"/>
            <a:ext cx="11541760" cy="6096000"/>
          </a:xfrm>
        </p:spPr>
        <p:txBody>
          <a:bodyPr>
            <a:normAutofit fontScale="55000" lnSpcReduction="20000"/>
          </a:bodyPr>
          <a:lstStyle/>
          <a:p>
            <a:pPr algn="just">
              <a:lnSpc>
                <a:spcPct val="170000"/>
              </a:lnSpc>
            </a:pPr>
            <a:r>
              <a:rPr lang="en-US" sz="3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Autism spectrum disorder (ASD) is the neuro development disorder. It effects on how the people communicate and interact with others. In this we particularly concerning three domains social functioning, communication and Stereotyped Behaviors. Diagnosis of autism requires significant amount of time and cost. ASD can be cause due to having an immediate family member who’s autistics, certain genetic mutations and some mental and physical health condition. Early detection of autism can come to a great help by prescribing patients with proper medication at an early stage. According to the ASD problem starts with childhood and continues to and keep going on into adolescence and adulthood. Based on some machine learning algorithms like Naive bayes, support vector machine, logistic regression, KNN, CNN (Convolution neural networking) for predicting and analysis of ASD problems in child, adolescents and Adults. So, this will try to shed light on characteristics and features of Autistic children and their common language, speech and communication related problems so that it may help to the diagnosis as soon as possible to take effective measures.</a:t>
            </a:r>
            <a:endParaRPr lang="en-IN" sz="3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367BFB-AA4E-8BC9-7017-A3E2D1087ABB}"/>
              </a:ext>
            </a:extLst>
          </p:cNvPr>
          <p:cNvSpPr txBox="1"/>
          <p:nvPr/>
        </p:nvSpPr>
        <p:spPr>
          <a:xfrm>
            <a:off x="838200" y="681037"/>
            <a:ext cx="609760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PROJECT EXECUTION AND SCREENSHOTS</a:t>
            </a:r>
            <a:endParaRPr lang="en-IN" dirty="0"/>
          </a:p>
        </p:txBody>
      </p:sp>
      <p:sp>
        <p:nvSpPr>
          <p:cNvPr id="7" name="TextBox 6">
            <a:extLst>
              <a:ext uri="{FF2B5EF4-FFF2-40B4-BE49-F238E27FC236}">
                <a16:creationId xmlns:a16="http://schemas.microsoft.com/office/drawing/2014/main" xmlns="" id="{3D1BC47A-22D9-5831-40B3-11184B7E5017}"/>
              </a:ext>
            </a:extLst>
          </p:cNvPr>
          <p:cNvSpPr txBox="1"/>
          <p:nvPr/>
        </p:nvSpPr>
        <p:spPr>
          <a:xfrm>
            <a:off x="3048802" y="3246740"/>
            <a:ext cx="609760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PROJECT EXECUTION AND SCREENSHOTS</a:t>
            </a:r>
            <a:endParaRPr lang="en-IN" dirty="0"/>
          </a:p>
        </p:txBody>
      </p:sp>
      <p:pic>
        <p:nvPicPr>
          <p:cNvPr id="8" name="Picture 7">
            <a:extLst>
              <a:ext uri="{FF2B5EF4-FFF2-40B4-BE49-F238E27FC236}">
                <a16:creationId xmlns:a16="http://schemas.microsoft.com/office/drawing/2014/main" xmlns="" id="{D8188575-0A7A-C603-564D-68843932A8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1141" y="1804459"/>
            <a:ext cx="6213107" cy="3426270"/>
          </a:xfrm>
          <a:prstGeom prst="rect">
            <a:avLst/>
          </a:prstGeom>
        </p:spPr>
      </p:pic>
      <p:pic>
        <p:nvPicPr>
          <p:cNvPr id="9" name="Picture 8">
            <a:extLst>
              <a:ext uri="{FF2B5EF4-FFF2-40B4-BE49-F238E27FC236}">
                <a16:creationId xmlns:a16="http://schemas.microsoft.com/office/drawing/2014/main" xmlns="" id="{0268EFCA-5ECC-7DEC-FB9D-07992D8315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04459"/>
            <a:ext cx="5978893" cy="3426270"/>
          </a:xfrm>
          <a:prstGeom prst="rect">
            <a:avLst/>
          </a:prstGeom>
        </p:spPr>
      </p:pic>
    </p:spTree>
    <p:extLst>
      <p:ext uri="{BB962C8B-B14F-4D97-AF65-F5344CB8AC3E}">
        <p14:creationId xmlns:p14="http://schemas.microsoft.com/office/powerpoint/2010/main" val="425827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293" y="765175"/>
            <a:ext cx="10515600" cy="514985"/>
          </a:xfrm>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8" name="TextBox 7">
            <a:extLst>
              <a:ext uri="{FF2B5EF4-FFF2-40B4-BE49-F238E27FC236}">
                <a16:creationId xmlns:a16="http://schemas.microsoft.com/office/drawing/2014/main" xmlns="" id="{6FE82560-8B78-1FB1-2E3D-E261F8AEF567}"/>
              </a:ext>
            </a:extLst>
          </p:cNvPr>
          <p:cNvSpPr txBox="1"/>
          <p:nvPr/>
        </p:nvSpPr>
        <p:spPr>
          <a:xfrm>
            <a:off x="911293" y="1690688"/>
            <a:ext cx="10937406" cy="4154984"/>
          </a:xfrm>
          <a:prstGeom prst="rect">
            <a:avLst/>
          </a:prstGeom>
          <a:noFill/>
        </p:spPr>
        <p:txBody>
          <a:bodyPr wrap="square">
            <a:spAutoFit/>
          </a:bodyPr>
          <a:lstStyle/>
          <a:p>
            <a:pPr algn="just"/>
            <a:r>
              <a:rPr lang="en-US" sz="20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In this work, detection of autism spectrum disorder was attempted using various machine learning and deep learning techniques. Various performance evaluation metrics were used to analyze the performance of the models implemented for ASD detection on non-clinical dataset from three sets of age groups viz. Child, Adolescents and the Adult. When comparing the result with another recent study These results strongly suggest that a Random Forest model can be implemented for detection of autism spectrum disorder in addition to enhance the prediction process that decide if the person has autism spectrum disorder or not and also showing the estimated percentage. Since we use same random forest algorithm we have increased the accuracy from 64 to 96 using GirdSearchCV and pipeline methods these are existing methods only we just applied according to our conditions.</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784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36371E-C5BC-C76C-4A9F-C4D9B1750152}"/>
              </a:ext>
            </a:extLst>
          </p:cNvPr>
          <p:cNvSpPr>
            <a:spLocks noGrp="1"/>
          </p:cNvSpPr>
          <p:nvPr>
            <p:ph idx="1"/>
          </p:nvPr>
        </p:nvSpPr>
        <p:spPr>
          <a:xfrm>
            <a:off x="838200" y="1825625"/>
            <a:ext cx="10432983" cy="4565550"/>
          </a:xfrm>
        </p:spPr>
        <p:txBody>
          <a:bodyPr>
            <a:noAutofit/>
          </a:bodyPr>
          <a:lstStyle/>
          <a:p>
            <a:pPr algn="just"/>
            <a:r>
              <a:rPr lang="en-US" sz="1600" dirty="0">
                <a:latin typeface="Times New Roman" panose="02020603050405020304" pitchFamily="18" charset="0"/>
                <a:ea typeface="Times New Roman" panose="02020603050405020304" pitchFamily="18" charset="0"/>
              </a:rPr>
              <a:t>Autism Spectrum Disorder: Classification, diagnosis and therapy </a:t>
            </a:r>
            <a:r>
              <a:rPr lang="en-US" sz="1600" dirty="0" err="1">
                <a:latin typeface="Times New Roman" panose="02020603050405020304" pitchFamily="18" charset="0"/>
                <a:ea typeface="Times New Roman" panose="02020603050405020304" pitchFamily="18" charset="0"/>
              </a:rPr>
              <a:t>Samata</a:t>
            </a:r>
            <a:r>
              <a:rPr lang="en-US" sz="1600" dirty="0">
                <a:latin typeface="Times New Roman" panose="02020603050405020304" pitchFamily="18" charset="0"/>
                <a:ea typeface="Times New Roman" panose="02020603050405020304" pitchFamily="18" charset="0"/>
              </a:rPr>
              <a:t> R Sharma , Xenia Gonda ,Frank I </a:t>
            </a:r>
            <a:r>
              <a:rPr lang="en-US" sz="1600" dirty="0" err="1">
                <a:latin typeface="Times New Roman" panose="02020603050405020304" pitchFamily="18" charset="0"/>
                <a:ea typeface="Times New Roman" panose="02020603050405020304" pitchFamily="18" charset="0"/>
              </a:rPr>
              <a:t>Tarazi</a:t>
            </a:r>
            <a:r>
              <a:rPr lang="en-US" sz="1600" dirty="0">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pPr algn="just"/>
            <a:r>
              <a:rPr lang="en-US" sz="1600" dirty="0">
                <a:latin typeface="Times New Roman" panose="02020603050405020304" pitchFamily="18" charset="0"/>
                <a:ea typeface="Times New Roman" panose="02020603050405020304" pitchFamily="18" charset="0"/>
              </a:rPr>
              <a:t>Harshini Manohar , Pooja Patnaik </a:t>
            </a:r>
            <a:r>
              <a:rPr lang="en-US" sz="1600" dirty="0" err="1">
                <a:latin typeface="Times New Roman" panose="02020603050405020304" pitchFamily="18" charset="0"/>
                <a:ea typeface="Times New Roman" panose="02020603050405020304" pitchFamily="18" charset="0"/>
              </a:rPr>
              <a:t>Kuppili</a:t>
            </a:r>
            <a:r>
              <a:rPr lang="en-US" sz="1600" dirty="0">
                <a:latin typeface="Times New Roman" panose="02020603050405020304" pitchFamily="18" charset="0"/>
                <a:ea typeface="Times New Roman" panose="02020603050405020304" pitchFamily="18" charset="0"/>
              </a:rPr>
              <a:t> , Preeti Kandasamy2019 march ,Implications of comorbid ADHD in ASD interventions and outcome: Results from a naturalistic follow up study from south India.</a:t>
            </a:r>
            <a:endParaRPr lang="en-IN" sz="1600" dirty="0">
              <a:latin typeface="Times New Roman" panose="02020603050405020304" pitchFamily="18" charset="0"/>
              <a:ea typeface="Times New Roman" panose="02020603050405020304" pitchFamily="18" charset="0"/>
            </a:endParaRPr>
          </a:p>
          <a:p>
            <a:pPr algn="just"/>
            <a:r>
              <a:rPr lang="en-US" sz="1600" dirty="0" err="1">
                <a:latin typeface="Times New Roman" panose="02020603050405020304" pitchFamily="18" charset="0"/>
                <a:ea typeface="Times New Roman" panose="02020603050405020304" pitchFamily="18" charset="0"/>
              </a:rPr>
              <a:t>Ditza</a:t>
            </a:r>
            <a:r>
              <a:rPr lang="en-US" sz="1600" dirty="0">
                <a:latin typeface="Times New Roman" panose="02020603050405020304" pitchFamily="18" charset="0"/>
                <a:ea typeface="Times New Roman" panose="02020603050405020304" pitchFamily="18" charset="0"/>
              </a:rPr>
              <a:t> Antebi Zachor,2020 </a:t>
            </a:r>
            <a:r>
              <a:rPr lang="en-US" sz="1600" dirty="0" err="1">
                <a:latin typeface="Times New Roman" panose="02020603050405020304" pitchFamily="18" charset="0"/>
                <a:ea typeface="Times New Roman" panose="02020603050405020304" pitchFamily="18" charset="0"/>
              </a:rPr>
              <a:t>feb,This</a:t>
            </a:r>
            <a:r>
              <a:rPr lang="en-US" sz="1600" dirty="0">
                <a:latin typeface="Times New Roman" panose="02020603050405020304" pitchFamily="18" charset="0"/>
                <a:ea typeface="Times New Roman" panose="02020603050405020304" pitchFamily="18" charset="0"/>
              </a:rPr>
              <a:t> study evaluated the effectiveness of the ESDM for preschool-aged children with ASD using a predominantly group-based intervention in a community child care setting </a:t>
            </a:r>
            <a:r>
              <a:rPr lang="en-US" sz="1600" dirty="0" err="1">
                <a:latin typeface="Times New Roman" panose="02020603050405020304" pitchFamily="18" charset="0"/>
                <a:ea typeface="Times New Roman" panose="02020603050405020304" pitchFamily="18" charset="0"/>
              </a:rPr>
              <a:t>Ditza</a:t>
            </a:r>
            <a:r>
              <a:rPr lang="en-US" sz="1600" dirty="0">
                <a:latin typeface="Times New Roman" panose="02020603050405020304" pitchFamily="18" charset="0"/>
                <a:ea typeface="Times New Roman" panose="02020603050405020304" pitchFamily="18" charset="0"/>
              </a:rPr>
              <a:t> Antebi Zachor,2020 </a:t>
            </a:r>
            <a:r>
              <a:rPr lang="en-US" sz="1600" dirty="0" err="1">
                <a:latin typeface="Times New Roman" panose="02020603050405020304" pitchFamily="18" charset="0"/>
                <a:ea typeface="Times New Roman" panose="02020603050405020304" pitchFamily="18" charset="0"/>
              </a:rPr>
              <a:t>feb.</a:t>
            </a:r>
            <a:endParaRPr lang="en-IN" sz="1600" dirty="0">
              <a:latin typeface="Times New Roman" panose="02020603050405020304" pitchFamily="18" charset="0"/>
              <a:ea typeface="Times New Roman" panose="02020603050405020304" pitchFamily="18" charset="0"/>
            </a:endParaRPr>
          </a:p>
          <a:p>
            <a:pPr algn="just" fontAlgn="t"/>
            <a:r>
              <a:rPr lang="en-US" sz="1600" dirty="0">
                <a:latin typeface="Times New Roman" panose="02020603050405020304" pitchFamily="18" charset="0"/>
                <a:ea typeface="Times New Roman" panose="02020603050405020304" pitchFamily="18" charset="0"/>
              </a:rPr>
              <a:t> Myers SM. The status of pharmacotherapy for autism spectrum disorders. Expert </a:t>
            </a:r>
            <a:r>
              <a:rPr lang="en-US" sz="1600" dirty="0" err="1">
                <a:latin typeface="Times New Roman" panose="02020603050405020304" pitchFamily="18" charset="0"/>
                <a:ea typeface="Times New Roman" panose="02020603050405020304" pitchFamily="18" charset="0"/>
              </a:rPr>
              <a:t>Opin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Pharmacother</a:t>
            </a:r>
            <a:r>
              <a:rPr lang="en-US" sz="1600" dirty="0">
                <a:latin typeface="Times New Roman" panose="02020603050405020304" pitchFamily="18" charset="0"/>
                <a:ea typeface="Times New Roman" panose="02020603050405020304" pitchFamily="18" charset="0"/>
              </a:rPr>
              <a:t>. 2007 Aug;</a:t>
            </a:r>
            <a:endParaRPr lang="en-IN" sz="1600" dirty="0">
              <a:latin typeface="Times New Roman" panose="02020603050405020304" pitchFamily="18" charset="0"/>
              <a:ea typeface="Times New Roman" panose="02020603050405020304" pitchFamily="18" charset="0"/>
            </a:endParaRPr>
          </a:p>
          <a:p>
            <a:pPr algn="just" fontAlgn="t"/>
            <a:r>
              <a:rPr lang="en-US" sz="1600" dirty="0">
                <a:latin typeface="Times New Roman" panose="02020603050405020304" pitchFamily="18" charset="0"/>
                <a:ea typeface="Times New Roman" panose="02020603050405020304" pitchFamily="18" charset="0"/>
              </a:rPr>
              <a:t> MMWR </a:t>
            </a:r>
            <a:r>
              <a:rPr lang="en-US" sz="1600" dirty="0" err="1">
                <a:latin typeface="Times New Roman" panose="02020603050405020304" pitchFamily="18" charset="0"/>
                <a:ea typeface="Times New Roman" panose="02020603050405020304" pitchFamily="18" charset="0"/>
              </a:rPr>
              <a:t>Surveill</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Summ</a:t>
            </a:r>
            <a:r>
              <a:rPr lang="en-US" sz="1600" dirty="0">
                <a:latin typeface="Times New Roman" panose="02020603050405020304" pitchFamily="18" charset="0"/>
                <a:ea typeface="Times New Roman" panose="02020603050405020304" pitchFamily="18" charset="0"/>
              </a:rPr>
              <a:t>. 2014 Mar 28,Developmental Disabilities Monitoring Network Surveillance Year Principal I. Prevalence of autism spectrum disorder among children aged 8 years - autism and developmental disabilities monitoring network, 11 sites, United States, 2010.</a:t>
            </a:r>
            <a:endParaRPr lang="en-IN" sz="1600" dirty="0">
              <a:latin typeface="Times New Roman" panose="02020603050405020304" pitchFamily="18" charset="0"/>
              <a:ea typeface="Times New Roman" panose="02020603050405020304" pitchFamily="18" charset="0"/>
            </a:endParaRPr>
          </a:p>
          <a:p>
            <a:pPr algn="just" fontAlgn="t"/>
            <a:r>
              <a:rPr lang="en-US" sz="1600" dirty="0" err="1">
                <a:latin typeface="Times New Roman" panose="02020603050405020304" pitchFamily="18" charset="0"/>
                <a:ea typeface="Times New Roman" panose="02020603050405020304" pitchFamily="18" charset="0"/>
              </a:rPr>
              <a:t>Fecteau</a:t>
            </a:r>
            <a:r>
              <a:rPr lang="en-US" sz="1600" dirty="0">
                <a:latin typeface="Times New Roman" panose="02020603050405020304" pitchFamily="18" charset="0"/>
                <a:ea typeface="Times New Roman" panose="02020603050405020304" pitchFamily="18" charset="0"/>
              </a:rPr>
              <a:t> S, </a:t>
            </a:r>
            <a:r>
              <a:rPr lang="en-US" sz="1600" dirty="0" err="1">
                <a:latin typeface="Times New Roman" panose="02020603050405020304" pitchFamily="18" charset="0"/>
                <a:ea typeface="Times New Roman" panose="02020603050405020304" pitchFamily="18" charset="0"/>
              </a:rPr>
              <a:t>Mottron</a:t>
            </a:r>
            <a:r>
              <a:rPr lang="en-US" sz="1600" dirty="0">
                <a:latin typeface="Times New Roman" panose="02020603050405020304" pitchFamily="18" charset="0"/>
                <a:ea typeface="Times New Roman" panose="02020603050405020304" pitchFamily="18" charset="0"/>
              </a:rPr>
              <a:t> L, Berthiaume C, et al. Developmental changes of autistic symptoms. Autism. 2003 Sep.</a:t>
            </a:r>
            <a:endParaRPr lang="en-IN" sz="1600" dirty="0">
              <a:latin typeface="Times New Roman" panose="02020603050405020304" pitchFamily="18" charset="0"/>
              <a:ea typeface="Times New Roman" panose="02020603050405020304" pitchFamily="18" charset="0"/>
            </a:endParaRPr>
          </a:p>
          <a:p>
            <a:pPr algn="just" fontAlgn="t"/>
            <a:r>
              <a:rPr lang="en-US" sz="1600" dirty="0">
                <a:latin typeface="Times New Roman" panose="02020603050405020304" pitchFamily="18" charset="0"/>
                <a:ea typeface="Times New Roman" panose="02020603050405020304" pitchFamily="18" charset="0"/>
              </a:rPr>
              <a:t>Shattuck PT, Seltzer MM, Greenberg JS, et al. Change in autism symptoms and maladaptive behaviors in adolescents and adults with an autism spectrum disorder. J Autism Dev </a:t>
            </a:r>
            <a:r>
              <a:rPr lang="en-US" sz="1600" dirty="0" err="1">
                <a:latin typeface="Times New Roman" panose="02020603050405020304" pitchFamily="18" charset="0"/>
                <a:ea typeface="Times New Roman" panose="02020603050405020304" pitchFamily="18" charset="0"/>
              </a:rPr>
              <a:t>Disord</a:t>
            </a:r>
            <a:r>
              <a:rPr lang="en-US" sz="1600" dirty="0">
                <a:latin typeface="Times New Roman" panose="02020603050405020304" pitchFamily="18" charset="0"/>
                <a:ea typeface="Times New Roman" panose="02020603050405020304" pitchFamily="18" charset="0"/>
              </a:rPr>
              <a:t>. 2007 Oct.</a:t>
            </a:r>
            <a:endParaRPr lang="en-IN" sz="1600" dirty="0">
              <a:latin typeface="Times New Roman" panose="02020603050405020304" pitchFamily="18" charset="0"/>
              <a:ea typeface="Times New Roman" panose="02020603050405020304" pitchFamily="18" charset="0"/>
            </a:endParaRPr>
          </a:p>
          <a:p>
            <a:pPr algn="just" fontAlgn="t"/>
            <a:r>
              <a:rPr lang="en-US" sz="1600" dirty="0" err="1">
                <a:latin typeface="Times New Roman" panose="02020603050405020304" pitchFamily="18" charset="0"/>
                <a:ea typeface="Times New Roman" panose="02020603050405020304" pitchFamily="18" charset="0"/>
              </a:rPr>
              <a:t>valsamma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Eapen</a:t>
            </a:r>
            <a:r>
              <a:rPr lang="en-US" sz="1600" dirty="0">
                <a:latin typeface="Times New Roman" panose="02020603050405020304" pitchFamily="18" charset="0"/>
                <a:ea typeface="Times New Roman" panose="02020603050405020304" pitchFamily="18" charset="0"/>
              </a:rPr>
              <a:t> 2018 </a:t>
            </a:r>
            <a:r>
              <a:rPr lang="en-US" sz="1600" dirty="0" err="1">
                <a:latin typeface="Times New Roman" panose="02020603050405020304" pitchFamily="18" charset="0"/>
                <a:ea typeface="Times New Roman" panose="02020603050405020304" pitchFamily="18" charset="0"/>
              </a:rPr>
              <a:t>jan</a:t>
            </a:r>
            <a:r>
              <a:rPr lang="en-US" sz="1600" dirty="0">
                <a:latin typeface="Times New Roman" panose="02020603050405020304" pitchFamily="18" charset="0"/>
                <a:ea typeface="Times New Roman" panose="02020603050405020304" pitchFamily="18" charset="0"/>
              </a:rPr>
              <a:t> , The Behavioral interventions for children with autism spectrum </a:t>
            </a:r>
            <a:r>
              <a:rPr lang="en-US" sz="1600" dirty="0" err="1">
                <a:latin typeface="Times New Roman" panose="02020603050405020304" pitchFamily="18" charset="0"/>
                <a:ea typeface="Times New Roman" panose="02020603050405020304" pitchFamily="18" charset="0"/>
              </a:rPr>
              <a:t>disorders,the</a:t>
            </a:r>
            <a:r>
              <a:rPr lang="en-US" sz="1600" dirty="0">
                <a:latin typeface="Times New Roman" panose="02020603050405020304" pitchFamily="18" charset="0"/>
                <a:ea typeface="Times New Roman" panose="02020603050405020304" pitchFamily="18" charset="0"/>
              </a:rPr>
              <a:t> intervention behavioral is only treatment for young children with ASD s.</a:t>
            </a:r>
            <a:endParaRPr lang="en-IN" sz="1600" dirty="0">
              <a:latin typeface="Times New Roman" panose="02020603050405020304" pitchFamily="18" charset="0"/>
              <a:ea typeface="Times New Roman" panose="02020603050405020304" pitchFamily="18" charset="0"/>
            </a:endParaRPr>
          </a:p>
          <a:p>
            <a:endParaRPr lang="en-IN" sz="1600" dirty="0"/>
          </a:p>
        </p:txBody>
      </p:sp>
      <p:sp>
        <p:nvSpPr>
          <p:cNvPr id="2" name="Title 1">
            <a:extLst>
              <a:ext uri="{FF2B5EF4-FFF2-40B4-BE49-F238E27FC236}">
                <a16:creationId xmlns:a16="http://schemas.microsoft.com/office/drawing/2014/main" xmlns="" id="{F9453732-30B9-FF8C-A146-C328486158C7}"/>
              </a:ext>
            </a:extLst>
          </p:cNvPr>
          <p:cNvSpPr>
            <a:spLocks noGrp="1"/>
          </p:cNvSpPr>
          <p:nvPr>
            <p:ph type="title"/>
          </p:nvPr>
        </p:nvSpPr>
        <p:spPr>
          <a:xfrm>
            <a:off x="952901" y="274638"/>
            <a:ext cx="6971899" cy="1143000"/>
          </a:xfrm>
        </p:spPr>
        <p:txBody>
          <a:bodyPr>
            <a:normAutofit/>
          </a:bodyPr>
          <a:lstStyle/>
          <a:p>
            <a:r>
              <a:rPr lang="en-IN" sz="2400" b="1" dirty="0">
                <a:latin typeface="Times New Roman" pitchFamily="18" charset="0"/>
                <a:cs typeface="Times New Roman" pitchFamily="18" charset="0"/>
              </a:rPr>
              <a:t>REFERENCES(as per IEEE format only)</a:t>
            </a:r>
            <a:endParaRPr lang="en-IN" sz="2400" dirty="0"/>
          </a:p>
        </p:txBody>
      </p:sp>
    </p:spTree>
    <p:extLst>
      <p:ext uri="{BB962C8B-B14F-4D97-AF65-F5344CB8AC3E}">
        <p14:creationId xmlns:p14="http://schemas.microsoft.com/office/powerpoint/2010/main" val="51107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flipV="1">
            <a:off x="5926238" y="4445483"/>
            <a:ext cx="3031943" cy="797847"/>
          </a:xfrm>
        </p:spPr>
        <p:txBody>
          <a:bodyPr>
            <a:normAutofit fontScale="90000"/>
          </a:bodyPr>
          <a:lstStyle/>
          <a:p>
            <a:endParaRPr lang="en-IN" dirty="0"/>
          </a:p>
        </p:txBody>
      </p:sp>
      <p:sp>
        <p:nvSpPr>
          <p:cNvPr id="1048649" name="Text Placeholder 2"/>
          <p:cNvSpPr>
            <a:spLocks noGrp="1"/>
          </p:cNvSpPr>
          <p:nvPr>
            <p:ph type="body" idx="1"/>
          </p:nvPr>
        </p:nvSpPr>
        <p:spPr>
          <a:xfrm flipV="1">
            <a:off x="5624673" y="4631259"/>
            <a:ext cx="3332884" cy="45719"/>
          </a:xfrm>
        </p:spPr>
        <p:txBody>
          <a:bodyPr>
            <a:normAutofit fontScale="25000" lnSpcReduction="20000"/>
          </a:bodyPr>
          <a:lstStyle/>
          <a:p>
            <a:endParaRPr lang="en-IN" dirty="0"/>
          </a:p>
        </p:txBody>
      </p:sp>
      <p:pic>
        <p:nvPicPr>
          <p:cNvPr id="2097156" name="Picture 7"/>
          <p:cNvPicPr>
            <a:picLocks noChangeAspect="1"/>
          </p:cNvPicPr>
          <p:nvPr/>
        </p:nvPicPr>
        <p:blipFill>
          <a:blip r:embed="rId2"/>
          <a:stretch>
            <a:fillRect/>
          </a:stretch>
        </p:blipFill>
        <p:spPr>
          <a:xfrm>
            <a:off x="2893672" y="1030146"/>
            <a:ext cx="7048981" cy="50002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3220721" y="609600"/>
            <a:ext cx="6329680" cy="1168400"/>
          </a:xfrm>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1048633" name="Text Placeholder 2"/>
          <p:cNvSpPr>
            <a:spLocks noGrp="1"/>
          </p:cNvSpPr>
          <p:nvPr>
            <p:ph type="body" idx="1"/>
          </p:nvPr>
        </p:nvSpPr>
        <p:spPr>
          <a:xfrm>
            <a:off x="924561" y="406400"/>
            <a:ext cx="9672320" cy="5503510"/>
          </a:xfrm>
        </p:spPr>
        <p:txBody>
          <a:bodyPr>
            <a:normAutofit/>
          </a:bodyPr>
          <a:lstStyle/>
          <a:p>
            <a:pPr marL="285750" indent="-285750">
              <a:buClr>
                <a:schemeClr val="tx1"/>
              </a:buClr>
              <a:buFont typeface="Wingdings" panose="05000000000000000000" pitchFamily="2" charset="2"/>
              <a:buChar char="Ø"/>
            </a:pPr>
            <a:endParaRPr lang="en-US" dirty="0"/>
          </a:p>
          <a:p>
            <a:pPr marL="285750" indent="-285750">
              <a:buClr>
                <a:schemeClr val="tx1"/>
              </a:buClr>
              <a:buFont typeface="Wingdings" panose="05000000000000000000" pitchFamily="2" charset="2"/>
              <a:buChar char="Ø"/>
            </a:pPr>
            <a:endParaRPr lang="en-IN" dirty="0"/>
          </a:p>
          <a:p>
            <a:pPr marL="285750" indent="-285750" algn="just">
              <a:lnSpc>
                <a:spcPct val="150000"/>
              </a:lnSpc>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Initially this project has been developed by some research persons they developed machine learning models only.</a:t>
            </a:r>
          </a:p>
          <a:p>
            <a:pPr marL="285750" indent="-285750" algn="just">
              <a:lnSpc>
                <a:spcPct val="150000"/>
              </a:lnSpc>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They developed ml models like random forest algorithm and SVR. Those models have the less accuracy.</a:t>
            </a:r>
          </a:p>
          <a:p>
            <a:pPr>
              <a:lnSpc>
                <a:spcPct val="150000"/>
              </a:lnSpc>
              <a:buClr>
                <a:schemeClr val="tx1"/>
              </a:buClr>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1656081" y="0"/>
            <a:ext cx="7477760" cy="1859280"/>
          </a:xfrm>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DRAWBACKS OF EXISTING SYSTEM</a:t>
            </a:r>
            <a:endParaRPr lang="en-IN" sz="2800" b="1" dirty="0">
              <a:latin typeface="Times New Roman" panose="02020603050405020304" pitchFamily="18" charset="0"/>
              <a:cs typeface="Times New Roman" panose="02020603050405020304" pitchFamily="18" charset="0"/>
            </a:endParaRPr>
          </a:p>
        </p:txBody>
      </p:sp>
      <p:sp>
        <p:nvSpPr>
          <p:cNvPr id="1048635" name="Text Placeholder 2"/>
          <p:cNvSpPr>
            <a:spLocks noGrp="1"/>
          </p:cNvSpPr>
          <p:nvPr>
            <p:ph type="body" idx="1"/>
          </p:nvPr>
        </p:nvSpPr>
        <p:spPr>
          <a:xfrm>
            <a:off x="1028701" y="1198880"/>
            <a:ext cx="9700260" cy="4711030"/>
          </a:xfrm>
        </p:spPr>
        <p:txBody>
          <a:bodyPr/>
          <a:lstStyle/>
          <a:p>
            <a:pPr marL="342900" indent="-3429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Patients are not aware of the disease. These model is not available to normal people.</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These are just  machine learning models, and these are not sufficient to predicts the diseases.</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These models have the less accuracy. So, it comes under the lower fitting.</a:t>
            </a:r>
            <a:endParaRPr lang="en-IN" sz="2400" dirty="0">
              <a:solidFill>
                <a:schemeClr val="tx1"/>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3037839" y="274320"/>
            <a:ext cx="5689601" cy="1555864"/>
          </a:xfrm>
        </p:spPr>
        <p:txBody>
          <a:bodyPr>
            <a:normAutofit/>
          </a:bodyPr>
          <a:lstStyle/>
          <a:p>
            <a:r>
              <a:rPr lang="en-US" sz="2800" b="1" dirty="0">
                <a:latin typeface="Times New Roman" panose="02020603050405020304" pitchFamily="18" charset="0"/>
                <a:cs typeface="Times New Roman" panose="02020603050405020304" pitchFamily="18" charset="0"/>
              </a:rPr>
              <a:t>      PROPOSED SYSTEM   </a:t>
            </a:r>
            <a:endParaRPr lang="en-IN" sz="2800" b="1" dirty="0">
              <a:latin typeface="Times New Roman" panose="02020603050405020304" pitchFamily="18" charset="0"/>
              <a:cs typeface="Times New Roman" panose="02020603050405020304" pitchFamily="18" charset="0"/>
            </a:endParaRPr>
          </a:p>
        </p:txBody>
      </p:sp>
      <p:sp>
        <p:nvSpPr>
          <p:cNvPr id="1048637" name="Text Placeholder 2"/>
          <p:cNvSpPr>
            <a:spLocks noGrp="1"/>
          </p:cNvSpPr>
          <p:nvPr>
            <p:ph type="body" idx="1"/>
          </p:nvPr>
        </p:nvSpPr>
        <p:spPr>
          <a:xfrm>
            <a:off x="596900" y="1759352"/>
            <a:ext cx="10907712" cy="4150558"/>
          </a:xfrm>
        </p:spPr>
        <p:txBody>
          <a:bodyPr>
            <a:normAutofit fontScale="94444" lnSpcReduction="10000"/>
          </a:bodyPr>
          <a:lstStyle/>
          <a:p>
            <a:pPr marL="285750" indent="-285750">
              <a:lnSpc>
                <a:spcPct val="150000"/>
              </a:lnSpc>
              <a:buFont typeface="Wingdings" panose="05000000000000000000" pitchFamily="2" charset="2"/>
              <a:buChar char="Ø"/>
            </a:pPr>
            <a:r>
              <a:rPr lang="en-IN" sz="2500" dirty="0">
                <a:solidFill>
                  <a:schemeClr val="tx1"/>
                </a:solidFill>
                <a:latin typeface="Times New Roman" panose="02020603050405020304" pitchFamily="18" charset="0"/>
                <a:cs typeface="Times New Roman" panose="02020603050405020304" pitchFamily="18" charset="0"/>
              </a:rPr>
              <a:t>We have collected the datasets from the Kaggle website and we pre-processed it </a:t>
            </a:r>
          </a:p>
          <a:p>
            <a:pPr marL="285750" indent="-285750">
              <a:lnSpc>
                <a:spcPct val="150000"/>
              </a:lnSpc>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We are trying with so many algorithms like Random forest algorithm, decision tree, logistic regression, SVC and K-Neighbor Classifier and some methods like GridSearchCV and Pipeline too to increase the accuracy of research person model.</a:t>
            </a:r>
          </a:p>
          <a:p>
            <a:pPr marL="285750" indent="-285750">
              <a:lnSpc>
                <a:spcPct val="150000"/>
              </a:lnSpc>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After adding these methods we are satisfied with accuracy which we got.</a:t>
            </a:r>
          </a:p>
          <a:p>
            <a:pPr marL="285750" indent="-285750">
              <a:lnSpc>
                <a:spcPct val="150000"/>
              </a:lnSpc>
              <a:buFont typeface="Wingdings" panose="05000000000000000000" pitchFamily="2" charset="2"/>
              <a:buChar char="Ø"/>
            </a:pPr>
            <a:r>
              <a:rPr lang="en-IN" sz="2500" dirty="0">
                <a:solidFill>
                  <a:schemeClr val="tx1"/>
                </a:solidFill>
                <a:latin typeface="Times New Roman" panose="02020603050405020304" pitchFamily="18" charset="0"/>
                <a:cs typeface="Times New Roman" panose="02020603050405020304" pitchFamily="18" charset="0"/>
              </a:rPr>
              <a:t>We are developing and hosting a website for the doctors and patients and general people which is available to all.</a:t>
            </a:r>
          </a:p>
          <a:p>
            <a:pPr>
              <a:lnSpc>
                <a:spcPct val="150000"/>
              </a:lnSpc>
            </a:pPr>
            <a:endParaRPr lang="en-IN" sz="250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2589212" y="71120"/>
            <a:ext cx="8915399" cy="1534160"/>
          </a:xfrm>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ADVANTAGES OF PROPOSED SYSTEM</a:t>
            </a:r>
            <a:endParaRPr lang="en-IN" sz="2800" b="1" dirty="0">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type="body" idx="1"/>
          </p:nvPr>
        </p:nvSpPr>
        <p:spPr>
          <a:xfrm>
            <a:off x="1638300" y="203200"/>
            <a:ext cx="8915399" cy="5640035"/>
          </a:xfrm>
        </p:spPr>
        <p:txBody>
          <a:bodyPr/>
          <a:lstStyle/>
          <a:p>
            <a:pPr marL="285750" indent="-285750">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Eco  friendly and  24/7 available.</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More accurate about the results.</a:t>
            </a:r>
          </a:p>
          <a:p>
            <a:pPr marL="285750" indent="-285750">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We predicts the disease percentage and recommend the doctor's name and contact details for patient.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38CE3-C6B5-4C23-ABCF-A84AB3683178}"/>
              </a:ext>
            </a:extLst>
          </p:cNvPr>
          <p:cNvSpPr>
            <a:spLocks noGrp="1"/>
          </p:cNvSpPr>
          <p:nvPr>
            <p:ph type="title"/>
          </p:nvPr>
        </p:nvSpPr>
        <p:spPr>
          <a:xfrm>
            <a:off x="2067340" y="0"/>
            <a:ext cx="8265380" cy="1600200"/>
          </a:xfrm>
        </p:spPr>
        <p:txBody>
          <a:bodyPr>
            <a:normAutofit/>
          </a:bodyPr>
          <a:lstStyle/>
          <a:p>
            <a:r>
              <a:rPr lang="en-US" sz="3600" dirty="0">
                <a:solidFill>
                  <a:schemeClr val="accent1"/>
                </a:solidFill>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SOFTWARE RERUERIMENTS</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435745A-1D99-2679-0D5F-D59BBFA081CF}"/>
              </a:ext>
            </a:extLst>
          </p:cNvPr>
          <p:cNvSpPr>
            <a:spLocks noGrp="1"/>
          </p:cNvSpPr>
          <p:nvPr>
            <p:ph type="body" idx="1"/>
          </p:nvPr>
        </p:nvSpPr>
        <p:spPr>
          <a:xfrm>
            <a:off x="2214880" y="1111170"/>
            <a:ext cx="9001760" cy="5746830"/>
          </a:xfrm>
        </p:spPr>
        <p:txBody>
          <a:bodyPr>
            <a:normAutofit/>
          </a:bodyPr>
          <a:lstStyle/>
          <a:p>
            <a:r>
              <a:rPr lang="en-US" altLang="en-US" b="1" dirty="0"/>
              <a:t> </a:t>
            </a:r>
          </a:p>
          <a:p>
            <a:endParaRPr lang="en-US" altLang="en-US" sz="2400" b="1" dirty="0">
              <a:latin typeface="Times New Roman" panose="02020603050405020304" pitchFamily="18" charset="0"/>
              <a:cs typeface="Times New Roman" panose="02020603050405020304" pitchFamily="18" charset="0"/>
            </a:endParaRPr>
          </a:p>
          <a:p>
            <a:pPr algn="just">
              <a:lnSpc>
                <a:spcPct val="150000"/>
              </a:lnSpc>
              <a:buClr>
                <a:schemeClr val="tx1"/>
              </a:buClr>
            </a:pPr>
            <a:r>
              <a:rPr lang="en-US" altLang="en-US" sz="2400" b="1" dirty="0">
                <a:solidFill>
                  <a:schemeClr val="tx1"/>
                </a:solidFill>
                <a:latin typeface="Times New Roman" panose="02020603050405020304" pitchFamily="18" charset="0"/>
                <a:cs typeface="Times New Roman" panose="02020603050405020304" pitchFamily="18" charset="0"/>
              </a:rPr>
              <a:t>Programming Languages:</a:t>
            </a:r>
          </a:p>
          <a:p>
            <a:pPr marL="285750" indent="-285750" algn="just">
              <a:lnSpc>
                <a:spcPct val="150000"/>
              </a:lnSpc>
              <a:buClr>
                <a:schemeClr val="tx1"/>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Operating system </a:t>
            </a:r>
            <a:r>
              <a:rPr lang="en-US" sz="2400" dirty="0">
                <a:solidFill>
                  <a:schemeClr val="tx1"/>
                </a:solidFill>
                <a:latin typeface="Times New Roman" panose="02020603050405020304" pitchFamily="18" charset="0"/>
                <a:cs typeface="Times New Roman" panose="02020603050405020304" pitchFamily="18" charset="0"/>
              </a:rPr>
              <a:t>:windows, ubuntu, mac</a:t>
            </a:r>
          </a:p>
          <a:p>
            <a:pPr marL="285750" indent="-285750" algn="just">
              <a:lnSpc>
                <a:spcPct val="150000"/>
              </a:lnSpc>
              <a:buClr>
                <a:schemeClr val="tx1"/>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Technology</a:t>
            </a:r>
            <a:r>
              <a:rPr lang="en-US" sz="2400" dirty="0">
                <a:solidFill>
                  <a:schemeClr val="tx1"/>
                </a:solidFill>
                <a:latin typeface="Times New Roman" panose="02020603050405020304" pitchFamily="18" charset="0"/>
                <a:cs typeface="Times New Roman" panose="02020603050405020304" pitchFamily="18" charset="0"/>
              </a:rPr>
              <a:t>            :machine learning</a:t>
            </a:r>
          </a:p>
          <a:p>
            <a:pPr marL="285750" indent="-285750" algn="just">
              <a:lnSpc>
                <a:spcPct val="150000"/>
              </a:lnSpc>
              <a:buClr>
                <a:schemeClr val="tx1"/>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Front end              </a:t>
            </a:r>
            <a:r>
              <a:rPr lang="en-US" sz="2400" dirty="0">
                <a:solidFill>
                  <a:schemeClr val="tx1"/>
                </a:solidFill>
                <a:latin typeface="Times New Roman" panose="02020603050405020304" pitchFamily="18" charset="0"/>
                <a:cs typeface="Times New Roman" panose="02020603050405020304" pitchFamily="18" charset="0"/>
              </a:rPr>
              <a:t>:HTML, </a:t>
            </a:r>
            <a:r>
              <a:rPr lang="en-US" sz="2400" dirty="0" err="1">
                <a:solidFill>
                  <a:schemeClr val="tx1"/>
                </a:solidFill>
                <a:latin typeface="Times New Roman" panose="02020603050405020304" pitchFamily="18" charset="0"/>
                <a:cs typeface="Times New Roman" panose="02020603050405020304" pitchFamily="18" charset="0"/>
              </a:rPr>
              <a:t>javascript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css</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tx1"/>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Anaconda-</a:t>
            </a:r>
            <a:r>
              <a:rPr lang="en-US" sz="2400" b="1" dirty="0" err="1">
                <a:solidFill>
                  <a:schemeClr val="tx1"/>
                </a:solidFill>
                <a:latin typeface="Times New Roman" panose="02020603050405020304" pitchFamily="18" charset="0"/>
                <a:cs typeface="Times New Roman" panose="02020603050405020304" pitchFamily="18" charset="0"/>
              </a:rPr>
              <a:t>jupyter</a:t>
            </a:r>
            <a:r>
              <a:rPr lang="en-US" sz="2400" b="1" dirty="0">
                <a:solidFill>
                  <a:schemeClr val="tx1"/>
                </a:solidFill>
                <a:latin typeface="Times New Roman" panose="02020603050405020304" pitchFamily="18" charset="0"/>
                <a:cs typeface="Times New Roman" panose="02020603050405020304" pitchFamily="18" charset="0"/>
              </a:rPr>
              <a:t> Notebook</a:t>
            </a:r>
          </a:p>
          <a:p>
            <a:pPr marL="285750" indent="-285750">
              <a:lnSpc>
                <a:spcPct val="150000"/>
              </a:lnSpc>
              <a:buClr>
                <a:schemeClr val="tx1"/>
              </a:buClr>
              <a:buFont typeface="Wingdings" panose="05000000000000000000" pitchFamily="2" charset="2"/>
              <a:buChar char="Ø"/>
            </a:pPr>
            <a:endParaRPr lang="en-US" altLang="en-US" sz="2400" b="1" dirty="0">
              <a:latin typeface="Times New Roman" panose="02020603050405020304" pitchFamily="18" charset="0"/>
              <a:cs typeface="Times New Roman" panose="02020603050405020304" pitchFamily="18" charset="0"/>
            </a:endParaRPr>
          </a:p>
          <a:p>
            <a:pPr>
              <a:lnSpc>
                <a:spcPct val="170000"/>
              </a:lnSpc>
            </a:pPr>
            <a:endParaRPr lang="zh-CN" altLang="en-US" sz="2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081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C097C-5150-8E03-CC07-06B66A3CCBAA}"/>
              </a:ext>
            </a:extLst>
          </p:cNvPr>
          <p:cNvSpPr txBox="1">
            <a:spLocks/>
          </p:cNvSpPr>
          <p:nvPr/>
        </p:nvSpPr>
        <p:spPr>
          <a:xfrm>
            <a:off x="2407920" y="549372"/>
            <a:ext cx="8000213" cy="1198147"/>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Times New Roman" panose="02020603050405020304" pitchFamily="18" charset="0"/>
                <a:cs typeface="Times New Roman" panose="02020603050405020304" pitchFamily="18" charset="0"/>
              </a:rPr>
              <a:t>       HARDWARE RERUERIMENTS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TextBox 8">
            <a:extLst>
              <a:ext uri="{FF2B5EF4-FFF2-40B4-BE49-F238E27FC236}">
                <a16:creationId xmlns:a16="http://schemas.microsoft.com/office/drawing/2014/main" xmlns="" id="{482F77ED-5F6D-0FF5-2D57-EE7D0EDB1784}"/>
              </a:ext>
            </a:extLst>
          </p:cNvPr>
          <p:cNvSpPr txBox="1"/>
          <p:nvPr/>
        </p:nvSpPr>
        <p:spPr>
          <a:xfrm>
            <a:off x="1534160" y="1919646"/>
            <a:ext cx="9061568" cy="2308324"/>
          </a:xfrm>
          <a:prstGeom prst="rect">
            <a:avLst/>
          </a:prstGeom>
          <a:noFill/>
        </p:spPr>
        <p:txBody>
          <a:bodyPr wrap="squar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Processor</a:t>
            </a:r>
            <a:r>
              <a:rPr lang="en-IN" sz="2400" b="0" i="0" dirty="0">
                <a:solidFill>
                  <a:schemeClr val="tx1"/>
                </a:solidFill>
                <a:effectLst/>
                <a:latin typeface="Times New Roman" panose="02020603050405020304" pitchFamily="18" charset="0"/>
                <a:cs typeface="Times New Roman" panose="02020603050405020304" pitchFamily="18" charset="0"/>
              </a:rPr>
              <a:t>: Minimum 1 GHz; Recommended 2GHz or more</a:t>
            </a:r>
          </a:p>
          <a:p>
            <a:pPr marL="342900" indent="-342900" algn="just">
              <a:lnSpc>
                <a:spcPct val="150000"/>
              </a:lnSpc>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Ethernet connection (LAN) OR a wireless adapter (Wi-Fi)</a:t>
            </a:r>
          </a:p>
          <a:p>
            <a:pPr marL="342900" indent="-342900" algn="just">
              <a:lnSpc>
                <a:spcPct val="150000"/>
              </a:lnSpc>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Hard Drive</a:t>
            </a:r>
            <a:r>
              <a:rPr lang="en-IN" sz="2400" b="0" i="0" dirty="0">
                <a:solidFill>
                  <a:schemeClr val="tx1"/>
                </a:solidFill>
                <a:effectLst/>
                <a:latin typeface="Times New Roman" panose="02020603050405020304" pitchFamily="18" charset="0"/>
                <a:cs typeface="Times New Roman" panose="02020603050405020304" pitchFamily="18" charset="0"/>
              </a:rPr>
              <a:t>: Minimum 32 GB; Recommended 64 GB or more</a:t>
            </a:r>
          </a:p>
          <a:p>
            <a:pPr marL="342900" indent="-342900" algn="just">
              <a:lnSpc>
                <a:spcPct val="150000"/>
              </a:lnSpc>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Memory (RAM): </a:t>
            </a:r>
            <a:r>
              <a:rPr lang="en-IN" sz="2400" b="0" i="0" dirty="0">
                <a:solidFill>
                  <a:schemeClr val="tx1"/>
                </a:solidFill>
                <a:effectLst/>
                <a:latin typeface="Times New Roman" panose="02020603050405020304" pitchFamily="18" charset="0"/>
                <a:cs typeface="Times New Roman" panose="02020603050405020304" pitchFamily="18" charset="0"/>
              </a:rPr>
              <a:t>Minimum 1 GB; Recommended 4 GB or above</a:t>
            </a:r>
          </a:p>
        </p:txBody>
      </p:sp>
    </p:spTree>
    <p:extLst>
      <p:ext uri="{BB962C8B-B14F-4D97-AF65-F5344CB8AC3E}">
        <p14:creationId xmlns:p14="http://schemas.microsoft.com/office/powerpoint/2010/main" val="205718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2917508" y="206410"/>
            <a:ext cx="8751251" cy="1063590"/>
          </a:xfrm>
        </p:spPr>
        <p:txBody>
          <a:bodyPr>
            <a:normAutofit/>
          </a:bodyPr>
          <a:lstStyle/>
          <a:p>
            <a:r>
              <a:rPr lang="en-US" sz="2800" b="1" dirty="0">
                <a:latin typeface="Times New Roman" panose="02020603050405020304" pitchFamily="18" charset="0"/>
                <a:cs typeface="Times New Roman" panose="02020603050405020304" pitchFamily="18" charset="0"/>
              </a:rPr>
              <a:t>       ARCHITECTURE DIAGRAM </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08329B1-45B9-6C9F-7021-A335F2A49D33}"/>
              </a:ext>
            </a:extLst>
          </p:cNvPr>
          <p:cNvSpPr/>
          <p:nvPr/>
        </p:nvSpPr>
        <p:spPr>
          <a:xfrm>
            <a:off x="2192953" y="2499895"/>
            <a:ext cx="1396716"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Getting access to webpage</a:t>
            </a:r>
          </a:p>
        </p:txBody>
      </p:sp>
      <p:sp>
        <p:nvSpPr>
          <p:cNvPr id="5" name="Rectangle 4">
            <a:extLst>
              <a:ext uri="{FF2B5EF4-FFF2-40B4-BE49-F238E27FC236}">
                <a16:creationId xmlns:a16="http://schemas.microsoft.com/office/drawing/2014/main" xmlns="" id="{472D066A-9638-C647-B1AD-52CDC6B41AA2}"/>
              </a:ext>
            </a:extLst>
          </p:cNvPr>
          <p:cNvSpPr/>
          <p:nvPr/>
        </p:nvSpPr>
        <p:spPr>
          <a:xfrm>
            <a:off x="4414285" y="2499895"/>
            <a:ext cx="1396716"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Collection from Webpage</a:t>
            </a:r>
          </a:p>
        </p:txBody>
      </p:sp>
      <p:sp>
        <p:nvSpPr>
          <p:cNvPr id="6" name="Rectangle 5">
            <a:extLst>
              <a:ext uri="{FF2B5EF4-FFF2-40B4-BE49-F238E27FC236}">
                <a16:creationId xmlns:a16="http://schemas.microsoft.com/office/drawing/2014/main" xmlns="" id="{83EF7417-4A02-F804-6901-EF8B9A1AC1E2}"/>
              </a:ext>
            </a:extLst>
          </p:cNvPr>
          <p:cNvSpPr/>
          <p:nvPr/>
        </p:nvSpPr>
        <p:spPr>
          <a:xfrm>
            <a:off x="6635617" y="2499895"/>
            <a:ext cx="1396716"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Preprocessing Data</a:t>
            </a:r>
          </a:p>
        </p:txBody>
      </p:sp>
      <p:sp>
        <p:nvSpPr>
          <p:cNvPr id="7" name="Rectangle 6">
            <a:extLst>
              <a:ext uri="{FF2B5EF4-FFF2-40B4-BE49-F238E27FC236}">
                <a16:creationId xmlns:a16="http://schemas.microsoft.com/office/drawing/2014/main" xmlns="" id="{10798896-5965-507F-F17B-F8D5FCF12603}"/>
              </a:ext>
            </a:extLst>
          </p:cNvPr>
          <p:cNvSpPr/>
          <p:nvPr/>
        </p:nvSpPr>
        <p:spPr>
          <a:xfrm>
            <a:off x="8889586" y="2499895"/>
            <a:ext cx="1396716"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Applying ML models</a:t>
            </a:r>
          </a:p>
        </p:txBody>
      </p:sp>
      <p:sp>
        <p:nvSpPr>
          <p:cNvPr id="9" name="Rectangle 8">
            <a:extLst>
              <a:ext uri="{FF2B5EF4-FFF2-40B4-BE49-F238E27FC236}">
                <a16:creationId xmlns:a16="http://schemas.microsoft.com/office/drawing/2014/main" xmlns="" id="{81F38397-B39F-9497-9C53-88FCEA911A6E}"/>
              </a:ext>
            </a:extLst>
          </p:cNvPr>
          <p:cNvSpPr/>
          <p:nvPr/>
        </p:nvSpPr>
        <p:spPr>
          <a:xfrm>
            <a:off x="8889586" y="4013735"/>
            <a:ext cx="1396716"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Pickle file</a:t>
            </a:r>
          </a:p>
        </p:txBody>
      </p:sp>
      <p:sp>
        <p:nvSpPr>
          <p:cNvPr id="10" name="Rectangle 9">
            <a:extLst>
              <a:ext uri="{FF2B5EF4-FFF2-40B4-BE49-F238E27FC236}">
                <a16:creationId xmlns:a16="http://schemas.microsoft.com/office/drawing/2014/main" xmlns="" id="{30BCB722-9874-9F68-38FB-9C4810A7BF76}"/>
              </a:ext>
            </a:extLst>
          </p:cNvPr>
          <p:cNvSpPr/>
          <p:nvPr/>
        </p:nvSpPr>
        <p:spPr>
          <a:xfrm>
            <a:off x="6627642" y="4013735"/>
            <a:ext cx="1396716"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Predict output with pickle file</a:t>
            </a:r>
          </a:p>
        </p:txBody>
      </p:sp>
      <p:sp>
        <p:nvSpPr>
          <p:cNvPr id="12" name="Rectangle 11">
            <a:extLst>
              <a:ext uri="{FF2B5EF4-FFF2-40B4-BE49-F238E27FC236}">
                <a16:creationId xmlns:a16="http://schemas.microsoft.com/office/drawing/2014/main" xmlns="" id="{7EAF7035-375D-E45E-E9C0-D1B27AC4C1D3}"/>
              </a:ext>
            </a:extLst>
          </p:cNvPr>
          <p:cNvSpPr/>
          <p:nvPr/>
        </p:nvSpPr>
        <p:spPr>
          <a:xfrm>
            <a:off x="4414285" y="4013735"/>
            <a:ext cx="1396716" cy="56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Displaying output on Webpage</a:t>
            </a:r>
          </a:p>
        </p:txBody>
      </p:sp>
      <p:cxnSp>
        <p:nvCxnSpPr>
          <p:cNvPr id="14" name="Straight Arrow Connector 13">
            <a:extLst>
              <a:ext uri="{FF2B5EF4-FFF2-40B4-BE49-F238E27FC236}">
                <a16:creationId xmlns:a16="http://schemas.microsoft.com/office/drawing/2014/main" xmlns="" id="{0074F6EF-14ED-4D77-039A-D98256C4F31A}"/>
              </a:ext>
            </a:extLst>
          </p:cNvPr>
          <p:cNvCxnSpPr>
            <a:cxnSpLocks/>
            <a:stCxn id="4" idx="3"/>
            <a:endCxn id="5" idx="1"/>
          </p:cNvCxnSpPr>
          <p:nvPr/>
        </p:nvCxnSpPr>
        <p:spPr>
          <a:xfrm>
            <a:off x="3589669" y="2783840"/>
            <a:ext cx="8246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03BFA1CD-406D-3267-41D8-F358DB61F35E}"/>
              </a:ext>
            </a:extLst>
          </p:cNvPr>
          <p:cNvCxnSpPr>
            <a:cxnSpLocks/>
            <a:stCxn id="5" idx="3"/>
            <a:endCxn id="6" idx="1"/>
          </p:cNvCxnSpPr>
          <p:nvPr/>
        </p:nvCxnSpPr>
        <p:spPr>
          <a:xfrm>
            <a:off x="5811001" y="2783840"/>
            <a:ext cx="8246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75B9628B-A11E-DA7D-8166-C10F0FF76E0E}"/>
              </a:ext>
            </a:extLst>
          </p:cNvPr>
          <p:cNvCxnSpPr>
            <a:cxnSpLocks/>
            <a:stCxn id="6" idx="3"/>
            <a:endCxn id="7" idx="1"/>
          </p:cNvCxnSpPr>
          <p:nvPr/>
        </p:nvCxnSpPr>
        <p:spPr>
          <a:xfrm>
            <a:off x="8032333" y="2783840"/>
            <a:ext cx="8572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B718BA16-8E70-1A09-4752-487E0F800C17}"/>
              </a:ext>
            </a:extLst>
          </p:cNvPr>
          <p:cNvCxnSpPr>
            <a:cxnSpLocks/>
            <a:stCxn id="7" idx="2"/>
            <a:endCxn id="9" idx="0"/>
          </p:cNvCxnSpPr>
          <p:nvPr/>
        </p:nvCxnSpPr>
        <p:spPr>
          <a:xfrm>
            <a:off x="9587944" y="3067785"/>
            <a:ext cx="0" cy="945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xmlns="" id="{B588DFB4-7526-8BF5-2421-237212BAFA48}"/>
              </a:ext>
            </a:extLst>
          </p:cNvPr>
          <p:cNvCxnSpPr>
            <a:cxnSpLocks/>
            <a:stCxn id="9" idx="1"/>
            <a:endCxn id="10" idx="3"/>
          </p:cNvCxnSpPr>
          <p:nvPr/>
        </p:nvCxnSpPr>
        <p:spPr>
          <a:xfrm flipH="1">
            <a:off x="8024358" y="4297680"/>
            <a:ext cx="8652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9FE19F6C-4DE6-80F5-9CBF-D7BBD66936C5}"/>
              </a:ext>
            </a:extLst>
          </p:cNvPr>
          <p:cNvCxnSpPr>
            <a:cxnSpLocks/>
            <a:stCxn id="10" idx="1"/>
            <a:endCxn id="12" idx="3"/>
          </p:cNvCxnSpPr>
          <p:nvPr/>
        </p:nvCxnSpPr>
        <p:spPr>
          <a:xfrm flipH="1">
            <a:off x="5811001" y="4297680"/>
            <a:ext cx="816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842</Words>
  <Application>Microsoft Office PowerPoint</Application>
  <PresentationFormat>Custom</PresentationFormat>
  <Paragraphs>128</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Elemental</vt:lpstr>
      <vt:lpstr>    CONTENTS</vt:lpstr>
      <vt:lpstr>         ABSTRACT</vt:lpstr>
      <vt:lpstr>    EXISTING SYSTEM</vt:lpstr>
      <vt:lpstr>     DRAWBACKS OF EXISTING SYSTEM</vt:lpstr>
      <vt:lpstr>      PROPOSED SYSTEM   </vt:lpstr>
      <vt:lpstr> ADVANTAGES OF PROPOSED SYSTEM</vt:lpstr>
      <vt:lpstr>       SOFTWARE RERUERIMENTS</vt:lpstr>
      <vt:lpstr>PowerPoint Presentation</vt:lpstr>
      <vt:lpstr>       ARCHITECTURE DIAGRAM </vt:lpstr>
      <vt:lpstr>MODULE DESCRIPTION</vt:lpstr>
      <vt:lpstr>MODULE:1 </vt:lpstr>
      <vt:lpstr>MODULE 1.2:    Processing the data</vt:lpstr>
      <vt:lpstr>MODULE 1.3:   Training the data</vt:lpstr>
      <vt:lpstr>PowerPoint Presentation</vt:lpstr>
      <vt:lpstr>PowerPoint Presentation</vt:lpstr>
      <vt:lpstr>DATA FLOW DIAGRAM: </vt:lpstr>
      <vt:lpstr>5.UML DIAGRAMS</vt:lpstr>
      <vt:lpstr>INCREASING ACCURACY USING GIRDSEARCH AND PIPELINE METHOD</vt:lpstr>
      <vt:lpstr>PROJECT EXECUTION AND SCREENSHOTS</vt:lpstr>
      <vt:lpstr>PowerPoint Presentation</vt:lpstr>
      <vt:lpstr>CONCLUSION:</vt:lpstr>
      <vt:lpstr>REFERENCES(as per IEEE format only)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REVIEW  DEPARTMENT OF COMPUTER SCIENCE AND ENGINEERING  VISVODAYA ENGINEERING COLLEGE,  KAVALI, S.P.S.R. NELLORE DISTRICT -524201, Jawaharlal Nehru Technological University, Anantapur, A.P, India</dc:title>
  <dc:creator>saileelareddy@outlook.com</dc:creator>
  <cp:lastModifiedBy>HP</cp:lastModifiedBy>
  <cp:revision>18</cp:revision>
  <dcterms:created xsi:type="dcterms:W3CDTF">2023-02-22T18:07:43Z</dcterms:created>
  <dcterms:modified xsi:type="dcterms:W3CDTF">2023-07-09T17:33:14Z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3f9acd90851f422fb1494ac70e4d0300</vt:lpwstr>
  </property>
</Properties>
</file>