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6C40F31-59DC-4D5C-8E9C-590F98B1CD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ADA434D-DFD2-4A83-9406-CCBC7C047E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 IP Address:</a:t>
            </a:r>
          </a:p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86623"/>
            <a:ext cx="3288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Franklin Gothic Book (Headings)"/>
              </a:rPr>
              <a:t>IP ADDRESS</a:t>
            </a:r>
            <a:endParaRPr lang="en-US" sz="4000" b="1" dirty="0">
              <a:latin typeface="Franklin Gothic Book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663" y="914400"/>
            <a:ext cx="27103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Franklin Gothic Book (Headings)"/>
              </a:rPr>
              <a:t>KELAS IP ADDRESS</a:t>
            </a:r>
          </a:p>
          <a:p>
            <a:pPr algn="ctr"/>
            <a:endParaRPr lang="en-US" sz="2000" b="1" dirty="0">
              <a:latin typeface="Franklin Gothic Book (Headings)"/>
            </a:endParaRPr>
          </a:p>
          <a:p>
            <a:r>
              <a:rPr lang="en-US" sz="2000" b="1" dirty="0" smtClean="0">
                <a:latin typeface="Franklin Gothic Book (Headings)"/>
              </a:rPr>
              <a:t>~KELAS A</a:t>
            </a:r>
          </a:p>
          <a:p>
            <a:r>
              <a:rPr lang="en-US" sz="2000" b="1" dirty="0" smtClean="0">
                <a:latin typeface="Franklin Gothic Book (Headings)"/>
              </a:rPr>
              <a:t>     </a:t>
            </a:r>
            <a:r>
              <a:rPr lang="en-US" sz="2000" dirty="0" smtClean="0">
                <a:latin typeface="Franklin Gothic Book (Headings)"/>
              </a:rPr>
              <a:t>IP Range: 1-127</a:t>
            </a:r>
          </a:p>
          <a:p>
            <a:endParaRPr lang="en-US" sz="2000" dirty="0" smtClean="0">
              <a:latin typeface="Franklin Gothic Book (Headings)"/>
            </a:endParaRPr>
          </a:p>
          <a:p>
            <a:r>
              <a:rPr lang="en-US" sz="2000" b="1" dirty="0" smtClean="0">
                <a:latin typeface="Franklin Gothic Book (Headings)"/>
              </a:rPr>
              <a:t>~KELAS B</a:t>
            </a:r>
          </a:p>
          <a:p>
            <a:r>
              <a:rPr lang="en-US" sz="2000" b="1" dirty="0" smtClean="0">
                <a:latin typeface="Franklin Gothic Book (Headings)"/>
              </a:rPr>
              <a:t>     </a:t>
            </a:r>
            <a:r>
              <a:rPr lang="en-US" sz="2000" dirty="0" smtClean="0">
                <a:latin typeface="Franklin Gothic Book (Headings)"/>
              </a:rPr>
              <a:t>IP Range: 128-191</a:t>
            </a:r>
          </a:p>
          <a:p>
            <a:endParaRPr lang="en-US" sz="2000" dirty="0" smtClean="0">
              <a:latin typeface="Franklin Gothic Book (Headings)"/>
            </a:endParaRPr>
          </a:p>
          <a:p>
            <a:r>
              <a:rPr lang="en-US" sz="2000" b="1" dirty="0" smtClean="0">
                <a:latin typeface="Franklin Gothic Book (Headings)"/>
              </a:rPr>
              <a:t>~KELAS C</a:t>
            </a:r>
          </a:p>
          <a:p>
            <a:r>
              <a:rPr lang="en-US" sz="2000" dirty="0" smtClean="0">
                <a:latin typeface="Franklin Gothic Book (Headings)"/>
              </a:rPr>
              <a:t>     IP Range: 192-223</a:t>
            </a:r>
          </a:p>
          <a:p>
            <a:endParaRPr lang="en-US" sz="2000" dirty="0" smtClean="0">
              <a:latin typeface="Franklin Gothic Book (Headings)"/>
            </a:endParaRPr>
          </a:p>
          <a:p>
            <a:r>
              <a:rPr lang="en-US" sz="2000" b="1" dirty="0" smtClean="0">
                <a:latin typeface="Franklin Gothic Book (Headings)"/>
              </a:rPr>
              <a:t>~KELAS D</a:t>
            </a:r>
          </a:p>
          <a:p>
            <a:r>
              <a:rPr lang="en-US" sz="2000" dirty="0" smtClean="0">
                <a:latin typeface="Franklin Gothic Book (Headings)"/>
              </a:rPr>
              <a:t>     IP Range: 224-239</a:t>
            </a:r>
          </a:p>
          <a:p>
            <a:endParaRPr lang="en-US" sz="2000" dirty="0" smtClean="0">
              <a:latin typeface="Franklin Gothic Book (Headings)"/>
            </a:endParaRPr>
          </a:p>
          <a:p>
            <a:r>
              <a:rPr lang="en-US" sz="2000" b="1" dirty="0" smtClean="0">
                <a:latin typeface="Franklin Gothic Book (Headings)"/>
              </a:rPr>
              <a:t>~KELAS E</a:t>
            </a:r>
          </a:p>
          <a:p>
            <a:r>
              <a:rPr lang="en-US" sz="2000" dirty="0" smtClean="0">
                <a:latin typeface="Franklin Gothic Book (Headings)"/>
              </a:rPr>
              <a:t>     IP Range: 240-254</a:t>
            </a:r>
          </a:p>
          <a:p>
            <a:endParaRPr lang="en-US" sz="2000" b="1" dirty="0" smtClean="0">
              <a:latin typeface="Franklin Gothic Book (Headings)"/>
            </a:endParaRPr>
          </a:p>
          <a:p>
            <a:endParaRPr lang="en-US" sz="2000" b="1" dirty="0" smtClean="0">
              <a:latin typeface="Franklin Gothic Book (Headings)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38600" y="1371600"/>
            <a:ext cx="2438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X </a:t>
            </a:r>
            <a:r>
              <a:rPr lang="en-US" sz="2400" dirty="0" smtClean="0"/>
              <a:t> </a:t>
            </a:r>
            <a:r>
              <a:rPr lang="en-US" sz="2400" u="sng" dirty="0" smtClean="0"/>
              <a:t>XXX</a:t>
            </a:r>
          </a:p>
          <a:p>
            <a:pPr algn="ctr"/>
            <a:r>
              <a:rPr lang="en-US" dirty="0" smtClean="0"/>
              <a:t>1 Net ID, 3 Host ID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38600" y="2438400"/>
            <a:ext cx="2438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X </a:t>
            </a:r>
            <a:r>
              <a:rPr lang="en-US" sz="2400" dirty="0" smtClean="0"/>
              <a:t> </a:t>
            </a:r>
            <a:r>
              <a:rPr lang="en-US" sz="2400" u="sng" dirty="0" smtClean="0"/>
              <a:t>XXX</a:t>
            </a:r>
          </a:p>
          <a:p>
            <a:pPr algn="ctr"/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Net </a:t>
            </a:r>
            <a:r>
              <a:rPr lang="en-US" dirty="0" smtClean="0"/>
              <a:t>ID</a:t>
            </a:r>
            <a:r>
              <a:rPr lang="en-US" dirty="0" smtClean="0"/>
              <a:t>, </a:t>
            </a:r>
            <a:r>
              <a:rPr lang="en-US" dirty="0" smtClean="0"/>
              <a:t>2 </a:t>
            </a:r>
            <a:r>
              <a:rPr lang="en-US" dirty="0" smtClean="0"/>
              <a:t>Host ID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8600" y="3505200"/>
            <a:ext cx="2438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X </a:t>
            </a:r>
            <a:r>
              <a:rPr lang="en-US" sz="2400" dirty="0" smtClean="0"/>
              <a:t> </a:t>
            </a:r>
            <a:r>
              <a:rPr lang="en-US" sz="2400" u="sng" dirty="0" smtClean="0"/>
              <a:t>XXX</a:t>
            </a:r>
          </a:p>
          <a:p>
            <a:pPr algn="ctr"/>
            <a:r>
              <a:rPr lang="en-US" dirty="0" smtClean="0"/>
              <a:t>3 </a:t>
            </a:r>
            <a:r>
              <a:rPr lang="en-US" dirty="0" smtClean="0"/>
              <a:t>Net ID, </a:t>
            </a:r>
            <a:r>
              <a:rPr lang="en-US" dirty="0" smtClean="0"/>
              <a:t>1 </a:t>
            </a:r>
            <a:r>
              <a:rPr lang="en-US" dirty="0" smtClean="0"/>
              <a:t>Host 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86623"/>
            <a:ext cx="3288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Franklin Gothic Book (Headings)"/>
              </a:rPr>
              <a:t>IP ADDRESS</a:t>
            </a:r>
            <a:endParaRPr lang="en-US" sz="4000" b="1" dirty="0">
              <a:latin typeface="Franklin Gothic Book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663" y="9144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latin typeface="Franklin Gothic Book (Headings)"/>
            </a:endParaRPr>
          </a:p>
          <a:p>
            <a:endParaRPr lang="en-US" sz="2000" b="1" dirty="0" smtClean="0">
              <a:latin typeface="Franklin Gothic Book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01436"/>
            <a:ext cx="371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Subnet default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kelas</a:t>
            </a:r>
            <a:endParaRPr lang="en-US" sz="2400" b="1" dirty="0" smtClean="0"/>
          </a:p>
          <a:p>
            <a:r>
              <a:rPr lang="en-US" sz="2400" b="1" dirty="0" smtClean="0"/>
              <a:t>A: 255.0.0.0</a:t>
            </a:r>
          </a:p>
          <a:p>
            <a:r>
              <a:rPr lang="en-US" sz="2400" b="1" dirty="0" smtClean="0"/>
              <a:t>B: 255.255.0.0</a:t>
            </a:r>
          </a:p>
          <a:p>
            <a:r>
              <a:rPr lang="en-US" sz="2400" b="1" dirty="0" smtClean="0"/>
              <a:t>C: 255.255.255.0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24549" y="1097340"/>
            <a:ext cx="2505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Prefix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CIDR</a:t>
            </a:r>
          </a:p>
          <a:p>
            <a:r>
              <a:rPr lang="en-US" sz="2400" b="1" dirty="0" smtClean="0"/>
              <a:t>/8 /30</a:t>
            </a:r>
          </a:p>
          <a:p>
            <a:r>
              <a:rPr lang="en-US" sz="2400" b="1" dirty="0" smtClean="0"/>
              <a:t>/16 /30</a:t>
            </a:r>
          </a:p>
          <a:p>
            <a:r>
              <a:rPr lang="en-US" sz="2400" b="1" dirty="0" smtClean="0"/>
              <a:t>/24 /30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048000"/>
            <a:ext cx="751519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 smtClean="0"/>
              <a:t>Perbedaan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cara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penulisan</a:t>
            </a:r>
            <a:r>
              <a:rPr lang="en-US" sz="2300" b="1" dirty="0"/>
              <a:t> </a:t>
            </a:r>
            <a:r>
              <a:rPr lang="en-US" sz="2300" b="1" dirty="0" err="1" smtClean="0"/>
              <a:t>Subnetmask</a:t>
            </a:r>
            <a:r>
              <a:rPr lang="en-US" sz="2300" b="1" dirty="0" smtClean="0"/>
              <a:t> default </a:t>
            </a:r>
          </a:p>
          <a:p>
            <a:r>
              <a:rPr lang="en-US" sz="2300" b="1" dirty="0" err="1" smtClean="0"/>
              <a:t>dengan</a:t>
            </a:r>
            <a:r>
              <a:rPr lang="en-US" sz="2300" b="1" dirty="0" smtClean="0"/>
              <a:t> Prefix/CIDR</a:t>
            </a:r>
          </a:p>
          <a:p>
            <a:endParaRPr lang="en-US" sz="2300" b="1" dirty="0"/>
          </a:p>
          <a:p>
            <a:r>
              <a:rPr lang="en-US" sz="2300" b="1" dirty="0" smtClean="0"/>
              <a:t>IP: 192.168.10.1, </a:t>
            </a:r>
            <a:r>
              <a:rPr lang="en-US" sz="2300" b="1" dirty="0" err="1" smtClean="0"/>
              <a:t>Netmask</a:t>
            </a:r>
            <a:r>
              <a:rPr lang="en-US" sz="2300" b="1" dirty="0" smtClean="0"/>
              <a:t>: 255.255.255.0(</a:t>
            </a:r>
            <a:r>
              <a:rPr lang="en-US" sz="2300" b="1" dirty="0" err="1" smtClean="0"/>
              <a:t>Penulisan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Biasa</a:t>
            </a:r>
            <a:r>
              <a:rPr lang="en-US" sz="2300" b="1" dirty="0" smtClean="0"/>
              <a:t>)</a:t>
            </a:r>
          </a:p>
          <a:p>
            <a:r>
              <a:rPr lang="en-US" sz="2300" b="1" dirty="0" smtClean="0"/>
              <a:t>IP: 192.168.10.1/24(</a:t>
            </a:r>
            <a:r>
              <a:rPr lang="en-US" sz="2300" b="1" dirty="0" err="1" smtClean="0"/>
              <a:t>Penulisan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Dengan</a:t>
            </a:r>
            <a:r>
              <a:rPr lang="en-US" sz="2300" b="1" dirty="0" smtClean="0"/>
              <a:t> Slash Notation)</a:t>
            </a:r>
          </a:p>
        </p:txBody>
      </p:sp>
    </p:spTree>
    <p:extLst>
      <p:ext uri="{BB962C8B-B14F-4D97-AF65-F5344CB8AC3E}">
        <p14:creationId xmlns:p14="http://schemas.microsoft.com/office/powerpoint/2010/main" val="32789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86623"/>
            <a:ext cx="3288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Franklin Gothic Book (Headings)"/>
              </a:rPr>
              <a:t>IP ADDRESS</a:t>
            </a:r>
            <a:endParaRPr lang="en-US" sz="4000" b="1" dirty="0">
              <a:latin typeface="Franklin Gothic Book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663" y="9144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latin typeface="Franklin Gothic Book (Headings)"/>
            </a:endParaRPr>
          </a:p>
          <a:p>
            <a:endParaRPr lang="en-US" sz="2000" b="1" dirty="0" smtClean="0">
              <a:latin typeface="Franklin Gothic Book (Headings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46766"/>
            <a:ext cx="6358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Soal</a:t>
            </a:r>
            <a:endParaRPr lang="en-US" sz="2400" b="1" dirty="0" smtClean="0"/>
          </a:p>
          <a:p>
            <a:r>
              <a:rPr lang="en-US" sz="2400" b="1" dirty="0" smtClean="0"/>
              <a:t>192.168.1.20/28</a:t>
            </a:r>
          </a:p>
          <a:p>
            <a:endParaRPr lang="en-US" sz="2400" b="1" dirty="0"/>
          </a:p>
          <a:p>
            <a:r>
              <a:rPr lang="en-US" sz="2400" b="1" dirty="0" smtClean="0"/>
              <a:t>~</a:t>
            </a:r>
            <a:r>
              <a:rPr lang="en-US" sz="2400" b="1" dirty="0" err="1" smtClean="0"/>
              <a:t>Termasuk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manakah</a:t>
            </a:r>
            <a:r>
              <a:rPr lang="en-US" sz="2400" b="1" dirty="0" smtClean="0"/>
              <a:t> IP </a:t>
            </a:r>
            <a:r>
              <a:rPr lang="en-US" sz="2400" b="1" dirty="0" err="1" smtClean="0"/>
              <a:t>Adress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tersebut</a:t>
            </a:r>
            <a:r>
              <a:rPr lang="en-US" sz="2400" b="1" dirty="0" smtClean="0"/>
              <a:t>?</a:t>
            </a:r>
          </a:p>
          <a:p>
            <a:r>
              <a:rPr lang="en-US" sz="2400" b="1" dirty="0" smtClean="0"/>
              <a:t>~</a:t>
            </a:r>
            <a:r>
              <a:rPr lang="en-US" sz="2400" b="1" dirty="0" err="1" smtClean="0"/>
              <a:t>Hitung</a:t>
            </a:r>
            <a:r>
              <a:rPr lang="en-US" sz="2400" b="1" dirty="0" smtClean="0"/>
              <a:t> IP </a:t>
            </a:r>
            <a:r>
              <a:rPr lang="en-US" sz="2400" b="1" dirty="0" err="1" smtClean="0"/>
              <a:t>Adress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Subnetmask</a:t>
            </a:r>
            <a:r>
              <a:rPr lang="en-US" sz="2400" b="1" dirty="0" smtClean="0"/>
              <a:t> di </a:t>
            </a:r>
            <a:r>
              <a:rPr lang="en-US" sz="2400" b="1" dirty="0" err="1" smtClean="0"/>
              <a:t>atas</a:t>
            </a:r>
            <a:r>
              <a:rPr lang="en-US" sz="2400" b="1" dirty="0" smtClean="0"/>
              <a:t>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30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86623"/>
            <a:ext cx="3288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Franklin Gothic Book (Headings)"/>
              </a:rPr>
              <a:t>IP ADDRESS</a:t>
            </a:r>
            <a:endParaRPr lang="en-US" sz="4000" b="1" dirty="0">
              <a:latin typeface="Franklin Gothic Book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663" y="9144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latin typeface="Franklin Gothic Book (Headings)"/>
            </a:endParaRPr>
          </a:p>
          <a:p>
            <a:endParaRPr lang="en-US" sz="2000" b="1" dirty="0" smtClean="0">
              <a:latin typeface="Franklin Gothic Book (Headings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893" y="1074379"/>
            <a:ext cx="6801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Jawaban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128	64	32	16	8	4	2	1</a:t>
            </a:r>
          </a:p>
          <a:p>
            <a:endParaRPr lang="en-US" sz="2400" b="1" dirty="0"/>
          </a:p>
          <a:p>
            <a:r>
              <a:rPr lang="en-US" sz="2400" b="1" dirty="0" smtClean="0"/>
              <a:t>IP Address: 192.168.1.20/28</a:t>
            </a:r>
          </a:p>
          <a:p>
            <a:r>
              <a:rPr lang="en-US" sz="2400" b="1" dirty="0" err="1" smtClean="0"/>
              <a:t>Biner</a:t>
            </a:r>
            <a:r>
              <a:rPr lang="en-US" sz="2400" b="1" dirty="0" smtClean="0"/>
              <a:t> : 11000000.10101000.00000001.00010100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6892" y="3219271"/>
            <a:ext cx="5917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 err="1" smtClean="0"/>
              <a:t>Netmask</a:t>
            </a:r>
            <a:r>
              <a:rPr lang="en-US" sz="2400" b="1" dirty="0" smtClean="0"/>
              <a:t> : 255.255.255.240</a:t>
            </a:r>
          </a:p>
          <a:p>
            <a:r>
              <a:rPr lang="en-US" sz="2400" b="1" dirty="0" err="1" smtClean="0"/>
              <a:t>Biner</a:t>
            </a:r>
            <a:r>
              <a:rPr lang="en-US" sz="2400" b="1" dirty="0" smtClean="0"/>
              <a:t> : 11111111.11111111.11111111.11110000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5445" y="4419600"/>
            <a:ext cx="52148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 err="1" smtClean="0"/>
              <a:t>Jumlah</a:t>
            </a:r>
            <a:r>
              <a:rPr lang="en-US" sz="2400" b="1" dirty="0" smtClean="0"/>
              <a:t> Subnet: 2^x = 2^4 = 16</a:t>
            </a:r>
          </a:p>
          <a:p>
            <a:r>
              <a:rPr lang="en-US" sz="2400" b="1" dirty="0" err="1" smtClean="0"/>
              <a:t>Jumlah</a:t>
            </a:r>
            <a:r>
              <a:rPr lang="en-US" sz="2400" b="1" dirty="0" smtClean="0"/>
              <a:t> Host: 2^y -2 = 2^4 = 16-2 = 14</a:t>
            </a:r>
          </a:p>
          <a:p>
            <a:r>
              <a:rPr lang="en-US" sz="2400" b="1" dirty="0" smtClean="0"/>
              <a:t>Block Subnet: 256-240 = 16</a:t>
            </a:r>
          </a:p>
        </p:txBody>
      </p:sp>
    </p:spTree>
    <p:extLst>
      <p:ext uri="{BB962C8B-B14F-4D97-AF65-F5344CB8AC3E}">
        <p14:creationId xmlns:p14="http://schemas.microsoft.com/office/powerpoint/2010/main" val="30991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86623"/>
            <a:ext cx="3288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Franklin Gothic Book (Headings)"/>
              </a:rPr>
              <a:t>IP ADDRESS</a:t>
            </a:r>
            <a:endParaRPr lang="en-US" sz="4000" b="1" dirty="0">
              <a:latin typeface="Franklin Gothic Book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663" y="9144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latin typeface="Franklin Gothic Book (Headings)"/>
            </a:endParaRPr>
          </a:p>
          <a:p>
            <a:endParaRPr lang="en-US" sz="2000" b="1" dirty="0" smtClean="0">
              <a:latin typeface="Franklin Gothic Book (Headings)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93252"/>
              </p:ext>
            </p:extLst>
          </p:nvPr>
        </p:nvGraphicFramePr>
        <p:xfrm>
          <a:off x="1461655" y="1268343"/>
          <a:ext cx="685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00200"/>
                <a:gridCol w="1676400"/>
                <a:gridCol w="1752600"/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SUBNET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r>
                        <a:rPr lang="en-US" baseline="0" dirty="0" smtClean="0"/>
                        <a:t> IP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BROADCAST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PERTAMA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TERAKHIR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510" y="26001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128	64</a:t>
            </a:r>
            <a:r>
              <a:rPr lang="en-US" sz="2400" b="1" dirty="0"/>
              <a:t>	32	16	8	4	2	</a:t>
            </a:r>
            <a:r>
              <a:rPr lang="en-US" sz="2400" b="1" dirty="0" smtClean="0"/>
              <a:t>1</a:t>
            </a:r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24919" y="3276600"/>
            <a:ext cx="1196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192</a:t>
            </a:r>
          </a:p>
          <a:p>
            <a:r>
              <a:rPr lang="en-US" sz="2000" b="1" dirty="0" smtClean="0"/>
              <a:t>11000000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74508" y="32766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168</a:t>
            </a:r>
          </a:p>
          <a:p>
            <a:r>
              <a:rPr lang="en-US" sz="2000" b="1" dirty="0" smtClean="0"/>
              <a:t>10101000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6851" y="32766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00000001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93357" y="3276600"/>
            <a:ext cx="111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255</a:t>
            </a:r>
          </a:p>
          <a:p>
            <a:r>
              <a:rPr lang="en-US" sz="2000" b="1" dirty="0" smtClean="0"/>
              <a:t>11111111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36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209</TotalTime>
  <Words>215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Equity</vt:lpstr>
      <vt:lpstr>NewsPrint</vt:lpstr>
      <vt:lpstr>IP ADDRESS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</dc:title>
  <dc:creator>Izhar-PC</dc:creator>
  <cp:lastModifiedBy>Izhar-PC</cp:lastModifiedBy>
  <cp:revision>15</cp:revision>
  <dcterms:created xsi:type="dcterms:W3CDTF">2020-04-15T02:23:03Z</dcterms:created>
  <dcterms:modified xsi:type="dcterms:W3CDTF">2020-04-15T09:00:31Z</dcterms:modified>
</cp:coreProperties>
</file>