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2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73" r:id="rId13"/>
    <p:sldId id="274" r:id="rId14"/>
    <p:sldId id="275" r:id="rId15"/>
    <p:sldId id="276" r:id="rId16"/>
    <p:sldId id="277" r:id="rId17"/>
    <p:sldId id="291" r:id="rId18"/>
    <p:sldId id="26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2" r:id="rId28"/>
    <p:sldId id="287" r:id="rId29"/>
    <p:sldId id="288" r:id="rId30"/>
    <p:sldId id="289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40C78-EDEB-4776-8F7B-1C807B01E0C7}">
          <p14:sldIdLst>
            <p14:sldId id="256"/>
          </p14:sldIdLst>
        </p14:section>
        <p14:section name="Untitled Section" id="{853540E3-4A97-43A4-8988-B5244FB7ED00}">
          <p14:sldIdLst>
            <p14:sldId id="257"/>
            <p14:sldId id="262"/>
            <p14:sldId id="259"/>
            <p14:sldId id="260"/>
            <p14:sldId id="267"/>
            <p14:sldId id="268"/>
            <p14:sldId id="269"/>
            <p14:sldId id="270"/>
            <p14:sldId id="261"/>
            <p14:sldId id="271"/>
            <p14:sldId id="273"/>
            <p14:sldId id="274"/>
            <p14:sldId id="275"/>
            <p14:sldId id="276"/>
            <p14:sldId id="277"/>
            <p14:sldId id="291"/>
            <p14:sldId id="26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2"/>
            <p14:sldId id="287"/>
            <p14:sldId id="288"/>
            <p14:sldId id="28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36122-9F6B-49DE-B61D-C3DF0C4EEDEA}" v="8" dt="2025-03-17T09:49:05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uma Gudavalli" userId="bd395df026dbdf10" providerId="LiveId" clId="{EF036122-9F6B-49DE-B61D-C3DF0C4EEDEA}"/>
    <pc:docChg chg="undo custSel addSld modSld sldOrd modSection">
      <pc:chgData name="Kusuma Gudavalli" userId="bd395df026dbdf10" providerId="LiveId" clId="{EF036122-9F6B-49DE-B61D-C3DF0C4EEDEA}" dt="2025-03-17T09:50:00.859" v="359" actId="115"/>
      <pc:docMkLst>
        <pc:docMk/>
      </pc:docMkLst>
      <pc:sldChg chg="modSp mod">
        <pc:chgData name="Kusuma Gudavalli" userId="bd395df026dbdf10" providerId="LiveId" clId="{EF036122-9F6B-49DE-B61D-C3DF0C4EEDEA}" dt="2025-03-16T15:50:40.182" v="9" actId="1076"/>
        <pc:sldMkLst>
          <pc:docMk/>
          <pc:sldMk cId="4185329921" sldId="256"/>
        </pc:sldMkLst>
        <pc:spChg chg="mod">
          <ac:chgData name="Kusuma Gudavalli" userId="bd395df026dbdf10" providerId="LiveId" clId="{EF036122-9F6B-49DE-B61D-C3DF0C4EEDEA}" dt="2025-03-16T15:50:24.749" v="7" actId="1076"/>
          <ac:spMkLst>
            <pc:docMk/>
            <pc:sldMk cId="4185329921" sldId="256"/>
            <ac:spMk id="11" creationId="{21D52133-2C08-65E0-D45C-EBD8E4627028}"/>
          </ac:spMkLst>
        </pc:spChg>
        <pc:spChg chg="mod">
          <ac:chgData name="Kusuma Gudavalli" userId="bd395df026dbdf10" providerId="LiveId" clId="{EF036122-9F6B-49DE-B61D-C3DF0C4EEDEA}" dt="2025-03-16T15:50:40.182" v="9" actId="1076"/>
          <ac:spMkLst>
            <pc:docMk/>
            <pc:sldMk cId="4185329921" sldId="256"/>
            <ac:spMk id="12" creationId="{5FA34E6A-E8D9-7F57-E139-4F024748394E}"/>
          </ac:spMkLst>
        </pc:spChg>
        <pc:spChg chg="mod">
          <ac:chgData name="Kusuma Gudavalli" userId="bd395df026dbdf10" providerId="LiveId" clId="{EF036122-9F6B-49DE-B61D-C3DF0C4EEDEA}" dt="2025-03-16T15:50:31.727" v="8" actId="1076"/>
          <ac:spMkLst>
            <pc:docMk/>
            <pc:sldMk cId="4185329921" sldId="256"/>
            <ac:spMk id="17" creationId="{27DF0760-1DE5-9756-9401-D880F39C8CF2}"/>
          </ac:spMkLst>
        </pc:spChg>
      </pc:sldChg>
      <pc:sldChg chg="modSp">
        <pc:chgData name="Kusuma Gudavalli" userId="bd395df026dbdf10" providerId="LiveId" clId="{EF036122-9F6B-49DE-B61D-C3DF0C4EEDEA}" dt="2025-03-17T09:27:01.704" v="17" actId="122"/>
        <pc:sldMkLst>
          <pc:docMk/>
          <pc:sldMk cId="739596058" sldId="271"/>
        </pc:sldMkLst>
        <pc:spChg chg="mod">
          <ac:chgData name="Kusuma Gudavalli" userId="bd395df026dbdf10" providerId="LiveId" clId="{EF036122-9F6B-49DE-B61D-C3DF0C4EEDEA}" dt="2025-03-17T09:27:01.704" v="17" actId="122"/>
          <ac:spMkLst>
            <pc:docMk/>
            <pc:sldMk cId="739596058" sldId="271"/>
            <ac:spMk id="2" creationId="{DFB9F170-6EEF-1C87-02AF-A1AA0F6EA086}"/>
          </ac:spMkLst>
        </pc:spChg>
      </pc:sldChg>
      <pc:sldChg chg="modSp mod">
        <pc:chgData name="Kusuma Gudavalli" userId="bd395df026dbdf10" providerId="LiveId" clId="{EF036122-9F6B-49DE-B61D-C3DF0C4EEDEA}" dt="2025-03-17T09:24:41.252" v="16" actId="20577"/>
        <pc:sldMkLst>
          <pc:docMk/>
          <pc:sldMk cId="2797915588" sldId="278"/>
        </pc:sldMkLst>
        <pc:spChg chg="mod">
          <ac:chgData name="Kusuma Gudavalli" userId="bd395df026dbdf10" providerId="LiveId" clId="{EF036122-9F6B-49DE-B61D-C3DF0C4EEDEA}" dt="2025-03-17T09:24:02.912" v="14" actId="14100"/>
          <ac:spMkLst>
            <pc:docMk/>
            <pc:sldMk cId="2797915588" sldId="278"/>
            <ac:spMk id="5" creationId="{35ACEA95-9CCE-8AFC-1BBB-C877EABCBB54}"/>
          </ac:spMkLst>
        </pc:spChg>
        <pc:spChg chg="mod">
          <ac:chgData name="Kusuma Gudavalli" userId="bd395df026dbdf10" providerId="LiveId" clId="{EF036122-9F6B-49DE-B61D-C3DF0C4EEDEA}" dt="2025-03-17T09:24:41.252" v="16" actId="20577"/>
          <ac:spMkLst>
            <pc:docMk/>
            <pc:sldMk cId="2797915588" sldId="278"/>
            <ac:spMk id="7" creationId="{0D18D15A-9110-D307-B571-E20951A4203D}"/>
          </ac:spMkLst>
        </pc:spChg>
      </pc:sldChg>
      <pc:sldChg chg="modSp">
        <pc:chgData name="Kusuma Gudavalli" userId="bd395df026dbdf10" providerId="LiveId" clId="{EF036122-9F6B-49DE-B61D-C3DF0C4EEDEA}" dt="2025-03-17T09:28:49.453" v="19" actId="20577"/>
        <pc:sldMkLst>
          <pc:docMk/>
          <pc:sldMk cId="3382352075" sldId="285"/>
        </pc:sldMkLst>
        <pc:spChg chg="mod">
          <ac:chgData name="Kusuma Gudavalli" userId="bd395df026dbdf10" providerId="LiveId" clId="{EF036122-9F6B-49DE-B61D-C3DF0C4EEDEA}" dt="2025-03-17T09:28:49.453" v="19" actId="20577"/>
          <ac:spMkLst>
            <pc:docMk/>
            <pc:sldMk cId="3382352075" sldId="285"/>
            <ac:spMk id="2" creationId="{262CC908-AF36-D964-8917-E1FDFBD8034D}"/>
          </ac:spMkLst>
        </pc:spChg>
      </pc:sldChg>
      <pc:sldChg chg="ord">
        <pc:chgData name="Kusuma Gudavalli" userId="bd395df026dbdf10" providerId="LiveId" clId="{EF036122-9F6B-49DE-B61D-C3DF0C4EEDEA}" dt="2025-03-16T15:49:33.862" v="1"/>
        <pc:sldMkLst>
          <pc:docMk/>
          <pc:sldMk cId="2818989935" sldId="286"/>
        </pc:sldMkLst>
      </pc:sldChg>
      <pc:sldChg chg="addSp delSp modSp add mod modClrScheme delAnim chgLayout">
        <pc:chgData name="Kusuma Gudavalli" userId="bd395df026dbdf10" providerId="LiveId" clId="{EF036122-9F6B-49DE-B61D-C3DF0C4EEDEA}" dt="2025-03-17T09:50:00.859" v="359" actId="115"/>
        <pc:sldMkLst>
          <pc:docMk/>
          <pc:sldMk cId="3653460808" sldId="292"/>
        </pc:sldMkLst>
        <pc:spChg chg="del mod">
          <ac:chgData name="Kusuma Gudavalli" userId="bd395df026dbdf10" providerId="LiveId" clId="{EF036122-9F6B-49DE-B61D-C3DF0C4EEDEA}" dt="2025-03-17T09:33:30.754" v="24" actId="478"/>
          <ac:spMkLst>
            <pc:docMk/>
            <pc:sldMk cId="3653460808" sldId="292"/>
            <ac:spMk id="2" creationId="{076F5F19-3CEA-AC88-96F5-D3602AEFCEE7}"/>
          </ac:spMkLst>
        </pc:spChg>
        <pc:spChg chg="add del mod">
          <ac:chgData name="Kusuma Gudavalli" userId="bd395df026dbdf10" providerId="LiveId" clId="{EF036122-9F6B-49DE-B61D-C3DF0C4EEDEA}" dt="2025-03-17T09:33:39.364" v="25" actId="700"/>
          <ac:spMkLst>
            <pc:docMk/>
            <pc:sldMk cId="3653460808" sldId="292"/>
            <ac:spMk id="4" creationId="{02176005-AF3B-9F3F-5B4C-A95AEBEE5316}"/>
          </ac:spMkLst>
        </pc:spChg>
        <pc:spChg chg="add del mod ord">
          <ac:chgData name="Kusuma Gudavalli" userId="bd395df026dbdf10" providerId="LiveId" clId="{EF036122-9F6B-49DE-B61D-C3DF0C4EEDEA}" dt="2025-03-17T09:48:27.622" v="330" actId="700"/>
          <ac:spMkLst>
            <pc:docMk/>
            <pc:sldMk cId="3653460808" sldId="292"/>
            <ac:spMk id="6" creationId="{D0FE9079-36DA-74F8-8D4A-256EFC80C4BA}"/>
          </ac:spMkLst>
        </pc:spChg>
        <pc:spChg chg="add del mod ord">
          <ac:chgData name="Kusuma Gudavalli" userId="bd395df026dbdf10" providerId="LiveId" clId="{EF036122-9F6B-49DE-B61D-C3DF0C4EEDEA}" dt="2025-03-17T09:48:40.296" v="332" actId="700"/>
          <ac:spMkLst>
            <pc:docMk/>
            <pc:sldMk cId="3653460808" sldId="292"/>
            <ac:spMk id="7" creationId="{90D1205C-0057-4B12-D406-2C2C7C7E6562}"/>
          </ac:spMkLst>
        </pc:spChg>
        <pc:spChg chg="add del mod ord">
          <ac:chgData name="Kusuma Gudavalli" userId="bd395df026dbdf10" providerId="LiveId" clId="{EF036122-9F6B-49DE-B61D-C3DF0C4EEDEA}" dt="2025-03-17T09:48:40.296" v="332" actId="700"/>
          <ac:spMkLst>
            <pc:docMk/>
            <pc:sldMk cId="3653460808" sldId="292"/>
            <ac:spMk id="8" creationId="{BEEF90B5-5571-269C-C15E-0693AC90958F}"/>
          </ac:spMkLst>
        </pc:spChg>
        <pc:spChg chg="add mod">
          <ac:chgData name="Kusuma Gudavalli" userId="bd395df026dbdf10" providerId="LiveId" clId="{EF036122-9F6B-49DE-B61D-C3DF0C4EEDEA}" dt="2025-03-17T09:50:00.859" v="359" actId="115"/>
          <ac:spMkLst>
            <pc:docMk/>
            <pc:sldMk cId="3653460808" sldId="292"/>
            <ac:spMk id="9" creationId="{7203A170-9453-0F8F-BBA6-BD61848A1EC6}"/>
          </ac:spMkLst>
        </pc:spChg>
        <pc:graphicFrameChg chg="add mod modGraphic">
          <ac:chgData name="Kusuma Gudavalli" userId="bd395df026dbdf10" providerId="LiveId" clId="{EF036122-9F6B-49DE-B61D-C3DF0C4EEDEA}" dt="2025-03-17T09:47:04.478" v="328" actId="14100"/>
          <ac:graphicFrameMkLst>
            <pc:docMk/>
            <pc:sldMk cId="3653460808" sldId="292"/>
            <ac:graphicFrameMk id="5" creationId="{636C2BB9-6688-5039-C563-9E5C4DEFAC9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87CE4-0F4A-43ED-A230-B598698B78C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C16726-5942-4211-B9D4-76B0249DBE01}">
      <dgm:prSet/>
      <dgm:spPr/>
      <dgm:t>
        <a:bodyPr/>
        <a:lstStyle/>
        <a:p>
          <a:r>
            <a:rPr lang="en-US" b="1"/>
            <a:t>High Computational Cost</a:t>
          </a:r>
          <a:endParaRPr lang="en-US"/>
        </a:p>
      </dgm:t>
    </dgm:pt>
    <dgm:pt modelId="{D5C86E2F-2EE0-409B-BB34-604B1DAFBB95}" type="parTrans" cxnId="{8B664557-1088-4DE6-A253-0EE06416E9F9}">
      <dgm:prSet/>
      <dgm:spPr/>
      <dgm:t>
        <a:bodyPr/>
        <a:lstStyle/>
        <a:p>
          <a:endParaRPr lang="en-US"/>
        </a:p>
      </dgm:t>
    </dgm:pt>
    <dgm:pt modelId="{58CF855B-5D96-4770-B1F5-EC402AD4A52A}" type="sibTrans" cxnId="{8B664557-1088-4DE6-A253-0EE06416E9F9}">
      <dgm:prSet/>
      <dgm:spPr/>
      <dgm:t>
        <a:bodyPr/>
        <a:lstStyle/>
        <a:p>
          <a:endParaRPr lang="en-US"/>
        </a:p>
      </dgm:t>
    </dgm:pt>
    <dgm:pt modelId="{1D79B794-1DED-414B-96CF-1781122B2316}">
      <dgm:prSet/>
      <dgm:spPr/>
      <dgm:t>
        <a:bodyPr/>
        <a:lstStyle/>
        <a:p>
          <a:r>
            <a:rPr lang="en-US"/>
            <a:t>CNNs require </a:t>
          </a:r>
          <a:r>
            <a:rPr lang="en-US" b="1"/>
            <a:t>powerful GPUs</a:t>
          </a:r>
          <a:r>
            <a:rPr lang="en-US"/>
            <a:t> for training, making them </a:t>
          </a:r>
          <a:r>
            <a:rPr lang="en-US" b="1"/>
            <a:t>resource-intensive</a:t>
          </a:r>
          <a:r>
            <a:rPr lang="en-US"/>
            <a:t>.</a:t>
          </a:r>
        </a:p>
      </dgm:t>
    </dgm:pt>
    <dgm:pt modelId="{644BAF47-B4AA-4ED6-A1E3-9936F7B06492}" type="parTrans" cxnId="{7BEE2C28-C843-41B1-B0A7-F5771F16D4AE}">
      <dgm:prSet/>
      <dgm:spPr/>
      <dgm:t>
        <a:bodyPr/>
        <a:lstStyle/>
        <a:p>
          <a:endParaRPr lang="en-US"/>
        </a:p>
      </dgm:t>
    </dgm:pt>
    <dgm:pt modelId="{73221400-2319-4BDD-A0BF-BC155608536A}" type="sibTrans" cxnId="{7BEE2C28-C843-41B1-B0A7-F5771F16D4AE}">
      <dgm:prSet/>
      <dgm:spPr/>
      <dgm:t>
        <a:bodyPr/>
        <a:lstStyle/>
        <a:p>
          <a:endParaRPr lang="en-US"/>
        </a:p>
      </dgm:t>
    </dgm:pt>
    <dgm:pt modelId="{0E138B33-3B17-4316-8F4C-87960427E8D4}">
      <dgm:prSet/>
      <dgm:spPr/>
      <dgm:t>
        <a:bodyPr/>
        <a:lstStyle/>
        <a:p>
          <a:r>
            <a:rPr lang="en-US"/>
            <a:t>Real-time classification on </a:t>
          </a:r>
          <a:r>
            <a:rPr lang="en-US" b="1"/>
            <a:t>low-end devices</a:t>
          </a:r>
          <a:r>
            <a:rPr lang="en-US"/>
            <a:t> is challenging.</a:t>
          </a:r>
          <a:r>
            <a:rPr lang="en-US" b="1"/>
            <a:t>Dependency on</a:t>
          </a:r>
          <a:endParaRPr lang="en-US"/>
        </a:p>
      </dgm:t>
    </dgm:pt>
    <dgm:pt modelId="{6D2B5020-F366-43C2-B472-B1203062794C}" type="parTrans" cxnId="{B9F54340-9F86-48C0-BF8E-E7EF21B6624F}">
      <dgm:prSet/>
      <dgm:spPr/>
      <dgm:t>
        <a:bodyPr/>
        <a:lstStyle/>
        <a:p>
          <a:endParaRPr lang="en-US"/>
        </a:p>
      </dgm:t>
    </dgm:pt>
    <dgm:pt modelId="{F5D49E8D-D7F8-4838-9FA2-67B1475505CA}" type="sibTrans" cxnId="{B9F54340-9F86-48C0-BF8E-E7EF21B6624F}">
      <dgm:prSet/>
      <dgm:spPr/>
      <dgm:t>
        <a:bodyPr/>
        <a:lstStyle/>
        <a:p>
          <a:endParaRPr lang="en-US"/>
        </a:p>
      </dgm:t>
    </dgm:pt>
    <dgm:pt modelId="{10C581C7-0DC3-453B-A04F-CB26E1C4DE17}">
      <dgm:prSet/>
      <dgm:spPr/>
      <dgm:t>
        <a:bodyPr/>
        <a:lstStyle/>
        <a:p>
          <a:r>
            <a:rPr lang="en-US" b="1"/>
            <a:t>Large Datasets</a:t>
          </a:r>
          <a:endParaRPr lang="en-US"/>
        </a:p>
      </dgm:t>
    </dgm:pt>
    <dgm:pt modelId="{37A45F21-78CA-4E11-829B-1E27EACA5A48}" type="parTrans" cxnId="{554B0B05-010D-4352-A4CE-DF2B394B7F2C}">
      <dgm:prSet/>
      <dgm:spPr/>
      <dgm:t>
        <a:bodyPr/>
        <a:lstStyle/>
        <a:p>
          <a:endParaRPr lang="en-US"/>
        </a:p>
      </dgm:t>
    </dgm:pt>
    <dgm:pt modelId="{4B0BDD89-B666-46BB-89DD-133369E1CE74}" type="sibTrans" cxnId="{554B0B05-010D-4352-A4CE-DF2B394B7F2C}">
      <dgm:prSet/>
      <dgm:spPr/>
      <dgm:t>
        <a:bodyPr/>
        <a:lstStyle/>
        <a:p>
          <a:endParaRPr lang="en-US"/>
        </a:p>
      </dgm:t>
    </dgm:pt>
    <dgm:pt modelId="{B6510F6A-7BE7-4F4F-8C5F-1618D448278A}">
      <dgm:prSet/>
      <dgm:spPr/>
      <dgm:t>
        <a:bodyPr/>
        <a:lstStyle/>
        <a:p>
          <a:r>
            <a:rPr lang="en-US"/>
            <a:t>Deep learning models need </a:t>
          </a:r>
          <a:r>
            <a:rPr lang="en-US" b="1"/>
            <a:t>thousands of labeled images</a:t>
          </a:r>
          <a:r>
            <a:rPr lang="en-US"/>
            <a:t> to achieve high accuracy.</a:t>
          </a:r>
        </a:p>
      </dgm:t>
    </dgm:pt>
    <dgm:pt modelId="{1582590E-7D43-4C36-B530-A1CD8B7CF10A}" type="parTrans" cxnId="{1872799E-D65C-48C1-9573-57BAE72BB5C7}">
      <dgm:prSet/>
      <dgm:spPr/>
      <dgm:t>
        <a:bodyPr/>
        <a:lstStyle/>
        <a:p>
          <a:endParaRPr lang="en-US"/>
        </a:p>
      </dgm:t>
    </dgm:pt>
    <dgm:pt modelId="{30F5F518-CA8D-417B-B6B5-CD171091D327}" type="sibTrans" cxnId="{1872799E-D65C-48C1-9573-57BAE72BB5C7}">
      <dgm:prSet/>
      <dgm:spPr/>
      <dgm:t>
        <a:bodyPr/>
        <a:lstStyle/>
        <a:p>
          <a:endParaRPr lang="en-US"/>
        </a:p>
      </dgm:t>
    </dgm:pt>
    <dgm:pt modelId="{E6784589-91F5-4C3E-976D-427B3907755D}">
      <dgm:prSet/>
      <dgm:spPr/>
      <dgm:t>
        <a:bodyPr/>
        <a:lstStyle/>
        <a:p>
          <a:r>
            <a:rPr lang="en-US"/>
            <a:t>Performance decreases on </a:t>
          </a:r>
          <a:r>
            <a:rPr lang="en-US" b="1"/>
            <a:t>small, imbalanced datasets</a:t>
          </a:r>
          <a:r>
            <a:rPr lang="en-US"/>
            <a:t>.</a:t>
          </a:r>
        </a:p>
      </dgm:t>
    </dgm:pt>
    <dgm:pt modelId="{6ECB703C-2DDF-44A5-BD5D-AE8A8172EE48}" type="parTrans" cxnId="{13BEBE4A-A38C-4CD9-9DC9-D58851D3842D}">
      <dgm:prSet/>
      <dgm:spPr/>
      <dgm:t>
        <a:bodyPr/>
        <a:lstStyle/>
        <a:p>
          <a:endParaRPr lang="en-US"/>
        </a:p>
      </dgm:t>
    </dgm:pt>
    <dgm:pt modelId="{AF39B184-7943-4BAE-8578-02F98192D1AD}" type="sibTrans" cxnId="{13BEBE4A-A38C-4CD9-9DC9-D58851D3842D}">
      <dgm:prSet/>
      <dgm:spPr/>
      <dgm:t>
        <a:bodyPr/>
        <a:lstStyle/>
        <a:p>
          <a:endParaRPr lang="en-US"/>
        </a:p>
      </dgm:t>
    </dgm:pt>
    <dgm:pt modelId="{857BA540-4B86-4A64-AFC4-48919E72B521}" type="pres">
      <dgm:prSet presAssocID="{DD087CE4-0F4A-43ED-A230-B598698B78CA}" presName="linear" presStyleCnt="0">
        <dgm:presLayoutVars>
          <dgm:animLvl val="lvl"/>
          <dgm:resizeHandles val="exact"/>
        </dgm:presLayoutVars>
      </dgm:prSet>
      <dgm:spPr/>
    </dgm:pt>
    <dgm:pt modelId="{61E8B645-26BA-4525-A437-9FFA1B8BF256}" type="pres">
      <dgm:prSet presAssocID="{7AC16726-5942-4211-B9D4-76B0249DBE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98A548-B39E-41A5-B804-060E221D2CD8}" type="pres">
      <dgm:prSet presAssocID="{7AC16726-5942-4211-B9D4-76B0249DBE01}" presName="childText" presStyleLbl="revTx" presStyleIdx="0" presStyleCnt="2">
        <dgm:presLayoutVars>
          <dgm:bulletEnabled val="1"/>
        </dgm:presLayoutVars>
      </dgm:prSet>
      <dgm:spPr/>
    </dgm:pt>
    <dgm:pt modelId="{8D16920E-0667-4601-82C5-57D4626D8F51}" type="pres">
      <dgm:prSet presAssocID="{10C581C7-0DC3-453B-A04F-CB26E1C4DE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07A7997-2E4D-457F-B4D8-0CC1E5C6E1D6}" type="pres">
      <dgm:prSet presAssocID="{10C581C7-0DC3-453B-A04F-CB26E1C4DE1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4B0B05-010D-4352-A4CE-DF2B394B7F2C}" srcId="{DD087CE4-0F4A-43ED-A230-B598698B78CA}" destId="{10C581C7-0DC3-453B-A04F-CB26E1C4DE17}" srcOrd="1" destOrd="0" parTransId="{37A45F21-78CA-4E11-829B-1E27EACA5A48}" sibTransId="{4B0BDD89-B666-46BB-89DD-133369E1CE74}"/>
    <dgm:cxn modelId="{1D0C5813-319F-4658-83A0-43AAFA38AC96}" type="presOf" srcId="{B6510F6A-7BE7-4F4F-8C5F-1618D448278A}" destId="{207A7997-2E4D-457F-B4D8-0CC1E5C6E1D6}" srcOrd="0" destOrd="0" presId="urn:microsoft.com/office/officeart/2005/8/layout/vList2"/>
    <dgm:cxn modelId="{D0AD6614-2B60-43E7-A393-FC1316CFEB9B}" type="presOf" srcId="{DD087CE4-0F4A-43ED-A230-B598698B78CA}" destId="{857BA540-4B86-4A64-AFC4-48919E72B521}" srcOrd="0" destOrd="0" presId="urn:microsoft.com/office/officeart/2005/8/layout/vList2"/>
    <dgm:cxn modelId="{E300FA1A-7E63-4A9F-8AC2-799BF2F5F109}" type="presOf" srcId="{E6784589-91F5-4C3E-976D-427B3907755D}" destId="{207A7997-2E4D-457F-B4D8-0CC1E5C6E1D6}" srcOrd="0" destOrd="1" presId="urn:microsoft.com/office/officeart/2005/8/layout/vList2"/>
    <dgm:cxn modelId="{7BEE2C28-C843-41B1-B0A7-F5771F16D4AE}" srcId="{7AC16726-5942-4211-B9D4-76B0249DBE01}" destId="{1D79B794-1DED-414B-96CF-1781122B2316}" srcOrd="0" destOrd="0" parTransId="{644BAF47-B4AA-4ED6-A1E3-9936F7B06492}" sibTransId="{73221400-2319-4BDD-A0BF-BC155608536A}"/>
    <dgm:cxn modelId="{7E661938-9C0F-42DF-9E40-023A19C88415}" type="presOf" srcId="{1D79B794-1DED-414B-96CF-1781122B2316}" destId="{DC98A548-B39E-41A5-B804-060E221D2CD8}" srcOrd="0" destOrd="0" presId="urn:microsoft.com/office/officeart/2005/8/layout/vList2"/>
    <dgm:cxn modelId="{B9F54340-9F86-48C0-BF8E-E7EF21B6624F}" srcId="{7AC16726-5942-4211-B9D4-76B0249DBE01}" destId="{0E138B33-3B17-4316-8F4C-87960427E8D4}" srcOrd="1" destOrd="0" parTransId="{6D2B5020-F366-43C2-B472-B1203062794C}" sibTransId="{F5D49E8D-D7F8-4838-9FA2-67B1475505CA}"/>
    <dgm:cxn modelId="{13BEBE4A-A38C-4CD9-9DC9-D58851D3842D}" srcId="{10C581C7-0DC3-453B-A04F-CB26E1C4DE17}" destId="{E6784589-91F5-4C3E-976D-427B3907755D}" srcOrd="1" destOrd="0" parTransId="{6ECB703C-2DDF-44A5-BD5D-AE8A8172EE48}" sibTransId="{AF39B184-7943-4BAE-8578-02F98192D1AD}"/>
    <dgm:cxn modelId="{8B664557-1088-4DE6-A253-0EE06416E9F9}" srcId="{DD087CE4-0F4A-43ED-A230-B598698B78CA}" destId="{7AC16726-5942-4211-B9D4-76B0249DBE01}" srcOrd="0" destOrd="0" parTransId="{D5C86E2F-2EE0-409B-BB34-604B1DAFBB95}" sibTransId="{58CF855B-5D96-4770-B1F5-EC402AD4A52A}"/>
    <dgm:cxn modelId="{8A0FC998-7C1A-414D-A979-AFA3EDF78C1C}" type="presOf" srcId="{0E138B33-3B17-4316-8F4C-87960427E8D4}" destId="{DC98A548-B39E-41A5-B804-060E221D2CD8}" srcOrd="0" destOrd="1" presId="urn:microsoft.com/office/officeart/2005/8/layout/vList2"/>
    <dgm:cxn modelId="{1872799E-D65C-48C1-9573-57BAE72BB5C7}" srcId="{10C581C7-0DC3-453B-A04F-CB26E1C4DE17}" destId="{B6510F6A-7BE7-4F4F-8C5F-1618D448278A}" srcOrd="0" destOrd="0" parTransId="{1582590E-7D43-4C36-B530-A1CD8B7CF10A}" sibTransId="{30F5F518-CA8D-417B-B6B5-CD171091D327}"/>
    <dgm:cxn modelId="{EC87DAD5-ABCD-4AA9-817F-9310B0C1D58F}" type="presOf" srcId="{10C581C7-0DC3-453B-A04F-CB26E1C4DE17}" destId="{8D16920E-0667-4601-82C5-57D4626D8F51}" srcOrd="0" destOrd="0" presId="urn:microsoft.com/office/officeart/2005/8/layout/vList2"/>
    <dgm:cxn modelId="{668C5FD7-1408-4A17-8335-6C001C675FF5}" type="presOf" srcId="{7AC16726-5942-4211-B9D4-76B0249DBE01}" destId="{61E8B645-26BA-4525-A437-9FFA1B8BF256}" srcOrd="0" destOrd="0" presId="urn:microsoft.com/office/officeart/2005/8/layout/vList2"/>
    <dgm:cxn modelId="{76FCB388-5E7C-43BF-837E-48CEA996104F}" type="presParOf" srcId="{857BA540-4B86-4A64-AFC4-48919E72B521}" destId="{61E8B645-26BA-4525-A437-9FFA1B8BF256}" srcOrd="0" destOrd="0" presId="urn:microsoft.com/office/officeart/2005/8/layout/vList2"/>
    <dgm:cxn modelId="{1C96B2BA-A5A6-4320-BDDD-0404AAA04D56}" type="presParOf" srcId="{857BA540-4B86-4A64-AFC4-48919E72B521}" destId="{DC98A548-B39E-41A5-B804-060E221D2CD8}" srcOrd="1" destOrd="0" presId="urn:microsoft.com/office/officeart/2005/8/layout/vList2"/>
    <dgm:cxn modelId="{B4621460-455F-4CDE-8895-ED83ED157708}" type="presParOf" srcId="{857BA540-4B86-4A64-AFC4-48919E72B521}" destId="{8D16920E-0667-4601-82C5-57D4626D8F51}" srcOrd="2" destOrd="0" presId="urn:microsoft.com/office/officeart/2005/8/layout/vList2"/>
    <dgm:cxn modelId="{92FC415D-9C09-494A-9111-ECD1F8F865F7}" type="presParOf" srcId="{857BA540-4B86-4A64-AFC4-48919E72B521}" destId="{207A7997-2E4D-457F-B4D8-0CC1E5C6E1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24AAC-9AB4-4493-A8C2-1F65A352A46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3238F1-AEF0-49EA-A487-76F1D6653389}">
      <dgm:prSet/>
      <dgm:spPr/>
      <dgm:t>
        <a:bodyPr/>
        <a:lstStyle/>
        <a:p>
          <a:r>
            <a:rPr lang="en-US" b="1"/>
            <a:t>Definition : </a:t>
          </a:r>
          <a:r>
            <a:rPr lang="en-US"/>
            <a:t>A table used to evaluate the performance of a classification model</a:t>
          </a:r>
        </a:p>
      </dgm:t>
    </dgm:pt>
    <dgm:pt modelId="{ABF48A9F-17EB-4D37-9132-4569C2525013}" type="parTrans" cxnId="{A950969B-4D7F-4833-919C-F365EF7F3755}">
      <dgm:prSet/>
      <dgm:spPr/>
      <dgm:t>
        <a:bodyPr/>
        <a:lstStyle/>
        <a:p>
          <a:endParaRPr lang="en-US"/>
        </a:p>
      </dgm:t>
    </dgm:pt>
    <dgm:pt modelId="{28F4A41F-D43B-40E5-BBB8-6E3A2AEF126C}" type="sibTrans" cxnId="{A950969B-4D7F-4833-919C-F365EF7F3755}">
      <dgm:prSet/>
      <dgm:spPr/>
      <dgm:t>
        <a:bodyPr/>
        <a:lstStyle/>
        <a:p>
          <a:endParaRPr lang="en-US"/>
        </a:p>
      </dgm:t>
    </dgm:pt>
    <dgm:pt modelId="{979696D0-7FCB-4197-B3F7-DB86421BEC99}">
      <dgm:prSet/>
      <dgm:spPr/>
      <dgm:t>
        <a:bodyPr/>
        <a:lstStyle/>
        <a:p>
          <a:r>
            <a:rPr lang="en-US" b="1"/>
            <a:t>Structure : </a:t>
          </a:r>
          <a:endParaRPr lang="en-US"/>
        </a:p>
      </dgm:t>
    </dgm:pt>
    <dgm:pt modelId="{C7F09D0E-C7A7-44A3-9380-4B88FD4D7C3D}" type="parTrans" cxnId="{F6A435AE-79E7-44C7-A58E-38F77C5CEA38}">
      <dgm:prSet/>
      <dgm:spPr/>
      <dgm:t>
        <a:bodyPr/>
        <a:lstStyle/>
        <a:p>
          <a:endParaRPr lang="en-US"/>
        </a:p>
      </dgm:t>
    </dgm:pt>
    <dgm:pt modelId="{B969A54D-D1E0-4E25-BEF4-39A08F774B15}" type="sibTrans" cxnId="{F6A435AE-79E7-44C7-A58E-38F77C5CEA38}">
      <dgm:prSet/>
      <dgm:spPr/>
      <dgm:t>
        <a:bodyPr/>
        <a:lstStyle/>
        <a:p>
          <a:endParaRPr lang="en-US"/>
        </a:p>
      </dgm:t>
    </dgm:pt>
    <dgm:pt modelId="{827C061E-ABEF-4669-A7D2-D3ACB8A1D436}">
      <dgm:prSet/>
      <dgm:spPr/>
      <dgm:t>
        <a:bodyPr/>
        <a:lstStyle/>
        <a:p>
          <a:r>
            <a:rPr lang="en-US" b="1"/>
            <a:t>True Positives (TP) : </a:t>
          </a:r>
          <a:r>
            <a:rPr lang="en-US"/>
            <a:t>Model correctly identifies real users</a:t>
          </a:r>
        </a:p>
      </dgm:t>
    </dgm:pt>
    <dgm:pt modelId="{3393CC1E-09B1-4095-98B2-84009F95DA0E}" type="parTrans" cxnId="{A0778B45-41D6-492A-B912-3C4440580951}">
      <dgm:prSet/>
      <dgm:spPr/>
      <dgm:t>
        <a:bodyPr/>
        <a:lstStyle/>
        <a:p>
          <a:endParaRPr lang="en-US"/>
        </a:p>
      </dgm:t>
    </dgm:pt>
    <dgm:pt modelId="{B733FBC5-5261-4C42-BB71-3623C2F0CC91}" type="sibTrans" cxnId="{A0778B45-41D6-492A-B912-3C4440580951}">
      <dgm:prSet/>
      <dgm:spPr/>
      <dgm:t>
        <a:bodyPr/>
        <a:lstStyle/>
        <a:p>
          <a:endParaRPr lang="en-US"/>
        </a:p>
      </dgm:t>
    </dgm:pt>
    <dgm:pt modelId="{2CBCA85B-C7E4-45BB-ACD3-DBF47C3CD6D3}">
      <dgm:prSet/>
      <dgm:spPr/>
      <dgm:t>
        <a:bodyPr/>
        <a:lstStyle/>
        <a:p>
          <a:r>
            <a:rPr lang="en-US" b="1"/>
            <a:t>False Positives (FP) : </a:t>
          </a:r>
          <a:r>
            <a:rPr lang="en-US"/>
            <a:t>Model incorrectly classifies spoofed faces as real.</a:t>
          </a:r>
        </a:p>
      </dgm:t>
    </dgm:pt>
    <dgm:pt modelId="{F9F5C75C-BA24-4DA4-962F-B278553EDFD9}" type="parTrans" cxnId="{4FD44F78-4E98-45FA-B723-F058D066C44E}">
      <dgm:prSet/>
      <dgm:spPr/>
      <dgm:t>
        <a:bodyPr/>
        <a:lstStyle/>
        <a:p>
          <a:endParaRPr lang="en-US"/>
        </a:p>
      </dgm:t>
    </dgm:pt>
    <dgm:pt modelId="{ADA71DF6-52AA-4980-B07C-12539582A573}" type="sibTrans" cxnId="{4FD44F78-4E98-45FA-B723-F058D066C44E}">
      <dgm:prSet/>
      <dgm:spPr/>
      <dgm:t>
        <a:bodyPr/>
        <a:lstStyle/>
        <a:p>
          <a:endParaRPr lang="en-US"/>
        </a:p>
      </dgm:t>
    </dgm:pt>
    <dgm:pt modelId="{A62CC026-127F-4114-9FB5-868CF46D997F}">
      <dgm:prSet/>
      <dgm:spPr/>
      <dgm:t>
        <a:bodyPr/>
        <a:lstStyle/>
        <a:p>
          <a:r>
            <a:rPr lang="en-US" b="1"/>
            <a:t>True Negatives (TN) : </a:t>
          </a:r>
          <a:r>
            <a:rPr lang="en-US"/>
            <a:t>Model correctly rejects spoofed faces.</a:t>
          </a:r>
        </a:p>
      </dgm:t>
    </dgm:pt>
    <dgm:pt modelId="{13B5F6DF-A1F8-4920-A95A-DBE2F937D39F}" type="parTrans" cxnId="{5E337462-FE5C-49EE-93A1-2FA0F36ECCEB}">
      <dgm:prSet/>
      <dgm:spPr/>
      <dgm:t>
        <a:bodyPr/>
        <a:lstStyle/>
        <a:p>
          <a:endParaRPr lang="en-US"/>
        </a:p>
      </dgm:t>
    </dgm:pt>
    <dgm:pt modelId="{A44EC233-DD9A-47D0-B10A-E1BC088514C4}" type="sibTrans" cxnId="{5E337462-FE5C-49EE-93A1-2FA0F36ECCEB}">
      <dgm:prSet/>
      <dgm:spPr/>
      <dgm:t>
        <a:bodyPr/>
        <a:lstStyle/>
        <a:p>
          <a:endParaRPr lang="en-US"/>
        </a:p>
      </dgm:t>
    </dgm:pt>
    <dgm:pt modelId="{A31A21F2-657C-4610-A245-EF37806D5FA0}">
      <dgm:prSet/>
      <dgm:spPr/>
      <dgm:t>
        <a:bodyPr/>
        <a:lstStyle/>
        <a:p>
          <a:r>
            <a:rPr lang="en-US" b="1"/>
            <a:t>False Negatives (FN) : </a:t>
          </a:r>
          <a:r>
            <a:rPr lang="en-US"/>
            <a:t>Model fails to recognize real users</a:t>
          </a:r>
        </a:p>
      </dgm:t>
    </dgm:pt>
    <dgm:pt modelId="{B8CA966F-7CB8-48FC-AAF3-4F6CCF85B62F}" type="parTrans" cxnId="{0BD5340E-5D87-4EEF-AC8F-2820F43BD745}">
      <dgm:prSet/>
      <dgm:spPr/>
      <dgm:t>
        <a:bodyPr/>
        <a:lstStyle/>
        <a:p>
          <a:endParaRPr lang="en-US"/>
        </a:p>
      </dgm:t>
    </dgm:pt>
    <dgm:pt modelId="{A941BC09-8901-4BAC-80B9-2193B23EF7CA}" type="sibTrans" cxnId="{0BD5340E-5D87-4EEF-AC8F-2820F43BD745}">
      <dgm:prSet/>
      <dgm:spPr/>
      <dgm:t>
        <a:bodyPr/>
        <a:lstStyle/>
        <a:p>
          <a:endParaRPr lang="en-US"/>
        </a:p>
      </dgm:t>
    </dgm:pt>
    <dgm:pt modelId="{D070404C-3B98-419E-9A19-545C5DC04750}" type="pres">
      <dgm:prSet presAssocID="{D4C24AAC-9AB4-4493-A8C2-1F65A352A4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E74D0F-458D-4EE6-A98D-08FFD0C238E8}" type="pres">
      <dgm:prSet presAssocID="{103238F1-AEF0-49EA-A487-76F1D6653389}" presName="hierRoot1" presStyleCnt="0"/>
      <dgm:spPr/>
    </dgm:pt>
    <dgm:pt modelId="{1D6112D4-5CD1-4E2E-885F-E84E09006F03}" type="pres">
      <dgm:prSet presAssocID="{103238F1-AEF0-49EA-A487-76F1D6653389}" presName="composite" presStyleCnt="0"/>
      <dgm:spPr/>
    </dgm:pt>
    <dgm:pt modelId="{1CB72F74-C9BF-4669-80F6-D37F04D5FBC4}" type="pres">
      <dgm:prSet presAssocID="{103238F1-AEF0-49EA-A487-76F1D6653389}" presName="background" presStyleLbl="node0" presStyleIdx="0" presStyleCnt="2"/>
      <dgm:spPr/>
    </dgm:pt>
    <dgm:pt modelId="{D9A52428-E9D9-4E45-9094-AC12513CC6B1}" type="pres">
      <dgm:prSet presAssocID="{103238F1-AEF0-49EA-A487-76F1D6653389}" presName="text" presStyleLbl="fgAcc0" presStyleIdx="0" presStyleCnt="2">
        <dgm:presLayoutVars>
          <dgm:chPref val="3"/>
        </dgm:presLayoutVars>
      </dgm:prSet>
      <dgm:spPr/>
    </dgm:pt>
    <dgm:pt modelId="{0B04E4C1-2CF6-4771-8689-A9371AC86404}" type="pres">
      <dgm:prSet presAssocID="{103238F1-AEF0-49EA-A487-76F1D6653389}" presName="hierChild2" presStyleCnt="0"/>
      <dgm:spPr/>
    </dgm:pt>
    <dgm:pt modelId="{10BD66FB-F68C-46A4-B4B8-D33FEAB971E2}" type="pres">
      <dgm:prSet presAssocID="{979696D0-7FCB-4197-B3F7-DB86421BEC99}" presName="hierRoot1" presStyleCnt="0"/>
      <dgm:spPr/>
    </dgm:pt>
    <dgm:pt modelId="{FBDBF321-8C8B-49BF-A9E9-C2F072170264}" type="pres">
      <dgm:prSet presAssocID="{979696D0-7FCB-4197-B3F7-DB86421BEC99}" presName="composite" presStyleCnt="0"/>
      <dgm:spPr/>
    </dgm:pt>
    <dgm:pt modelId="{90AE212C-EC68-4430-BC6C-7C6943FE5440}" type="pres">
      <dgm:prSet presAssocID="{979696D0-7FCB-4197-B3F7-DB86421BEC99}" presName="background" presStyleLbl="node0" presStyleIdx="1" presStyleCnt="2"/>
      <dgm:spPr/>
    </dgm:pt>
    <dgm:pt modelId="{C75F8F07-90DB-48AA-8763-F41CA71063DF}" type="pres">
      <dgm:prSet presAssocID="{979696D0-7FCB-4197-B3F7-DB86421BEC99}" presName="text" presStyleLbl="fgAcc0" presStyleIdx="1" presStyleCnt="2">
        <dgm:presLayoutVars>
          <dgm:chPref val="3"/>
        </dgm:presLayoutVars>
      </dgm:prSet>
      <dgm:spPr/>
    </dgm:pt>
    <dgm:pt modelId="{66D00A71-3051-43E9-BC6A-58FD746B7D41}" type="pres">
      <dgm:prSet presAssocID="{979696D0-7FCB-4197-B3F7-DB86421BEC99}" presName="hierChild2" presStyleCnt="0"/>
      <dgm:spPr/>
    </dgm:pt>
    <dgm:pt modelId="{F0380190-E8FF-409C-9BF2-180201D71D47}" type="pres">
      <dgm:prSet presAssocID="{3393CC1E-09B1-4095-98B2-84009F95DA0E}" presName="Name10" presStyleLbl="parChTrans1D2" presStyleIdx="0" presStyleCnt="4"/>
      <dgm:spPr/>
    </dgm:pt>
    <dgm:pt modelId="{AB7579D7-A3C7-4709-ADCE-D96986F3F1F3}" type="pres">
      <dgm:prSet presAssocID="{827C061E-ABEF-4669-A7D2-D3ACB8A1D436}" presName="hierRoot2" presStyleCnt="0"/>
      <dgm:spPr/>
    </dgm:pt>
    <dgm:pt modelId="{F227083E-1EC5-430C-8C79-7AAD9EEDD994}" type="pres">
      <dgm:prSet presAssocID="{827C061E-ABEF-4669-A7D2-D3ACB8A1D436}" presName="composite2" presStyleCnt="0"/>
      <dgm:spPr/>
    </dgm:pt>
    <dgm:pt modelId="{2BA8BEAE-ADCF-4319-8FDB-1DDE6B16DBE5}" type="pres">
      <dgm:prSet presAssocID="{827C061E-ABEF-4669-A7D2-D3ACB8A1D436}" presName="background2" presStyleLbl="node2" presStyleIdx="0" presStyleCnt="4"/>
      <dgm:spPr/>
    </dgm:pt>
    <dgm:pt modelId="{BFE0268F-D144-496D-8C0D-6766F92EB9C8}" type="pres">
      <dgm:prSet presAssocID="{827C061E-ABEF-4669-A7D2-D3ACB8A1D436}" presName="text2" presStyleLbl="fgAcc2" presStyleIdx="0" presStyleCnt="4">
        <dgm:presLayoutVars>
          <dgm:chPref val="3"/>
        </dgm:presLayoutVars>
      </dgm:prSet>
      <dgm:spPr/>
    </dgm:pt>
    <dgm:pt modelId="{BC7A123D-6134-459D-8517-0C831A3FB39D}" type="pres">
      <dgm:prSet presAssocID="{827C061E-ABEF-4669-A7D2-D3ACB8A1D436}" presName="hierChild3" presStyleCnt="0"/>
      <dgm:spPr/>
    </dgm:pt>
    <dgm:pt modelId="{5321BE72-27C9-42BF-95DC-C471A8F7E108}" type="pres">
      <dgm:prSet presAssocID="{F9F5C75C-BA24-4DA4-962F-B278553EDFD9}" presName="Name10" presStyleLbl="parChTrans1D2" presStyleIdx="1" presStyleCnt="4"/>
      <dgm:spPr/>
    </dgm:pt>
    <dgm:pt modelId="{D3A51A70-5333-4968-8566-2BE7BCBFFC24}" type="pres">
      <dgm:prSet presAssocID="{2CBCA85B-C7E4-45BB-ACD3-DBF47C3CD6D3}" presName="hierRoot2" presStyleCnt="0"/>
      <dgm:spPr/>
    </dgm:pt>
    <dgm:pt modelId="{ACE44562-D2E9-4BAE-AC55-C78DB2668DC0}" type="pres">
      <dgm:prSet presAssocID="{2CBCA85B-C7E4-45BB-ACD3-DBF47C3CD6D3}" presName="composite2" presStyleCnt="0"/>
      <dgm:spPr/>
    </dgm:pt>
    <dgm:pt modelId="{55DF9009-935C-43C7-A8E3-FDDEE7CBFFCD}" type="pres">
      <dgm:prSet presAssocID="{2CBCA85B-C7E4-45BB-ACD3-DBF47C3CD6D3}" presName="background2" presStyleLbl="node2" presStyleIdx="1" presStyleCnt="4"/>
      <dgm:spPr/>
    </dgm:pt>
    <dgm:pt modelId="{DD97D333-B676-48F9-B66E-3B07510C07BE}" type="pres">
      <dgm:prSet presAssocID="{2CBCA85B-C7E4-45BB-ACD3-DBF47C3CD6D3}" presName="text2" presStyleLbl="fgAcc2" presStyleIdx="1" presStyleCnt="4">
        <dgm:presLayoutVars>
          <dgm:chPref val="3"/>
        </dgm:presLayoutVars>
      </dgm:prSet>
      <dgm:spPr/>
    </dgm:pt>
    <dgm:pt modelId="{AA21D3A1-E1C3-4640-8554-4959BE9D4E45}" type="pres">
      <dgm:prSet presAssocID="{2CBCA85B-C7E4-45BB-ACD3-DBF47C3CD6D3}" presName="hierChild3" presStyleCnt="0"/>
      <dgm:spPr/>
    </dgm:pt>
    <dgm:pt modelId="{B5A876AF-300A-441C-90F4-94DE7DAD7F66}" type="pres">
      <dgm:prSet presAssocID="{13B5F6DF-A1F8-4920-A95A-DBE2F937D39F}" presName="Name10" presStyleLbl="parChTrans1D2" presStyleIdx="2" presStyleCnt="4"/>
      <dgm:spPr/>
    </dgm:pt>
    <dgm:pt modelId="{9AB947C3-9453-4112-9BA5-30844C89C729}" type="pres">
      <dgm:prSet presAssocID="{A62CC026-127F-4114-9FB5-868CF46D997F}" presName="hierRoot2" presStyleCnt="0"/>
      <dgm:spPr/>
    </dgm:pt>
    <dgm:pt modelId="{5A425D9B-DD3F-4177-BBAD-7333BECCE214}" type="pres">
      <dgm:prSet presAssocID="{A62CC026-127F-4114-9FB5-868CF46D997F}" presName="composite2" presStyleCnt="0"/>
      <dgm:spPr/>
    </dgm:pt>
    <dgm:pt modelId="{D24AAA6A-CD8F-41D1-BB8E-49B5F6B054A8}" type="pres">
      <dgm:prSet presAssocID="{A62CC026-127F-4114-9FB5-868CF46D997F}" presName="background2" presStyleLbl="node2" presStyleIdx="2" presStyleCnt="4"/>
      <dgm:spPr/>
    </dgm:pt>
    <dgm:pt modelId="{1106CE87-BE6F-4E6F-8099-D3DA6AD963FB}" type="pres">
      <dgm:prSet presAssocID="{A62CC026-127F-4114-9FB5-868CF46D997F}" presName="text2" presStyleLbl="fgAcc2" presStyleIdx="2" presStyleCnt="4">
        <dgm:presLayoutVars>
          <dgm:chPref val="3"/>
        </dgm:presLayoutVars>
      </dgm:prSet>
      <dgm:spPr/>
    </dgm:pt>
    <dgm:pt modelId="{37D12448-6BC7-44C7-B56D-7A9AA143E7E6}" type="pres">
      <dgm:prSet presAssocID="{A62CC026-127F-4114-9FB5-868CF46D997F}" presName="hierChild3" presStyleCnt="0"/>
      <dgm:spPr/>
    </dgm:pt>
    <dgm:pt modelId="{1D293FB9-01AC-40CF-B007-FDE6497D4E4B}" type="pres">
      <dgm:prSet presAssocID="{B8CA966F-7CB8-48FC-AAF3-4F6CCF85B62F}" presName="Name10" presStyleLbl="parChTrans1D2" presStyleIdx="3" presStyleCnt="4"/>
      <dgm:spPr/>
    </dgm:pt>
    <dgm:pt modelId="{E7485E82-1C14-4BEA-A5BC-E38A3736AA8C}" type="pres">
      <dgm:prSet presAssocID="{A31A21F2-657C-4610-A245-EF37806D5FA0}" presName="hierRoot2" presStyleCnt="0"/>
      <dgm:spPr/>
    </dgm:pt>
    <dgm:pt modelId="{EC2F01F7-2481-4E06-B545-4800C5997F13}" type="pres">
      <dgm:prSet presAssocID="{A31A21F2-657C-4610-A245-EF37806D5FA0}" presName="composite2" presStyleCnt="0"/>
      <dgm:spPr/>
    </dgm:pt>
    <dgm:pt modelId="{FE86C4FF-829E-40DC-A57B-042F3CA52129}" type="pres">
      <dgm:prSet presAssocID="{A31A21F2-657C-4610-A245-EF37806D5FA0}" presName="background2" presStyleLbl="node2" presStyleIdx="3" presStyleCnt="4"/>
      <dgm:spPr/>
    </dgm:pt>
    <dgm:pt modelId="{6867850C-3837-43D5-9B88-A109DC366B1F}" type="pres">
      <dgm:prSet presAssocID="{A31A21F2-657C-4610-A245-EF37806D5FA0}" presName="text2" presStyleLbl="fgAcc2" presStyleIdx="3" presStyleCnt="4">
        <dgm:presLayoutVars>
          <dgm:chPref val="3"/>
        </dgm:presLayoutVars>
      </dgm:prSet>
      <dgm:spPr/>
    </dgm:pt>
    <dgm:pt modelId="{7CE0E2B2-2C0E-4E50-8456-55AA21AB5720}" type="pres">
      <dgm:prSet presAssocID="{A31A21F2-657C-4610-A245-EF37806D5FA0}" presName="hierChild3" presStyleCnt="0"/>
      <dgm:spPr/>
    </dgm:pt>
  </dgm:ptLst>
  <dgm:cxnLst>
    <dgm:cxn modelId="{0BD5340E-5D87-4EEF-AC8F-2820F43BD745}" srcId="{979696D0-7FCB-4197-B3F7-DB86421BEC99}" destId="{A31A21F2-657C-4610-A245-EF37806D5FA0}" srcOrd="3" destOrd="0" parTransId="{B8CA966F-7CB8-48FC-AAF3-4F6CCF85B62F}" sibTransId="{A941BC09-8901-4BAC-80B9-2193B23EF7CA}"/>
    <dgm:cxn modelId="{298A8116-7A09-4A86-8B5C-A5CC50C6ABE8}" type="presOf" srcId="{B8CA966F-7CB8-48FC-AAF3-4F6CCF85B62F}" destId="{1D293FB9-01AC-40CF-B007-FDE6497D4E4B}" srcOrd="0" destOrd="0" presId="urn:microsoft.com/office/officeart/2005/8/layout/hierarchy1"/>
    <dgm:cxn modelId="{A392DE2C-7FB8-4535-A2E9-E908919F01D5}" type="presOf" srcId="{103238F1-AEF0-49EA-A487-76F1D6653389}" destId="{D9A52428-E9D9-4E45-9094-AC12513CC6B1}" srcOrd="0" destOrd="0" presId="urn:microsoft.com/office/officeart/2005/8/layout/hierarchy1"/>
    <dgm:cxn modelId="{C258C25D-12E6-4DA4-8590-BF84C455969F}" type="presOf" srcId="{979696D0-7FCB-4197-B3F7-DB86421BEC99}" destId="{C75F8F07-90DB-48AA-8763-F41CA71063DF}" srcOrd="0" destOrd="0" presId="urn:microsoft.com/office/officeart/2005/8/layout/hierarchy1"/>
    <dgm:cxn modelId="{C53AF45F-F8CC-40EC-8D56-272CDD3B94DD}" type="presOf" srcId="{827C061E-ABEF-4669-A7D2-D3ACB8A1D436}" destId="{BFE0268F-D144-496D-8C0D-6766F92EB9C8}" srcOrd="0" destOrd="0" presId="urn:microsoft.com/office/officeart/2005/8/layout/hierarchy1"/>
    <dgm:cxn modelId="{5E337462-FE5C-49EE-93A1-2FA0F36ECCEB}" srcId="{979696D0-7FCB-4197-B3F7-DB86421BEC99}" destId="{A62CC026-127F-4114-9FB5-868CF46D997F}" srcOrd="2" destOrd="0" parTransId="{13B5F6DF-A1F8-4920-A95A-DBE2F937D39F}" sibTransId="{A44EC233-DD9A-47D0-B10A-E1BC088514C4}"/>
    <dgm:cxn modelId="{759EF543-C761-44AD-A118-2E53BF241EC2}" type="presOf" srcId="{2CBCA85B-C7E4-45BB-ACD3-DBF47C3CD6D3}" destId="{DD97D333-B676-48F9-B66E-3B07510C07BE}" srcOrd="0" destOrd="0" presId="urn:microsoft.com/office/officeart/2005/8/layout/hierarchy1"/>
    <dgm:cxn modelId="{A0778B45-41D6-492A-B912-3C4440580951}" srcId="{979696D0-7FCB-4197-B3F7-DB86421BEC99}" destId="{827C061E-ABEF-4669-A7D2-D3ACB8A1D436}" srcOrd="0" destOrd="0" parTransId="{3393CC1E-09B1-4095-98B2-84009F95DA0E}" sibTransId="{B733FBC5-5261-4C42-BB71-3623C2F0CC91}"/>
    <dgm:cxn modelId="{1F2DD44A-96DA-4D44-A558-10A0EC474355}" type="presOf" srcId="{D4C24AAC-9AB4-4493-A8C2-1F65A352A468}" destId="{D070404C-3B98-419E-9A19-545C5DC04750}" srcOrd="0" destOrd="0" presId="urn:microsoft.com/office/officeart/2005/8/layout/hierarchy1"/>
    <dgm:cxn modelId="{B092ED6F-7C73-49C2-94FE-3D0A67C8817B}" type="presOf" srcId="{3393CC1E-09B1-4095-98B2-84009F95DA0E}" destId="{F0380190-E8FF-409C-9BF2-180201D71D47}" srcOrd="0" destOrd="0" presId="urn:microsoft.com/office/officeart/2005/8/layout/hierarchy1"/>
    <dgm:cxn modelId="{BCDCBB72-1684-4509-855B-E9BE8590BB1E}" type="presOf" srcId="{F9F5C75C-BA24-4DA4-962F-B278553EDFD9}" destId="{5321BE72-27C9-42BF-95DC-C471A8F7E108}" srcOrd="0" destOrd="0" presId="urn:microsoft.com/office/officeart/2005/8/layout/hierarchy1"/>
    <dgm:cxn modelId="{4FD44F78-4E98-45FA-B723-F058D066C44E}" srcId="{979696D0-7FCB-4197-B3F7-DB86421BEC99}" destId="{2CBCA85B-C7E4-45BB-ACD3-DBF47C3CD6D3}" srcOrd="1" destOrd="0" parTransId="{F9F5C75C-BA24-4DA4-962F-B278553EDFD9}" sibTransId="{ADA71DF6-52AA-4980-B07C-12539582A573}"/>
    <dgm:cxn modelId="{46F1F184-555D-4C8B-A42F-350A07663443}" type="presOf" srcId="{A62CC026-127F-4114-9FB5-868CF46D997F}" destId="{1106CE87-BE6F-4E6F-8099-D3DA6AD963FB}" srcOrd="0" destOrd="0" presId="urn:microsoft.com/office/officeart/2005/8/layout/hierarchy1"/>
    <dgm:cxn modelId="{A950969B-4D7F-4833-919C-F365EF7F3755}" srcId="{D4C24AAC-9AB4-4493-A8C2-1F65A352A468}" destId="{103238F1-AEF0-49EA-A487-76F1D6653389}" srcOrd="0" destOrd="0" parTransId="{ABF48A9F-17EB-4D37-9132-4569C2525013}" sibTransId="{28F4A41F-D43B-40E5-BBB8-6E3A2AEF126C}"/>
    <dgm:cxn modelId="{C90CDBA8-A60B-41D2-944D-BB2D8DA3A85B}" type="presOf" srcId="{A31A21F2-657C-4610-A245-EF37806D5FA0}" destId="{6867850C-3837-43D5-9B88-A109DC366B1F}" srcOrd="0" destOrd="0" presId="urn:microsoft.com/office/officeart/2005/8/layout/hierarchy1"/>
    <dgm:cxn modelId="{F6A435AE-79E7-44C7-A58E-38F77C5CEA38}" srcId="{D4C24AAC-9AB4-4493-A8C2-1F65A352A468}" destId="{979696D0-7FCB-4197-B3F7-DB86421BEC99}" srcOrd="1" destOrd="0" parTransId="{C7F09D0E-C7A7-44A3-9380-4B88FD4D7C3D}" sibTransId="{B969A54D-D1E0-4E25-BEF4-39A08F774B15}"/>
    <dgm:cxn modelId="{4E90ECC0-BDD2-4B95-9A6E-51760EB18A2D}" type="presOf" srcId="{13B5F6DF-A1F8-4920-A95A-DBE2F937D39F}" destId="{B5A876AF-300A-441C-90F4-94DE7DAD7F66}" srcOrd="0" destOrd="0" presId="urn:microsoft.com/office/officeart/2005/8/layout/hierarchy1"/>
    <dgm:cxn modelId="{179643DC-B281-4D6D-948D-AAB6F009BC37}" type="presParOf" srcId="{D070404C-3B98-419E-9A19-545C5DC04750}" destId="{75E74D0F-458D-4EE6-A98D-08FFD0C238E8}" srcOrd="0" destOrd="0" presId="urn:microsoft.com/office/officeart/2005/8/layout/hierarchy1"/>
    <dgm:cxn modelId="{AACB3560-9827-45EA-8B6E-BB7800EC6628}" type="presParOf" srcId="{75E74D0F-458D-4EE6-A98D-08FFD0C238E8}" destId="{1D6112D4-5CD1-4E2E-885F-E84E09006F03}" srcOrd="0" destOrd="0" presId="urn:microsoft.com/office/officeart/2005/8/layout/hierarchy1"/>
    <dgm:cxn modelId="{DC2153FB-8E5D-4A58-AF16-C71E531D1D88}" type="presParOf" srcId="{1D6112D4-5CD1-4E2E-885F-E84E09006F03}" destId="{1CB72F74-C9BF-4669-80F6-D37F04D5FBC4}" srcOrd="0" destOrd="0" presId="urn:microsoft.com/office/officeart/2005/8/layout/hierarchy1"/>
    <dgm:cxn modelId="{221BDF7A-52C1-43FC-9107-C7171601BCA2}" type="presParOf" srcId="{1D6112D4-5CD1-4E2E-885F-E84E09006F03}" destId="{D9A52428-E9D9-4E45-9094-AC12513CC6B1}" srcOrd="1" destOrd="0" presId="urn:microsoft.com/office/officeart/2005/8/layout/hierarchy1"/>
    <dgm:cxn modelId="{F1DDB34D-E191-44B7-ACC7-A1DAF2E8DA84}" type="presParOf" srcId="{75E74D0F-458D-4EE6-A98D-08FFD0C238E8}" destId="{0B04E4C1-2CF6-4771-8689-A9371AC86404}" srcOrd="1" destOrd="0" presId="urn:microsoft.com/office/officeart/2005/8/layout/hierarchy1"/>
    <dgm:cxn modelId="{EFBA1D6B-FC8E-493C-9B40-3C527A530B6F}" type="presParOf" srcId="{D070404C-3B98-419E-9A19-545C5DC04750}" destId="{10BD66FB-F68C-46A4-B4B8-D33FEAB971E2}" srcOrd="1" destOrd="0" presId="urn:microsoft.com/office/officeart/2005/8/layout/hierarchy1"/>
    <dgm:cxn modelId="{C28D2FF7-13C6-4CE7-AFFE-4924A5D3DD2B}" type="presParOf" srcId="{10BD66FB-F68C-46A4-B4B8-D33FEAB971E2}" destId="{FBDBF321-8C8B-49BF-A9E9-C2F072170264}" srcOrd="0" destOrd="0" presId="urn:microsoft.com/office/officeart/2005/8/layout/hierarchy1"/>
    <dgm:cxn modelId="{C1718825-A02A-41C2-8168-4B98626C92DE}" type="presParOf" srcId="{FBDBF321-8C8B-49BF-A9E9-C2F072170264}" destId="{90AE212C-EC68-4430-BC6C-7C6943FE5440}" srcOrd="0" destOrd="0" presId="urn:microsoft.com/office/officeart/2005/8/layout/hierarchy1"/>
    <dgm:cxn modelId="{49C90BC9-C619-42B7-B655-7579956E341F}" type="presParOf" srcId="{FBDBF321-8C8B-49BF-A9E9-C2F072170264}" destId="{C75F8F07-90DB-48AA-8763-F41CA71063DF}" srcOrd="1" destOrd="0" presId="urn:microsoft.com/office/officeart/2005/8/layout/hierarchy1"/>
    <dgm:cxn modelId="{36D2CE5C-9984-47D2-B872-95F933A17C35}" type="presParOf" srcId="{10BD66FB-F68C-46A4-B4B8-D33FEAB971E2}" destId="{66D00A71-3051-43E9-BC6A-58FD746B7D41}" srcOrd="1" destOrd="0" presId="urn:microsoft.com/office/officeart/2005/8/layout/hierarchy1"/>
    <dgm:cxn modelId="{D5C78129-88D3-46D2-AA75-EFE499093979}" type="presParOf" srcId="{66D00A71-3051-43E9-BC6A-58FD746B7D41}" destId="{F0380190-E8FF-409C-9BF2-180201D71D47}" srcOrd="0" destOrd="0" presId="urn:microsoft.com/office/officeart/2005/8/layout/hierarchy1"/>
    <dgm:cxn modelId="{873F10C2-CB53-492F-A572-529B6BD01DA2}" type="presParOf" srcId="{66D00A71-3051-43E9-BC6A-58FD746B7D41}" destId="{AB7579D7-A3C7-4709-ADCE-D96986F3F1F3}" srcOrd="1" destOrd="0" presId="urn:microsoft.com/office/officeart/2005/8/layout/hierarchy1"/>
    <dgm:cxn modelId="{11F1E3BB-C7DF-4D3F-BDD1-B2CAF9FD6D04}" type="presParOf" srcId="{AB7579D7-A3C7-4709-ADCE-D96986F3F1F3}" destId="{F227083E-1EC5-430C-8C79-7AAD9EEDD994}" srcOrd="0" destOrd="0" presId="urn:microsoft.com/office/officeart/2005/8/layout/hierarchy1"/>
    <dgm:cxn modelId="{BA6DF7E9-4D58-4566-95E1-AF04892391DE}" type="presParOf" srcId="{F227083E-1EC5-430C-8C79-7AAD9EEDD994}" destId="{2BA8BEAE-ADCF-4319-8FDB-1DDE6B16DBE5}" srcOrd="0" destOrd="0" presId="urn:microsoft.com/office/officeart/2005/8/layout/hierarchy1"/>
    <dgm:cxn modelId="{BC52F011-73E4-4310-A31F-9210B16B17E8}" type="presParOf" srcId="{F227083E-1EC5-430C-8C79-7AAD9EEDD994}" destId="{BFE0268F-D144-496D-8C0D-6766F92EB9C8}" srcOrd="1" destOrd="0" presId="urn:microsoft.com/office/officeart/2005/8/layout/hierarchy1"/>
    <dgm:cxn modelId="{1393C70E-8940-491B-AAC0-203C1C296963}" type="presParOf" srcId="{AB7579D7-A3C7-4709-ADCE-D96986F3F1F3}" destId="{BC7A123D-6134-459D-8517-0C831A3FB39D}" srcOrd="1" destOrd="0" presId="urn:microsoft.com/office/officeart/2005/8/layout/hierarchy1"/>
    <dgm:cxn modelId="{BCE0BB54-0643-4164-AA7C-30C3C3B90B10}" type="presParOf" srcId="{66D00A71-3051-43E9-BC6A-58FD746B7D41}" destId="{5321BE72-27C9-42BF-95DC-C471A8F7E108}" srcOrd="2" destOrd="0" presId="urn:microsoft.com/office/officeart/2005/8/layout/hierarchy1"/>
    <dgm:cxn modelId="{0EBC26BF-25CD-43E7-B8B2-40775469CFBA}" type="presParOf" srcId="{66D00A71-3051-43E9-BC6A-58FD746B7D41}" destId="{D3A51A70-5333-4968-8566-2BE7BCBFFC24}" srcOrd="3" destOrd="0" presId="urn:microsoft.com/office/officeart/2005/8/layout/hierarchy1"/>
    <dgm:cxn modelId="{F5AAB69D-C199-4948-9B7F-1617F727030F}" type="presParOf" srcId="{D3A51A70-5333-4968-8566-2BE7BCBFFC24}" destId="{ACE44562-D2E9-4BAE-AC55-C78DB2668DC0}" srcOrd="0" destOrd="0" presId="urn:microsoft.com/office/officeart/2005/8/layout/hierarchy1"/>
    <dgm:cxn modelId="{1288383D-5577-4512-8447-88DB511847A6}" type="presParOf" srcId="{ACE44562-D2E9-4BAE-AC55-C78DB2668DC0}" destId="{55DF9009-935C-43C7-A8E3-FDDEE7CBFFCD}" srcOrd="0" destOrd="0" presId="urn:microsoft.com/office/officeart/2005/8/layout/hierarchy1"/>
    <dgm:cxn modelId="{F3A78AF2-1320-4230-ABD5-6AC8F8D6C29B}" type="presParOf" srcId="{ACE44562-D2E9-4BAE-AC55-C78DB2668DC0}" destId="{DD97D333-B676-48F9-B66E-3B07510C07BE}" srcOrd="1" destOrd="0" presId="urn:microsoft.com/office/officeart/2005/8/layout/hierarchy1"/>
    <dgm:cxn modelId="{093D0C32-0898-4B9B-8324-D5BA95BF96A4}" type="presParOf" srcId="{D3A51A70-5333-4968-8566-2BE7BCBFFC24}" destId="{AA21D3A1-E1C3-4640-8554-4959BE9D4E45}" srcOrd="1" destOrd="0" presId="urn:microsoft.com/office/officeart/2005/8/layout/hierarchy1"/>
    <dgm:cxn modelId="{6F7FD3E4-088A-4570-92FF-EAF26CEF3B2C}" type="presParOf" srcId="{66D00A71-3051-43E9-BC6A-58FD746B7D41}" destId="{B5A876AF-300A-441C-90F4-94DE7DAD7F66}" srcOrd="4" destOrd="0" presId="urn:microsoft.com/office/officeart/2005/8/layout/hierarchy1"/>
    <dgm:cxn modelId="{D231CD53-1CDC-4591-BBB0-EA1D54CE6B21}" type="presParOf" srcId="{66D00A71-3051-43E9-BC6A-58FD746B7D41}" destId="{9AB947C3-9453-4112-9BA5-30844C89C729}" srcOrd="5" destOrd="0" presId="urn:microsoft.com/office/officeart/2005/8/layout/hierarchy1"/>
    <dgm:cxn modelId="{0094D565-A32E-4864-878A-9FD40E40C060}" type="presParOf" srcId="{9AB947C3-9453-4112-9BA5-30844C89C729}" destId="{5A425D9B-DD3F-4177-BBAD-7333BECCE214}" srcOrd="0" destOrd="0" presId="urn:microsoft.com/office/officeart/2005/8/layout/hierarchy1"/>
    <dgm:cxn modelId="{2C7F2A24-6706-4B54-A5C0-013441EEA18B}" type="presParOf" srcId="{5A425D9B-DD3F-4177-BBAD-7333BECCE214}" destId="{D24AAA6A-CD8F-41D1-BB8E-49B5F6B054A8}" srcOrd="0" destOrd="0" presId="urn:microsoft.com/office/officeart/2005/8/layout/hierarchy1"/>
    <dgm:cxn modelId="{05DD6611-38B1-4374-B280-C9B73884CCAD}" type="presParOf" srcId="{5A425D9B-DD3F-4177-BBAD-7333BECCE214}" destId="{1106CE87-BE6F-4E6F-8099-D3DA6AD963FB}" srcOrd="1" destOrd="0" presId="urn:microsoft.com/office/officeart/2005/8/layout/hierarchy1"/>
    <dgm:cxn modelId="{016581E7-8F33-4589-ABDE-1E9D9F00EE23}" type="presParOf" srcId="{9AB947C3-9453-4112-9BA5-30844C89C729}" destId="{37D12448-6BC7-44C7-B56D-7A9AA143E7E6}" srcOrd="1" destOrd="0" presId="urn:microsoft.com/office/officeart/2005/8/layout/hierarchy1"/>
    <dgm:cxn modelId="{D611D57D-B6FE-4CEF-941C-C5805F9773B3}" type="presParOf" srcId="{66D00A71-3051-43E9-BC6A-58FD746B7D41}" destId="{1D293FB9-01AC-40CF-B007-FDE6497D4E4B}" srcOrd="6" destOrd="0" presId="urn:microsoft.com/office/officeart/2005/8/layout/hierarchy1"/>
    <dgm:cxn modelId="{30D9F536-6825-4B25-8051-8AE7D80FA7BC}" type="presParOf" srcId="{66D00A71-3051-43E9-BC6A-58FD746B7D41}" destId="{E7485E82-1C14-4BEA-A5BC-E38A3736AA8C}" srcOrd="7" destOrd="0" presId="urn:microsoft.com/office/officeart/2005/8/layout/hierarchy1"/>
    <dgm:cxn modelId="{579886DA-295F-4C47-B7A6-42429B9D5F7A}" type="presParOf" srcId="{E7485E82-1C14-4BEA-A5BC-E38A3736AA8C}" destId="{EC2F01F7-2481-4E06-B545-4800C5997F13}" srcOrd="0" destOrd="0" presId="urn:microsoft.com/office/officeart/2005/8/layout/hierarchy1"/>
    <dgm:cxn modelId="{16E01AB8-CA68-48C0-B8FF-36FCF78E3E29}" type="presParOf" srcId="{EC2F01F7-2481-4E06-B545-4800C5997F13}" destId="{FE86C4FF-829E-40DC-A57B-042F3CA52129}" srcOrd="0" destOrd="0" presId="urn:microsoft.com/office/officeart/2005/8/layout/hierarchy1"/>
    <dgm:cxn modelId="{521737DE-A868-4759-A197-38E416D177AB}" type="presParOf" srcId="{EC2F01F7-2481-4E06-B545-4800C5997F13}" destId="{6867850C-3837-43D5-9B88-A109DC366B1F}" srcOrd="1" destOrd="0" presId="urn:microsoft.com/office/officeart/2005/8/layout/hierarchy1"/>
    <dgm:cxn modelId="{E0458287-DE26-4BCD-9430-60C909F8F284}" type="presParOf" srcId="{E7485E82-1C14-4BEA-A5BC-E38A3736AA8C}" destId="{7CE0E2B2-2C0E-4E50-8456-55AA21AB57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89AD4-18C2-48E5-9F8A-017EBB2C40F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C13D15-6A7B-49D7-A713-41B8548423AE}">
      <dgm:prSet/>
      <dgm:spPr/>
      <dgm:t>
        <a:bodyPr/>
        <a:lstStyle/>
        <a:p>
          <a:r>
            <a:rPr lang="en-IN" b="1"/>
            <a:t>Research Papers &amp; Books:</a:t>
          </a:r>
          <a:endParaRPr lang="en-US"/>
        </a:p>
      </dgm:t>
    </dgm:pt>
    <dgm:pt modelId="{F6C71A70-D113-4A75-9248-D89DAE472121}" type="parTrans" cxnId="{1A86D878-81B8-45FB-87ED-F6C32BC9DE43}">
      <dgm:prSet/>
      <dgm:spPr/>
      <dgm:t>
        <a:bodyPr/>
        <a:lstStyle/>
        <a:p>
          <a:endParaRPr lang="en-US"/>
        </a:p>
      </dgm:t>
    </dgm:pt>
    <dgm:pt modelId="{2BEED7C4-4B74-498F-99B0-AB731CEDF272}" type="sibTrans" cxnId="{1A86D878-81B8-45FB-87ED-F6C32BC9DE43}">
      <dgm:prSet/>
      <dgm:spPr/>
      <dgm:t>
        <a:bodyPr/>
        <a:lstStyle/>
        <a:p>
          <a:endParaRPr lang="en-US"/>
        </a:p>
      </dgm:t>
    </dgm:pt>
    <dgm:pt modelId="{F934EB42-8F23-4F47-BAC0-B30046570875}">
      <dgm:prSet/>
      <dgm:spPr/>
      <dgm:t>
        <a:bodyPr/>
        <a:lstStyle/>
        <a:p>
          <a:r>
            <a:rPr lang="en-IN"/>
            <a:t>"Deep Learning for Computer Vision" – Ian Goodfellow</a:t>
          </a:r>
          <a:endParaRPr lang="en-US"/>
        </a:p>
      </dgm:t>
    </dgm:pt>
    <dgm:pt modelId="{41CD1A40-1704-42C9-8E9D-6DA34904327C}" type="parTrans" cxnId="{6A80F939-6A92-4667-A9AF-5670BD80AD69}">
      <dgm:prSet/>
      <dgm:spPr/>
      <dgm:t>
        <a:bodyPr/>
        <a:lstStyle/>
        <a:p>
          <a:endParaRPr lang="en-US"/>
        </a:p>
      </dgm:t>
    </dgm:pt>
    <dgm:pt modelId="{5196B31A-07E0-4D95-B686-8DC6DF6E4726}" type="sibTrans" cxnId="{6A80F939-6A92-4667-A9AF-5670BD80AD69}">
      <dgm:prSet/>
      <dgm:spPr/>
      <dgm:t>
        <a:bodyPr/>
        <a:lstStyle/>
        <a:p>
          <a:endParaRPr lang="en-US"/>
        </a:p>
      </dgm:t>
    </dgm:pt>
    <dgm:pt modelId="{0CAC58BD-DC1C-4189-B7D7-5C9D53F48C1E}">
      <dgm:prSet/>
      <dgm:spPr/>
      <dgm:t>
        <a:bodyPr/>
        <a:lstStyle/>
        <a:p>
          <a:r>
            <a:rPr lang="en-IN"/>
            <a:t>"CNNs for Image Classification" – Andrew Ng</a:t>
          </a:r>
          <a:endParaRPr lang="en-US"/>
        </a:p>
      </dgm:t>
    </dgm:pt>
    <dgm:pt modelId="{4F3448BB-7A24-4BB2-B696-6FC5A773D6C3}" type="parTrans" cxnId="{D30ADBE0-BC68-4ACC-B292-45C64B466C1B}">
      <dgm:prSet/>
      <dgm:spPr/>
      <dgm:t>
        <a:bodyPr/>
        <a:lstStyle/>
        <a:p>
          <a:endParaRPr lang="en-US"/>
        </a:p>
      </dgm:t>
    </dgm:pt>
    <dgm:pt modelId="{D517D70E-6315-4C98-9285-5E8725057091}" type="sibTrans" cxnId="{D30ADBE0-BC68-4ACC-B292-45C64B466C1B}">
      <dgm:prSet/>
      <dgm:spPr/>
      <dgm:t>
        <a:bodyPr/>
        <a:lstStyle/>
        <a:p>
          <a:endParaRPr lang="en-US"/>
        </a:p>
      </dgm:t>
    </dgm:pt>
    <dgm:pt modelId="{C90AAE6F-B66A-41CD-BEB8-651C966657D2}">
      <dgm:prSet/>
      <dgm:spPr/>
      <dgm:t>
        <a:bodyPr/>
        <a:lstStyle/>
        <a:p>
          <a:r>
            <a:rPr lang="en-IN" b="1"/>
            <a:t>GitHub &amp; Kaggle Resources:</a:t>
          </a:r>
          <a:endParaRPr lang="en-US"/>
        </a:p>
      </dgm:t>
    </dgm:pt>
    <dgm:pt modelId="{C518F63B-EA7D-412F-8898-F94795945813}" type="parTrans" cxnId="{3322FDD3-4F92-4404-92D4-990A1BAA3279}">
      <dgm:prSet/>
      <dgm:spPr/>
      <dgm:t>
        <a:bodyPr/>
        <a:lstStyle/>
        <a:p>
          <a:endParaRPr lang="en-US"/>
        </a:p>
      </dgm:t>
    </dgm:pt>
    <dgm:pt modelId="{12111B92-FEFF-4165-9BAE-80355EC93B40}" type="sibTrans" cxnId="{3322FDD3-4F92-4404-92D4-990A1BAA3279}">
      <dgm:prSet/>
      <dgm:spPr/>
      <dgm:t>
        <a:bodyPr/>
        <a:lstStyle/>
        <a:p>
          <a:endParaRPr lang="en-US"/>
        </a:p>
      </dgm:t>
    </dgm:pt>
    <dgm:pt modelId="{43F1ADDE-84F6-429E-89EA-DD57BA8671B6}">
      <dgm:prSet/>
      <dgm:spPr/>
      <dgm:t>
        <a:bodyPr/>
        <a:lstStyle/>
        <a:p>
          <a:r>
            <a:rPr lang="en-IN"/>
            <a:t>Kaggle: Dogs vs. Cats Dataset</a:t>
          </a:r>
          <a:endParaRPr lang="en-US"/>
        </a:p>
      </dgm:t>
    </dgm:pt>
    <dgm:pt modelId="{04B26767-EA44-4954-9A8E-7B387749104F}" type="parTrans" cxnId="{82DF841B-FCED-4F17-BEF1-7F1698AE0A9C}">
      <dgm:prSet/>
      <dgm:spPr/>
      <dgm:t>
        <a:bodyPr/>
        <a:lstStyle/>
        <a:p>
          <a:endParaRPr lang="en-US"/>
        </a:p>
      </dgm:t>
    </dgm:pt>
    <dgm:pt modelId="{B597BAF9-7D00-456F-82EF-8D1A08F70352}" type="sibTrans" cxnId="{82DF841B-FCED-4F17-BEF1-7F1698AE0A9C}">
      <dgm:prSet/>
      <dgm:spPr/>
      <dgm:t>
        <a:bodyPr/>
        <a:lstStyle/>
        <a:p>
          <a:endParaRPr lang="en-US"/>
        </a:p>
      </dgm:t>
    </dgm:pt>
    <dgm:pt modelId="{F7B74A3C-50AC-48A1-B86E-F98CAD336FF6}">
      <dgm:prSet/>
      <dgm:spPr/>
      <dgm:t>
        <a:bodyPr/>
        <a:lstStyle/>
        <a:p>
          <a:r>
            <a:rPr lang="en-IN"/>
            <a:t>GitHub: TensorFlow Image Classification Models</a:t>
          </a:r>
          <a:endParaRPr lang="en-US"/>
        </a:p>
      </dgm:t>
    </dgm:pt>
    <dgm:pt modelId="{25FFCA42-BAC9-4055-A99B-61F1A03053C2}" type="parTrans" cxnId="{559CB52D-F238-4CA1-81ED-94A33AA1ECB1}">
      <dgm:prSet/>
      <dgm:spPr/>
      <dgm:t>
        <a:bodyPr/>
        <a:lstStyle/>
        <a:p>
          <a:endParaRPr lang="en-US"/>
        </a:p>
      </dgm:t>
    </dgm:pt>
    <dgm:pt modelId="{9135E6B7-F0A9-47B9-B703-1E9F8D63192D}" type="sibTrans" cxnId="{559CB52D-F238-4CA1-81ED-94A33AA1ECB1}">
      <dgm:prSet/>
      <dgm:spPr/>
      <dgm:t>
        <a:bodyPr/>
        <a:lstStyle/>
        <a:p>
          <a:endParaRPr lang="en-US"/>
        </a:p>
      </dgm:t>
    </dgm:pt>
    <dgm:pt modelId="{7132871C-E173-4158-A1CC-F789EFE0D3EA}" type="pres">
      <dgm:prSet presAssocID="{75089AD4-18C2-48E5-9F8A-017EBB2C40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B3E11-F689-405B-9F50-AAAA919A3F68}" type="pres">
      <dgm:prSet presAssocID="{9EC13D15-6A7B-49D7-A713-41B8548423AE}" presName="root" presStyleCnt="0"/>
      <dgm:spPr/>
    </dgm:pt>
    <dgm:pt modelId="{E16E2B8B-68B7-4751-9C38-541F8FE6FF7B}" type="pres">
      <dgm:prSet presAssocID="{9EC13D15-6A7B-49D7-A713-41B8548423AE}" presName="rootComposite" presStyleCnt="0"/>
      <dgm:spPr/>
    </dgm:pt>
    <dgm:pt modelId="{1448F382-82F1-4853-B71D-203B3BA54699}" type="pres">
      <dgm:prSet presAssocID="{9EC13D15-6A7B-49D7-A713-41B8548423AE}" presName="rootText" presStyleLbl="node1" presStyleIdx="0" presStyleCnt="4"/>
      <dgm:spPr/>
    </dgm:pt>
    <dgm:pt modelId="{14258DDA-CC33-43E9-B4F5-53E5994AD87E}" type="pres">
      <dgm:prSet presAssocID="{9EC13D15-6A7B-49D7-A713-41B8548423AE}" presName="rootConnector" presStyleLbl="node1" presStyleIdx="0" presStyleCnt="4"/>
      <dgm:spPr/>
    </dgm:pt>
    <dgm:pt modelId="{A203AE03-2D53-471C-BABE-955B3A3BE0CC}" type="pres">
      <dgm:prSet presAssocID="{9EC13D15-6A7B-49D7-A713-41B8548423AE}" presName="childShape" presStyleCnt="0"/>
      <dgm:spPr/>
    </dgm:pt>
    <dgm:pt modelId="{9EEA1B80-CB4C-49A7-8697-C064BED42515}" type="pres">
      <dgm:prSet presAssocID="{41CD1A40-1704-42C9-8E9D-6DA34904327C}" presName="Name13" presStyleLbl="parChTrans1D2" presStyleIdx="0" presStyleCnt="2"/>
      <dgm:spPr/>
    </dgm:pt>
    <dgm:pt modelId="{7F0749B4-82C1-4F38-B00D-28B11E752DC9}" type="pres">
      <dgm:prSet presAssocID="{F934EB42-8F23-4F47-BAC0-B30046570875}" presName="childText" presStyleLbl="bgAcc1" presStyleIdx="0" presStyleCnt="2">
        <dgm:presLayoutVars>
          <dgm:bulletEnabled val="1"/>
        </dgm:presLayoutVars>
      </dgm:prSet>
      <dgm:spPr/>
    </dgm:pt>
    <dgm:pt modelId="{A42CFF00-AE5C-4B24-A2AC-365E4E4C41D3}" type="pres">
      <dgm:prSet presAssocID="{0CAC58BD-DC1C-4189-B7D7-5C9D53F48C1E}" presName="root" presStyleCnt="0"/>
      <dgm:spPr/>
    </dgm:pt>
    <dgm:pt modelId="{ED36CF7A-8C97-4F86-BDEF-70136F17F195}" type="pres">
      <dgm:prSet presAssocID="{0CAC58BD-DC1C-4189-B7D7-5C9D53F48C1E}" presName="rootComposite" presStyleCnt="0"/>
      <dgm:spPr/>
    </dgm:pt>
    <dgm:pt modelId="{818C29A1-CE64-4A1B-B111-BFFBE8740554}" type="pres">
      <dgm:prSet presAssocID="{0CAC58BD-DC1C-4189-B7D7-5C9D53F48C1E}" presName="rootText" presStyleLbl="node1" presStyleIdx="1" presStyleCnt="4"/>
      <dgm:spPr/>
    </dgm:pt>
    <dgm:pt modelId="{D8E83FF7-4B5F-43C3-98F3-F632AA899962}" type="pres">
      <dgm:prSet presAssocID="{0CAC58BD-DC1C-4189-B7D7-5C9D53F48C1E}" presName="rootConnector" presStyleLbl="node1" presStyleIdx="1" presStyleCnt="4"/>
      <dgm:spPr/>
    </dgm:pt>
    <dgm:pt modelId="{5690404D-3C31-499F-8DCF-83D8872C1AB5}" type="pres">
      <dgm:prSet presAssocID="{0CAC58BD-DC1C-4189-B7D7-5C9D53F48C1E}" presName="childShape" presStyleCnt="0"/>
      <dgm:spPr/>
    </dgm:pt>
    <dgm:pt modelId="{887D5B55-0BB3-46BF-BC2C-EB8F902E6FF3}" type="pres">
      <dgm:prSet presAssocID="{C90AAE6F-B66A-41CD-BEB8-651C966657D2}" presName="root" presStyleCnt="0"/>
      <dgm:spPr/>
    </dgm:pt>
    <dgm:pt modelId="{A5B1255A-1FC0-4579-ABF8-ABB86306E1EF}" type="pres">
      <dgm:prSet presAssocID="{C90AAE6F-B66A-41CD-BEB8-651C966657D2}" presName="rootComposite" presStyleCnt="0"/>
      <dgm:spPr/>
    </dgm:pt>
    <dgm:pt modelId="{BC86970E-63DF-4624-A1F4-ABE58E727BBE}" type="pres">
      <dgm:prSet presAssocID="{C90AAE6F-B66A-41CD-BEB8-651C966657D2}" presName="rootText" presStyleLbl="node1" presStyleIdx="2" presStyleCnt="4"/>
      <dgm:spPr/>
    </dgm:pt>
    <dgm:pt modelId="{FAE35631-3D8B-4796-BEB8-28AB520DFA44}" type="pres">
      <dgm:prSet presAssocID="{C90AAE6F-B66A-41CD-BEB8-651C966657D2}" presName="rootConnector" presStyleLbl="node1" presStyleIdx="2" presStyleCnt="4"/>
      <dgm:spPr/>
    </dgm:pt>
    <dgm:pt modelId="{A6C1C9C0-ABBF-4447-89F3-30A0AE5184FF}" type="pres">
      <dgm:prSet presAssocID="{C90AAE6F-B66A-41CD-BEB8-651C966657D2}" presName="childShape" presStyleCnt="0"/>
      <dgm:spPr/>
    </dgm:pt>
    <dgm:pt modelId="{BE6C5093-CE6B-4D6A-90CF-FCDA813D45A9}" type="pres">
      <dgm:prSet presAssocID="{04B26767-EA44-4954-9A8E-7B387749104F}" presName="Name13" presStyleLbl="parChTrans1D2" presStyleIdx="1" presStyleCnt="2"/>
      <dgm:spPr/>
    </dgm:pt>
    <dgm:pt modelId="{C4936315-5A25-4518-BD65-B02C315BDB0D}" type="pres">
      <dgm:prSet presAssocID="{43F1ADDE-84F6-429E-89EA-DD57BA8671B6}" presName="childText" presStyleLbl="bgAcc1" presStyleIdx="1" presStyleCnt="2">
        <dgm:presLayoutVars>
          <dgm:bulletEnabled val="1"/>
        </dgm:presLayoutVars>
      </dgm:prSet>
      <dgm:spPr/>
    </dgm:pt>
    <dgm:pt modelId="{2DC1ED02-1029-4409-8FBF-F379486665E0}" type="pres">
      <dgm:prSet presAssocID="{F7B74A3C-50AC-48A1-B86E-F98CAD336FF6}" presName="root" presStyleCnt="0"/>
      <dgm:spPr/>
    </dgm:pt>
    <dgm:pt modelId="{BEB5266C-E584-4E4D-97F5-183188107865}" type="pres">
      <dgm:prSet presAssocID="{F7B74A3C-50AC-48A1-B86E-F98CAD336FF6}" presName="rootComposite" presStyleCnt="0"/>
      <dgm:spPr/>
    </dgm:pt>
    <dgm:pt modelId="{9F3B2942-676A-4562-B8AF-FDCF8581B016}" type="pres">
      <dgm:prSet presAssocID="{F7B74A3C-50AC-48A1-B86E-F98CAD336FF6}" presName="rootText" presStyleLbl="node1" presStyleIdx="3" presStyleCnt="4"/>
      <dgm:spPr/>
    </dgm:pt>
    <dgm:pt modelId="{8262BFD9-60BC-42D3-8145-D036F6576583}" type="pres">
      <dgm:prSet presAssocID="{F7B74A3C-50AC-48A1-B86E-F98CAD336FF6}" presName="rootConnector" presStyleLbl="node1" presStyleIdx="3" presStyleCnt="4"/>
      <dgm:spPr/>
    </dgm:pt>
    <dgm:pt modelId="{82F6A21A-C359-4C00-BD33-3D1D7E2B0362}" type="pres">
      <dgm:prSet presAssocID="{F7B74A3C-50AC-48A1-B86E-F98CAD336FF6}" presName="childShape" presStyleCnt="0"/>
      <dgm:spPr/>
    </dgm:pt>
  </dgm:ptLst>
  <dgm:cxnLst>
    <dgm:cxn modelId="{FDDCD804-3F3B-4603-B26B-C31F50602FE6}" type="presOf" srcId="{9EC13D15-6A7B-49D7-A713-41B8548423AE}" destId="{1448F382-82F1-4853-B71D-203B3BA54699}" srcOrd="0" destOrd="0" presId="urn:microsoft.com/office/officeart/2005/8/layout/hierarchy3"/>
    <dgm:cxn modelId="{82DF841B-FCED-4F17-BEF1-7F1698AE0A9C}" srcId="{C90AAE6F-B66A-41CD-BEB8-651C966657D2}" destId="{43F1ADDE-84F6-429E-89EA-DD57BA8671B6}" srcOrd="0" destOrd="0" parTransId="{04B26767-EA44-4954-9A8E-7B387749104F}" sibTransId="{B597BAF9-7D00-456F-82EF-8D1A08F70352}"/>
    <dgm:cxn modelId="{A26A5B23-4419-4FBF-88C5-7A5D29BC3209}" type="presOf" srcId="{C90AAE6F-B66A-41CD-BEB8-651C966657D2}" destId="{FAE35631-3D8B-4796-BEB8-28AB520DFA44}" srcOrd="1" destOrd="0" presId="urn:microsoft.com/office/officeart/2005/8/layout/hierarchy3"/>
    <dgm:cxn modelId="{8B54CB26-DF3A-490E-8800-622A9F6CB383}" type="presOf" srcId="{75089AD4-18C2-48E5-9F8A-017EBB2C40F1}" destId="{7132871C-E173-4158-A1CC-F789EFE0D3EA}" srcOrd="0" destOrd="0" presId="urn:microsoft.com/office/officeart/2005/8/layout/hierarchy3"/>
    <dgm:cxn modelId="{AF043C2A-7230-4FB8-B684-3FD48F98E0A5}" type="presOf" srcId="{04B26767-EA44-4954-9A8E-7B387749104F}" destId="{BE6C5093-CE6B-4D6A-90CF-FCDA813D45A9}" srcOrd="0" destOrd="0" presId="urn:microsoft.com/office/officeart/2005/8/layout/hierarchy3"/>
    <dgm:cxn modelId="{559CB52D-F238-4CA1-81ED-94A33AA1ECB1}" srcId="{75089AD4-18C2-48E5-9F8A-017EBB2C40F1}" destId="{F7B74A3C-50AC-48A1-B86E-F98CAD336FF6}" srcOrd="3" destOrd="0" parTransId="{25FFCA42-BAC9-4055-A99B-61F1A03053C2}" sibTransId="{9135E6B7-F0A9-47B9-B703-1E9F8D63192D}"/>
    <dgm:cxn modelId="{B56F6530-EF81-47DD-8F94-4B480BEF780D}" type="presOf" srcId="{F934EB42-8F23-4F47-BAC0-B30046570875}" destId="{7F0749B4-82C1-4F38-B00D-28B11E752DC9}" srcOrd="0" destOrd="0" presId="urn:microsoft.com/office/officeart/2005/8/layout/hierarchy3"/>
    <dgm:cxn modelId="{F9AF6C36-7417-47BB-963F-594825F06E3B}" type="presOf" srcId="{41CD1A40-1704-42C9-8E9D-6DA34904327C}" destId="{9EEA1B80-CB4C-49A7-8697-C064BED42515}" srcOrd="0" destOrd="0" presId="urn:microsoft.com/office/officeart/2005/8/layout/hierarchy3"/>
    <dgm:cxn modelId="{6A80F939-6A92-4667-A9AF-5670BD80AD69}" srcId="{9EC13D15-6A7B-49D7-A713-41B8548423AE}" destId="{F934EB42-8F23-4F47-BAC0-B30046570875}" srcOrd="0" destOrd="0" parTransId="{41CD1A40-1704-42C9-8E9D-6DA34904327C}" sibTransId="{5196B31A-07E0-4D95-B686-8DC6DF6E4726}"/>
    <dgm:cxn modelId="{49EA703F-6C5B-4508-BF0C-7E7B28B3182B}" type="presOf" srcId="{C90AAE6F-B66A-41CD-BEB8-651C966657D2}" destId="{BC86970E-63DF-4624-A1F4-ABE58E727BBE}" srcOrd="0" destOrd="0" presId="urn:microsoft.com/office/officeart/2005/8/layout/hierarchy3"/>
    <dgm:cxn modelId="{301E4C67-B5B8-4B19-A6F1-EBE71E60879F}" type="presOf" srcId="{F7B74A3C-50AC-48A1-B86E-F98CAD336FF6}" destId="{9F3B2942-676A-4562-B8AF-FDCF8581B016}" srcOrd="0" destOrd="0" presId="urn:microsoft.com/office/officeart/2005/8/layout/hierarchy3"/>
    <dgm:cxn modelId="{56F7A16E-5E42-4AE6-B06A-97F8FE9E130E}" type="presOf" srcId="{9EC13D15-6A7B-49D7-A713-41B8548423AE}" destId="{14258DDA-CC33-43E9-B4F5-53E5994AD87E}" srcOrd="1" destOrd="0" presId="urn:microsoft.com/office/officeart/2005/8/layout/hierarchy3"/>
    <dgm:cxn modelId="{EB98644F-9C3D-43A6-B0E1-A110E303BC24}" type="presOf" srcId="{0CAC58BD-DC1C-4189-B7D7-5C9D53F48C1E}" destId="{D8E83FF7-4B5F-43C3-98F3-F632AA899962}" srcOrd="1" destOrd="0" presId="urn:microsoft.com/office/officeart/2005/8/layout/hierarchy3"/>
    <dgm:cxn modelId="{25D9C154-EF12-4C5F-9965-BE6A241FB30C}" type="presOf" srcId="{F7B74A3C-50AC-48A1-B86E-F98CAD336FF6}" destId="{8262BFD9-60BC-42D3-8145-D036F6576583}" srcOrd="1" destOrd="0" presId="urn:microsoft.com/office/officeart/2005/8/layout/hierarchy3"/>
    <dgm:cxn modelId="{1A86D878-81B8-45FB-87ED-F6C32BC9DE43}" srcId="{75089AD4-18C2-48E5-9F8A-017EBB2C40F1}" destId="{9EC13D15-6A7B-49D7-A713-41B8548423AE}" srcOrd="0" destOrd="0" parTransId="{F6C71A70-D113-4A75-9248-D89DAE472121}" sibTransId="{2BEED7C4-4B74-498F-99B0-AB731CEDF272}"/>
    <dgm:cxn modelId="{B96B887F-0576-44BA-BF43-8E6587E32D0B}" type="presOf" srcId="{43F1ADDE-84F6-429E-89EA-DD57BA8671B6}" destId="{C4936315-5A25-4518-BD65-B02C315BDB0D}" srcOrd="0" destOrd="0" presId="urn:microsoft.com/office/officeart/2005/8/layout/hierarchy3"/>
    <dgm:cxn modelId="{3322FDD3-4F92-4404-92D4-990A1BAA3279}" srcId="{75089AD4-18C2-48E5-9F8A-017EBB2C40F1}" destId="{C90AAE6F-B66A-41CD-BEB8-651C966657D2}" srcOrd="2" destOrd="0" parTransId="{C518F63B-EA7D-412F-8898-F94795945813}" sibTransId="{12111B92-FEFF-4165-9BAE-80355EC93B40}"/>
    <dgm:cxn modelId="{D30ADBE0-BC68-4ACC-B292-45C64B466C1B}" srcId="{75089AD4-18C2-48E5-9F8A-017EBB2C40F1}" destId="{0CAC58BD-DC1C-4189-B7D7-5C9D53F48C1E}" srcOrd="1" destOrd="0" parTransId="{4F3448BB-7A24-4BB2-B696-6FC5A773D6C3}" sibTransId="{D517D70E-6315-4C98-9285-5E8725057091}"/>
    <dgm:cxn modelId="{7F7CFEF6-A175-43E2-B726-BBFFB2638201}" type="presOf" srcId="{0CAC58BD-DC1C-4189-B7D7-5C9D53F48C1E}" destId="{818C29A1-CE64-4A1B-B111-BFFBE8740554}" srcOrd="0" destOrd="0" presId="urn:microsoft.com/office/officeart/2005/8/layout/hierarchy3"/>
    <dgm:cxn modelId="{7D3A01D5-FFC0-4BC9-9E56-9AD14A1BC0B1}" type="presParOf" srcId="{7132871C-E173-4158-A1CC-F789EFE0D3EA}" destId="{E83B3E11-F689-405B-9F50-AAAA919A3F68}" srcOrd="0" destOrd="0" presId="urn:microsoft.com/office/officeart/2005/8/layout/hierarchy3"/>
    <dgm:cxn modelId="{6BD05211-F29C-4163-A80A-35306688B8FD}" type="presParOf" srcId="{E83B3E11-F689-405B-9F50-AAAA919A3F68}" destId="{E16E2B8B-68B7-4751-9C38-541F8FE6FF7B}" srcOrd="0" destOrd="0" presId="urn:microsoft.com/office/officeart/2005/8/layout/hierarchy3"/>
    <dgm:cxn modelId="{1179CAA5-9E85-466E-AC2D-D448D741B795}" type="presParOf" srcId="{E16E2B8B-68B7-4751-9C38-541F8FE6FF7B}" destId="{1448F382-82F1-4853-B71D-203B3BA54699}" srcOrd="0" destOrd="0" presId="urn:microsoft.com/office/officeart/2005/8/layout/hierarchy3"/>
    <dgm:cxn modelId="{97CB83FD-B4D2-4087-873A-F16A0DF3EA97}" type="presParOf" srcId="{E16E2B8B-68B7-4751-9C38-541F8FE6FF7B}" destId="{14258DDA-CC33-43E9-B4F5-53E5994AD87E}" srcOrd="1" destOrd="0" presId="urn:microsoft.com/office/officeart/2005/8/layout/hierarchy3"/>
    <dgm:cxn modelId="{DD6DE789-CE96-47D6-B344-A8738E3ABB86}" type="presParOf" srcId="{E83B3E11-F689-405B-9F50-AAAA919A3F68}" destId="{A203AE03-2D53-471C-BABE-955B3A3BE0CC}" srcOrd="1" destOrd="0" presId="urn:microsoft.com/office/officeart/2005/8/layout/hierarchy3"/>
    <dgm:cxn modelId="{52BE7BD8-9A27-484D-AC8E-BBFB749BFD33}" type="presParOf" srcId="{A203AE03-2D53-471C-BABE-955B3A3BE0CC}" destId="{9EEA1B80-CB4C-49A7-8697-C064BED42515}" srcOrd="0" destOrd="0" presId="urn:microsoft.com/office/officeart/2005/8/layout/hierarchy3"/>
    <dgm:cxn modelId="{695EC968-A89D-4040-8ECF-3446F8A7C68C}" type="presParOf" srcId="{A203AE03-2D53-471C-BABE-955B3A3BE0CC}" destId="{7F0749B4-82C1-4F38-B00D-28B11E752DC9}" srcOrd="1" destOrd="0" presId="urn:microsoft.com/office/officeart/2005/8/layout/hierarchy3"/>
    <dgm:cxn modelId="{05B36FB9-BDA2-4044-8587-8AC64F227C9D}" type="presParOf" srcId="{7132871C-E173-4158-A1CC-F789EFE0D3EA}" destId="{A42CFF00-AE5C-4B24-A2AC-365E4E4C41D3}" srcOrd="1" destOrd="0" presId="urn:microsoft.com/office/officeart/2005/8/layout/hierarchy3"/>
    <dgm:cxn modelId="{5AB0BC11-4183-434B-9D54-BDF6B1822276}" type="presParOf" srcId="{A42CFF00-AE5C-4B24-A2AC-365E4E4C41D3}" destId="{ED36CF7A-8C97-4F86-BDEF-70136F17F195}" srcOrd="0" destOrd="0" presId="urn:microsoft.com/office/officeart/2005/8/layout/hierarchy3"/>
    <dgm:cxn modelId="{D277D6A0-68F2-4BE8-95AB-05B86D3A60FF}" type="presParOf" srcId="{ED36CF7A-8C97-4F86-BDEF-70136F17F195}" destId="{818C29A1-CE64-4A1B-B111-BFFBE8740554}" srcOrd="0" destOrd="0" presId="urn:microsoft.com/office/officeart/2005/8/layout/hierarchy3"/>
    <dgm:cxn modelId="{C1328FFF-F37F-4D62-9D82-ED62E8584E53}" type="presParOf" srcId="{ED36CF7A-8C97-4F86-BDEF-70136F17F195}" destId="{D8E83FF7-4B5F-43C3-98F3-F632AA899962}" srcOrd="1" destOrd="0" presId="urn:microsoft.com/office/officeart/2005/8/layout/hierarchy3"/>
    <dgm:cxn modelId="{584A7DBF-FD35-4E4F-BD69-6423B057BF46}" type="presParOf" srcId="{A42CFF00-AE5C-4B24-A2AC-365E4E4C41D3}" destId="{5690404D-3C31-499F-8DCF-83D8872C1AB5}" srcOrd="1" destOrd="0" presId="urn:microsoft.com/office/officeart/2005/8/layout/hierarchy3"/>
    <dgm:cxn modelId="{DA3498BB-E5D9-4302-B98B-72E1BB558496}" type="presParOf" srcId="{7132871C-E173-4158-A1CC-F789EFE0D3EA}" destId="{887D5B55-0BB3-46BF-BC2C-EB8F902E6FF3}" srcOrd="2" destOrd="0" presId="urn:microsoft.com/office/officeart/2005/8/layout/hierarchy3"/>
    <dgm:cxn modelId="{5EF16789-67FF-49B7-81EB-6276CF53C6ED}" type="presParOf" srcId="{887D5B55-0BB3-46BF-BC2C-EB8F902E6FF3}" destId="{A5B1255A-1FC0-4579-ABF8-ABB86306E1EF}" srcOrd="0" destOrd="0" presId="urn:microsoft.com/office/officeart/2005/8/layout/hierarchy3"/>
    <dgm:cxn modelId="{EC8B36EC-666E-48D4-89A1-D40B512865DD}" type="presParOf" srcId="{A5B1255A-1FC0-4579-ABF8-ABB86306E1EF}" destId="{BC86970E-63DF-4624-A1F4-ABE58E727BBE}" srcOrd="0" destOrd="0" presId="urn:microsoft.com/office/officeart/2005/8/layout/hierarchy3"/>
    <dgm:cxn modelId="{280E7B1B-BAC1-45DF-B2BD-BDF596EE473E}" type="presParOf" srcId="{A5B1255A-1FC0-4579-ABF8-ABB86306E1EF}" destId="{FAE35631-3D8B-4796-BEB8-28AB520DFA44}" srcOrd="1" destOrd="0" presId="urn:microsoft.com/office/officeart/2005/8/layout/hierarchy3"/>
    <dgm:cxn modelId="{0EC9A67A-53DB-4932-A538-752231D03883}" type="presParOf" srcId="{887D5B55-0BB3-46BF-BC2C-EB8F902E6FF3}" destId="{A6C1C9C0-ABBF-4447-89F3-30A0AE5184FF}" srcOrd="1" destOrd="0" presId="urn:microsoft.com/office/officeart/2005/8/layout/hierarchy3"/>
    <dgm:cxn modelId="{E256F36A-7BCC-4141-BEFD-4F8245C297D4}" type="presParOf" srcId="{A6C1C9C0-ABBF-4447-89F3-30A0AE5184FF}" destId="{BE6C5093-CE6B-4D6A-90CF-FCDA813D45A9}" srcOrd="0" destOrd="0" presId="urn:microsoft.com/office/officeart/2005/8/layout/hierarchy3"/>
    <dgm:cxn modelId="{4365365E-8B1D-4FF9-84A6-C4FBC78E2731}" type="presParOf" srcId="{A6C1C9C0-ABBF-4447-89F3-30A0AE5184FF}" destId="{C4936315-5A25-4518-BD65-B02C315BDB0D}" srcOrd="1" destOrd="0" presId="urn:microsoft.com/office/officeart/2005/8/layout/hierarchy3"/>
    <dgm:cxn modelId="{43F10EBD-9C9F-4283-B31B-625AC506A441}" type="presParOf" srcId="{7132871C-E173-4158-A1CC-F789EFE0D3EA}" destId="{2DC1ED02-1029-4409-8FBF-F379486665E0}" srcOrd="3" destOrd="0" presId="urn:microsoft.com/office/officeart/2005/8/layout/hierarchy3"/>
    <dgm:cxn modelId="{3F635E1F-1A8B-4508-B848-71DDDB9065A1}" type="presParOf" srcId="{2DC1ED02-1029-4409-8FBF-F379486665E0}" destId="{BEB5266C-E584-4E4D-97F5-183188107865}" srcOrd="0" destOrd="0" presId="urn:microsoft.com/office/officeart/2005/8/layout/hierarchy3"/>
    <dgm:cxn modelId="{B18D597F-D61C-43B4-8446-F6891BE25105}" type="presParOf" srcId="{BEB5266C-E584-4E4D-97F5-183188107865}" destId="{9F3B2942-676A-4562-B8AF-FDCF8581B016}" srcOrd="0" destOrd="0" presId="urn:microsoft.com/office/officeart/2005/8/layout/hierarchy3"/>
    <dgm:cxn modelId="{A58D406F-1758-4850-AE2A-003D2FFA21DF}" type="presParOf" srcId="{BEB5266C-E584-4E4D-97F5-183188107865}" destId="{8262BFD9-60BC-42D3-8145-D036F6576583}" srcOrd="1" destOrd="0" presId="urn:microsoft.com/office/officeart/2005/8/layout/hierarchy3"/>
    <dgm:cxn modelId="{EA27BAEC-B49D-4C89-9827-25F5FFD78AE1}" type="presParOf" srcId="{2DC1ED02-1029-4409-8FBF-F379486665E0}" destId="{82F6A21A-C359-4C00-BD33-3D1D7E2B03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8B645-26BA-4525-A437-9FFA1B8BF256}">
      <dsp:nvSpPr>
        <dsp:cNvPr id="0" name=""/>
        <dsp:cNvSpPr/>
      </dsp:nvSpPr>
      <dsp:spPr>
        <a:xfrm>
          <a:off x="0" y="36495"/>
          <a:ext cx="5924550" cy="655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High Computational Cost</a:t>
          </a:r>
          <a:endParaRPr lang="en-US" sz="2800" kern="1200"/>
        </a:p>
      </dsp:txBody>
      <dsp:txXfrm>
        <a:off x="31984" y="68479"/>
        <a:ext cx="5860582" cy="591232"/>
      </dsp:txXfrm>
    </dsp:sp>
    <dsp:sp modelId="{DC98A548-B39E-41A5-B804-060E221D2CD8}">
      <dsp:nvSpPr>
        <dsp:cNvPr id="0" name=""/>
        <dsp:cNvSpPr/>
      </dsp:nvSpPr>
      <dsp:spPr>
        <a:xfrm>
          <a:off x="0" y="691695"/>
          <a:ext cx="592455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CNNs require </a:t>
          </a:r>
          <a:r>
            <a:rPr lang="en-US" sz="2200" b="1" kern="1200"/>
            <a:t>powerful GPUs</a:t>
          </a:r>
          <a:r>
            <a:rPr lang="en-US" sz="2200" kern="1200"/>
            <a:t> for training, making them </a:t>
          </a:r>
          <a:r>
            <a:rPr lang="en-US" sz="2200" b="1" kern="1200"/>
            <a:t>resource-intensive</a:t>
          </a:r>
          <a:r>
            <a:rPr lang="en-US" sz="2200" kern="1200"/>
            <a:t>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Real-time classification on </a:t>
          </a:r>
          <a:r>
            <a:rPr lang="en-US" sz="2200" b="1" kern="1200"/>
            <a:t>low-end devices</a:t>
          </a:r>
          <a:r>
            <a:rPr lang="en-US" sz="2200" kern="1200"/>
            <a:t> is challenging.</a:t>
          </a:r>
          <a:r>
            <a:rPr lang="en-US" sz="2200" b="1" kern="1200"/>
            <a:t>Dependency on</a:t>
          </a:r>
          <a:endParaRPr lang="en-US" sz="2200" kern="1200"/>
        </a:p>
      </dsp:txBody>
      <dsp:txXfrm>
        <a:off x="0" y="691695"/>
        <a:ext cx="5924550" cy="1622880"/>
      </dsp:txXfrm>
    </dsp:sp>
    <dsp:sp modelId="{8D16920E-0667-4601-82C5-57D4626D8F51}">
      <dsp:nvSpPr>
        <dsp:cNvPr id="0" name=""/>
        <dsp:cNvSpPr/>
      </dsp:nvSpPr>
      <dsp:spPr>
        <a:xfrm>
          <a:off x="0" y="2314575"/>
          <a:ext cx="5924550" cy="655200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Large Datasets</a:t>
          </a:r>
          <a:endParaRPr lang="en-US" sz="2800" kern="1200"/>
        </a:p>
      </dsp:txBody>
      <dsp:txXfrm>
        <a:off x="31984" y="2346559"/>
        <a:ext cx="5860582" cy="591232"/>
      </dsp:txXfrm>
    </dsp:sp>
    <dsp:sp modelId="{207A7997-2E4D-457F-B4D8-0CC1E5C6E1D6}">
      <dsp:nvSpPr>
        <dsp:cNvPr id="0" name=""/>
        <dsp:cNvSpPr/>
      </dsp:nvSpPr>
      <dsp:spPr>
        <a:xfrm>
          <a:off x="0" y="2969775"/>
          <a:ext cx="5924550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Deep learning models need </a:t>
          </a:r>
          <a:r>
            <a:rPr lang="en-US" sz="2200" b="1" kern="1200"/>
            <a:t>thousands of labeled images</a:t>
          </a:r>
          <a:r>
            <a:rPr lang="en-US" sz="2200" kern="1200"/>
            <a:t> to achieve high accuracy.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Performance decreases on </a:t>
          </a:r>
          <a:r>
            <a:rPr lang="en-US" sz="2200" b="1" kern="1200"/>
            <a:t>small, imbalanced datasets</a:t>
          </a:r>
          <a:r>
            <a:rPr lang="en-US" sz="2200" kern="1200"/>
            <a:t>.</a:t>
          </a:r>
        </a:p>
      </dsp:txBody>
      <dsp:txXfrm>
        <a:off x="0" y="2969775"/>
        <a:ext cx="5924550" cy="162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93FB9-01AC-40CF-B007-FDE6497D4E4B}">
      <dsp:nvSpPr>
        <dsp:cNvPr id="0" name=""/>
        <dsp:cNvSpPr/>
      </dsp:nvSpPr>
      <dsp:spPr>
        <a:xfrm>
          <a:off x="5066627" y="1259735"/>
          <a:ext cx="3636930" cy="57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174"/>
              </a:lnTo>
              <a:lnTo>
                <a:pt x="3636930" y="393174"/>
              </a:lnTo>
              <a:lnTo>
                <a:pt x="3636930" y="57694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876AF-300A-441C-90F4-94DE7DAD7F66}">
      <dsp:nvSpPr>
        <dsp:cNvPr id="0" name=""/>
        <dsp:cNvSpPr/>
      </dsp:nvSpPr>
      <dsp:spPr>
        <a:xfrm>
          <a:off x="5066627" y="1259735"/>
          <a:ext cx="1212310" cy="57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174"/>
              </a:lnTo>
              <a:lnTo>
                <a:pt x="1212310" y="393174"/>
              </a:lnTo>
              <a:lnTo>
                <a:pt x="1212310" y="57694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1BE72-27C9-42BF-95DC-C471A8F7E108}">
      <dsp:nvSpPr>
        <dsp:cNvPr id="0" name=""/>
        <dsp:cNvSpPr/>
      </dsp:nvSpPr>
      <dsp:spPr>
        <a:xfrm>
          <a:off x="3854317" y="1259735"/>
          <a:ext cx="1212310" cy="576949"/>
        </a:xfrm>
        <a:custGeom>
          <a:avLst/>
          <a:gdLst/>
          <a:ahLst/>
          <a:cxnLst/>
          <a:rect l="0" t="0" r="0" b="0"/>
          <a:pathLst>
            <a:path>
              <a:moveTo>
                <a:pt x="1212310" y="0"/>
              </a:moveTo>
              <a:lnTo>
                <a:pt x="1212310" y="393174"/>
              </a:lnTo>
              <a:lnTo>
                <a:pt x="0" y="393174"/>
              </a:lnTo>
              <a:lnTo>
                <a:pt x="0" y="57694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0190-E8FF-409C-9BF2-180201D71D47}">
      <dsp:nvSpPr>
        <dsp:cNvPr id="0" name=""/>
        <dsp:cNvSpPr/>
      </dsp:nvSpPr>
      <dsp:spPr>
        <a:xfrm>
          <a:off x="1429696" y="1259735"/>
          <a:ext cx="3636930" cy="576949"/>
        </a:xfrm>
        <a:custGeom>
          <a:avLst/>
          <a:gdLst/>
          <a:ahLst/>
          <a:cxnLst/>
          <a:rect l="0" t="0" r="0" b="0"/>
          <a:pathLst>
            <a:path>
              <a:moveTo>
                <a:pt x="3636930" y="0"/>
              </a:moveTo>
              <a:lnTo>
                <a:pt x="3636930" y="393174"/>
              </a:lnTo>
              <a:lnTo>
                <a:pt x="0" y="393174"/>
              </a:lnTo>
              <a:lnTo>
                <a:pt x="0" y="57694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72F74-C9BF-4669-80F6-D37F04D5FBC4}">
      <dsp:nvSpPr>
        <dsp:cNvPr id="0" name=""/>
        <dsp:cNvSpPr/>
      </dsp:nvSpPr>
      <dsp:spPr>
        <a:xfrm>
          <a:off x="1650116" y="35"/>
          <a:ext cx="1983780" cy="125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52428-E9D9-4E45-9094-AC12513CC6B1}">
      <dsp:nvSpPr>
        <dsp:cNvPr id="0" name=""/>
        <dsp:cNvSpPr/>
      </dsp:nvSpPr>
      <dsp:spPr>
        <a:xfrm>
          <a:off x="1870536" y="20943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Definition : </a:t>
          </a:r>
          <a:r>
            <a:rPr lang="en-US" sz="1500" kern="1200"/>
            <a:t>A table used to evaluate the performance of a classification model</a:t>
          </a:r>
        </a:p>
      </dsp:txBody>
      <dsp:txXfrm>
        <a:off x="1907431" y="246329"/>
        <a:ext cx="1909990" cy="1185910"/>
      </dsp:txXfrm>
    </dsp:sp>
    <dsp:sp modelId="{90AE212C-EC68-4430-BC6C-7C6943FE5440}">
      <dsp:nvSpPr>
        <dsp:cNvPr id="0" name=""/>
        <dsp:cNvSpPr/>
      </dsp:nvSpPr>
      <dsp:spPr>
        <a:xfrm>
          <a:off x="4074737" y="35"/>
          <a:ext cx="1983780" cy="12597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8F07-90DB-48AA-8763-F41CA71063DF}">
      <dsp:nvSpPr>
        <dsp:cNvPr id="0" name=""/>
        <dsp:cNvSpPr/>
      </dsp:nvSpPr>
      <dsp:spPr>
        <a:xfrm>
          <a:off x="4295157" y="20943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Structure : </a:t>
          </a:r>
          <a:endParaRPr lang="en-US" sz="1500" kern="1200"/>
        </a:p>
      </dsp:txBody>
      <dsp:txXfrm>
        <a:off x="4332052" y="246329"/>
        <a:ext cx="1909990" cy="1185910"/>
      </dsp:txXfrm>
    </dsp:sp>
    <dsp:sp modelId="{2BA8BEAE-ADCF-4319-8FDB-1DDE6B16DBE5}">
      <dsp:nvSpPr>
        <dsp:cNvPr id="0" name=""/>
        <dsp:cNvSpPr/>
      </dsp:nvSpPr>
      <dsp:spPr>
        <a:xfrm>
          <a:off x="437806" y="1836685"/>
          <a:ext cx="1983780" cy="1259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0268F-D144-496D-8C0D-6766F92EB9C8}">
      <dsp:nvSpPr>
        <dsp:cNvPr id="0" name=""/>
        <dsp:cNvSpPr/>
      </dsp:nvSpPr>
      <dsp:spPr>
        <a:xfrm>
          <a:off x="658226" y="204608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True Positives (TP) : </a:t>
          </a:r>
          <a:r>
            <a:rPr lang="en-US" sz="1500" kern="1200"/>
            <a:t>Model correctly identifies real users</a:t>
          </a:r>
        </a:p>
      </dsp:txBody>
      <dsp:txXfrm>
        <a:off x="695121" y="2082979"/>
        <a:ext cx="1909990" cy="1185910"/>
      </dsp:txXfrm>
    </dsp:sp>
    <dsp:sp modelId="{55DF9009-935C-43C7-A8E3-FDDEE7CBFFCD}">
      <dsp:nvSpPr>
        <dsp:cNvPr id="0" name=""/>
        <dsp:cNvSpPr/>
      </dsp:nvSpPr>
      <dsp:spPr>
        <a:xfrm>
          <a:off x="2862427" y="1836685"/>
          <a:ext cx="1983780" cy="1259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7D333-B676-48F9-B66E-3B07510C07BE}">
      <dsp:nvSpPr>
        <dsp:cNvPr id="0" name=""/>
        <dsp:cNvSpPr/>
      </dsp:nvSpPr>
      <dsp:spPr>
        <a:xfrm>
          <a:off x="3082847" y="204608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False Positives (FP) : </a:t>
          </a:r>
          <a:r>
            <a:rPr lang="en-US" sz="1500" kern="1200"/>
            <a:t>Model incorrectly classifies spoofed faces as real.</a:t>
          </a:r>
        </a:p>
      </dsp:txBody>
      <dsp:txXfrm>
        <a:off x="3119742" y="2082979"/>
        <a:ext cx="1909990" cy="1185910"/>
      </dsp:txXfrm>
    </dsp:sp>
    <dsp:sp modelId="{D24AAA6A-CD8F-41D1-BB8E-49B5F6B054A8}">
      <dsp:nvSpPr>
        <dsp:cNvPr id="0" name=""/>
        <dsp:cNvSpPr/>
      </dsp:nvSpPr>
      <dsp:spPr>
        <a:xfrm>
          <a:off x="5287047" y="1836685"/>
          <a:ext cx="1983780" cy="1259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6CE87-BE6F-4E6F-8099-D3DA6AD963FB}">
      <dsp:nvSpPr>
        <dsp:cNvPr id="0" name=""/>
        <dsp:cNvSpPr/>
      </dsp:nvSpPr>
      <dsp:spPr>
        <a:xfrm>
          <a:off x="5507467" y="204608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True Negatives (TN) : </a:t>
          </a:r>
          <a:r>
            <a:rPr lang="en-US" sz="1500" kern="1200"/>
            <a:t>Model correctly rejects spoofed faces.</a:t>
          </a:r>
        </a:p>
      </dsp:txBody>
      <dsp:txXfrm>
        <a:off x="5544362" y="2082979"/>
        <a:ext cx="1909990" cy="1185910"/>
      </dsp:txXfrm>
    </dsp:sp>
    <dsp:sp modelId="{FE86C4FF-829E-40DC-A57B-042F3CA52129}">
      <dsp:nvSpPr>
        <dsp:cNvPr id="0" name=""/>
        <dsp:cNvSpPr/>
      </dsp:nvSpPr>
      <dsp:spPr>
        <a:xfrm>
          <a:off x="7711667" y="1836685"/>
          <a:ext cx="1983780" cy="12597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7850C-3837-43D5-9B88-A109DC366B1F}">
      <dsp:nvSpPr>
        <dsp:cNvPr id="0" name=""/>
        <dsp:cNvSpPr/>
      </dsp:nvSpPr>
      <dsp:spPr>
        <a:xfrm>
          <a:off x="7932087" y="2046084"/>
          <a:ext cx="1983780" cy="125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False Negatives (FN) : </a:t>
          </a:r>
          <a:r>
            <a:rPr lang="en-US" sz="1500" kern="1200"/>
            <a:t>Model fails to recognize real users</a:t>
          </a:r>
        </a:p>
      </dsp:txBody>
      <dsp:txXfrm>
        <a:off x="7968982" y="2082979"/>
        <a:ext cx="1909990" cy="1185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8F382-82F1-4853-B71D-203B3BA54699}">
      <dsp:nvSpPr>
        <dsp:cNvPr id="0" name=""/>
        <dsp:cNvSpPr/>
      </dsp:nvSpPr>
      <dsp:spPr>
        <a:xfrm>
          <a:off x="1895" y="426299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Research Papers &amp; Books:</a:t>
          </a:r>
          <a:endParaRPr lang="en-US" sz="1800" kern="1200"/>
        </a:p>
      </dsp:txBody>
      <dsp:txXfrm>
        <a:off x="33804" y="458208"/>
        <a:ext cx="2115104" cy="1025643"/>
      </dsp:txXfrm>
    </dsp:sp>
    <dsp:sp modelId="{9EEA1B80-CB4C-49A7-8697-C064BED42515}">
      <dsp:nvSpPr>
        <dsp:cNvPr id="0" name=""/>
        <dsp:cNvSpPr/>
      </dsp:nvSpPr>
      <dsp:spPr>
        <a:xfrm>
          <a:off x="219788" y="1515761"/>
          <a:ext cx="217892" cy="817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096"/>
              </a:lnTo>
              <a:lnTo>
                <a:pt x="217892" y="8170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49B4-82C1-4F38-B00D-28B11E752DC9}">
      <dsp:nvSpPr>
        <dsp:cNvPr id="0" name=""/>
        <dsp:cNvSpPr/>
      </dsp:nvSpPr>
      <dsp:spPr>
        <a:xfrm>
          <a:off x="437680" y="1788126"/>
          <a:ext cx="1743138" cy="1089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"Deep Learning for Computer Vision" – Ian Goodfellow</a:t>
          </a:r>
          <a:endParaRPr lang="en-US" sz="1700" kern="1200"/>
        </a:p>
      </dsp:txBody>
      <dsp:txXfrm>
        <a:off x="469589" y="1820035"/>
        <a:ext cx="1679320" cy="1025643"/>
      </dsp:txXfrm>
    </dsp:sp>
    <dsp:sp modelId="{818C29A1-CE64-4A1B-B111-BFFBE8740554}">
      <dsp:nvSpPr>
        <dsp:cNvPr id="0" name=""/>
        <dsp:cNvSpPr/>
      </dsp:nvSpPr>
      <dsp:spPr>
        <a:xfrm>
          <a:off x="2725549" y="426299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"CNNs for Image Classification" – Andrew Ng</a:t>
          </a:r>
          <a:endParaRPr lang="en-US" sz="1800" kern="1200"/>
        </a:p>
      </dsp:txBody>
      <dsp:txXfrm>
        <a:off x="2757458" y="458208"/>
        <a:ext cx="2115104" cy="1025643"/>
      </dsp:txXfrm>
    </dsp:sp>
    <dsp:sp modelId="{BC86970E-63DF-4624-A1F4-ABE58E727BBE}">
      <dsp:nvSpPr>
        <dsp:cNvPr id="0" name=""/>
        <dsp:cNvSpPr/>
      </dsp:nvSpPr>
      <dsp:spPr>
        <a:xfrm>
          <a:off x="5449202" y="426299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GitHub &amp; Kaggle Resources:</a:t>
          </a:r>
          <a:endParaRPr lang="en-US" sz="1800" kern="1200"/>
        </a:p>
      </dsp:txBody>
      <dsp:txXfrm>
        <a:off x="5481111" y="458208"/>
        <a:ext cx="2115104" cy="1025643"/>
      </dsp:txXfrm>
    </dsp:sp>
    <dsp:sp modelId="{BE6C5093-CE6B-4D6A-90CF-FCDA813D45A9}">
      <dsp:nvSpPr>
        <dsp:cNvPr id="0" name=""/>
        <dsp:cNvSpPr/>
      </dsp:nvSpPr>
      <dsp:spPr>
        <a:xfrm>
          <a:off x="5667095" y="1515761"/>
          <a:ext cx="217892" cy="817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096"/>
              </a:lnTo>
              <a:lnTo>
                <a:pt x="217892" y="8170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36315-5A25-4518-BD65-B02C315BDB0D}">
      <dsp:nvSpPr>
        <dsp:cNvPr id="0" name=""/>
        <dsp:cNvSpPr/>
      </dsp:nvSpPr>
      <dsp:spPr>
        <a:xfrm>
          <a:off x="5884987" y="1788126"/>
          <a:ext cx="1743138" cy="1089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Kaggle: Dogs vs. Cats Dataset</a:t>
          </a:r>
          <a:endParaRPr lang="en-US" sz="1700" kern="1200"/>
        </a:p>
      </dsp:txBody>
      <dsp:txXfrm>
        <a:off x="5916896" y="1820035"/>
        <a:ext cx="1679320" cy="1025643"/>
      </dsp:txXfrm>
    </dsp:sp>
    <dsp:sp modelId="{9F3B2942-676A-4562-B8AF-FDCF8581B016}">
      <dsp:nvSpPr>
        <dsp:cNvPr id="0" name=""/>
        <dsp:cNvSpPr/>
      </dsp:nvSpPr>
      <dsp:spPr>
        <a:xfrm>
          <a:off x="8172856" y="426299"/>
          <a:ext cx="2178922" cy="1089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GitHub: TensorFlow Image Classification Models</a:t>
          </a:r>
          <a:endParaRPr lang="en-US" sz="1800" kern="1200"/>
        </a:p>
      </dsp:txBody>
      <dsp:txXfrm>
        <a:off x="8204765" y="458208"/>
        <a:ext cx="2115104" cy="102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D05FEB-342B-8013-3106-509A856519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33C2C-B15B-A1CC-6EED-415D37FF9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2BB1-B90E-4C7E-AF2C-C78A7BD98D9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8406-C960-C69B-18DC-AD7AA0027E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9F3C-1DAC-7EC9-7F3F-F6720EA7CE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52A86-BFE3-45C8-ADA0-F8EDD578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7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FC253-3458-49B8-AD02-83A1122FABC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4840-301F-4502-AE3A-A00D1A7F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4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2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76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00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2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9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90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3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18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9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5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9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70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bin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umaGudavalli/Project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bin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bin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bin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C3AB6-5509-66E4-9CDE-52FA8124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305759" y="414866"/>
            <a:ext cx="1437415" cy="70273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1D52133-2C08-65E0-D45C-EBD8E462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467"/>
            <a:ext cx="9144000" cy="20595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Optimization of Cat and Dog Image Recognition Using CNN and DNN Architecture Evaluation</a:t>
            </a:r>
            <a:endParaRPr lang="en-IN" sz="40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898C72-AD5C-1D1B-AE00-9A3335FE4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386" y="520927"/>
            <a:ext cx="8026401" cy="139254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KONERU LAKSHMAIAH EDUCATIONAL FOUNDATION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Department of Computer Science &amp; Applications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34E6A-E8D9-7F57-E139-4F024748394E}"/>
              </a:ext>
            </a:extLst>
          </p:cNvPr>
          <p:cNvSpPr txBox="1"/>
          <p:nvPr/>
        </p:nvSpPr>
        <p:spPr>
          <a:xfrm>
            <a:off x="8263412" y="4645747"/>
            <a:ext cx="345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Presented By : </a:t>
            </a:r>
          </a:p>
          <a:p>
            <a:r>
              <a:rPr lang="en-US" sz="1600" dirty="0" err="1"/>
              <a:t>G.Kusuma</a:t>
            </a:r>
            <a:endParaRPr lang="en-US" sz="1600" dirty="0"/>
          </a:p>
          <a:p>
            <a:r>
              <a:rPr lang="en-US" sz="1600" dirty="0" err="1"/>
              <a:t>Regd</a:t>
            </a:r>
            <a:r>
              <a:rPr lang="en-US" sz="1600" dirty="0"/>
              <a:t> No : 2301600097</a:t>
            </a:r>
          </a:p>
          <a:p>
            <a:r>
              <a:rPr lang="en-US" sz="1600" dirty="0"/>
              <a:t>Course : MCA (Cloud Computing)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F0760-1DE5-9756-9401-D880F39C8CF2}"/>
              </a:ext>
            </a:extLst>
          </p:cNvPr>
          <p:cNvSpPr txBox="1"/>
          <p:nvPr/>
        </p:nvSpPr>
        <p:spPr>
          <a:xfrm>
            <a:off x="782618" y="4768858"/>
            <a:ext cx="38866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Guided By : </a:t>
            </a:r>
          </a:p>
          <a:p>
            <a:r>
              <a:rPr lang="en-IN" sz="1600" b="0" i="0" u="none" strike="noStrike" dirty="0">
                <a:effectLst/>
              </a:rPr>
              <a:t>Mrs. </a:t>
            </a:r>
            <a:r>
              <a:rPr lang="en-IN" sz="1600" dirty="0"/>
              <a:t>Voddi Swathi</a:t>
            </a:r>
            <a:r>
              <a:rPr lang="en-IN" sz="1600" b="0" i="0" u="none" strike="noStrike" dirty="0">
                <a:effectLst/>
              </a:rPr>
              <a:t> </a:t>
            </a:r>
          </a:p>
          <a:p>
            <a:r>
              <a:rPr lang="en-IN" sz="1600" dirty="0"/>
              <a:t>Assistant Professor, </a:t>
            </a:r>
            <a:r>
              <a:rPr lang="en-IN" sz="1600" dirty="0" err="1"/>
              <a:t>M.Tech</a:t>
            </a:r>
            <a:r>
              <a:rPr lang="en-IN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53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7ED73-09B3-3471-030E-A04ECC52A2F5}"/>
              </a:ext>
            </a:extLst>
          </p:cNvPr>
          <p:cNvSpPr txBox="1"/>
          <p:nvPr/>
        </p:nvSpPr>
        <p:spPr>
          <a:xfrm>
            <a:off x="752475" y="609600"/>
            <a:ext cx="3643150" cy="560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Drawbacks of the Existing System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708C-CB88-DD71-90C2-BDB7838F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726B6BDC-6CCF-FE86-C325-9610259E8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8248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775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70-6EEF-1C87-02AF-A1AA0F6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3467"/>
            <a:ext cx="9600217" cy="3585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/>
              <a:t>Architecture design </a:t>
            </a:r>
            <a:br>
              <a:rPr lang="en-US" sz="6100" dirty="0"/>
            </a:br>
            <a:r>
              <a:rPr lang="en-US" sz="6100" dirty="0"/>
              <a:t>and </a:t>
            </a:r>
            <a:br>
              <a:rPr lang="en-US" sz="6100" dirty="0"/>
            </a:br>
            <a:r>
              <a:rPr lang="en-US" sz="6100" dirty="0" err="1"/>
              <a:t>uml</a:t>
            </a:r>
            <a:r>
              <a:rPr lang="en-US" sz="6100" dirty="0"/>
              <a:t>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1A550-9D2A-1256-FBAA-36EE96D2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64356D-C589-5763-F536-1A02E39A89F0}"/>
              </a:ext>
            </a:extLst>
          </p:cNvPr>
          <p:cNvSpPr txBox="1">
            <a:spLocks/>
          </p:cNvSpPr>
          <p:nvPr/>
        </p:nvSpPr>
        <p:spPr>
          <a:xfrm>
            <a:off x="1135781" y="1122363"/>
            <a:ext cx="589639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UML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C69B5-C20A-492A-84A6-BA85B4DB5183}"/>
              </a:ext>
            </a:extLst>
          </p:cNvPr>
          <p:cNvSpPr txBox="1"/>
          <p:nvPr/>
        </p:nvSpPr>
        <p:spPr>
          <a:xfrm>
            <a:off x="1135781" y="3602038"/>
            <a:ext cx="58963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400" b="1" u="sng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Use Case Diagram : </a:t>
            </a:r>
            <a:endParaRPr lang="en-US" sz="240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33CCC6DA-DFFD-42B9-0B1F-642DE5A57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764" y="1122362"/>
            <a:ext cx="2708710" cy="413543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9CEEA-8620-FF67-3E0A-6E2D47D16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0AAE5-39FE-FBD0-29DD-410088B5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819B5-86D8-71A7-BB42-3685BBD9DB31}"/>
              </a:ext>
            </a:extLst>
          </p:cNvPr>
          <p:cNvSpPr txBox="1"/>
          <p:nvPr/>
        </p:nvSpPr>
        <p:spPr>
          <a:xfrm>
            <a:off x="657225" y="4537711"/>
            <a:ext cx="10844965" cy="1062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cap="all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 Diagram : </a:t>
            </a:r>
            <a:endParaRPr lang="en-US" sz="4000" b="1" cap="all">
              <a:solidFill>
                <a:srgbClr val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C4BD4EE3-11A7-E858-0559-3F88BAAD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587670"/>
            <a:ext cx="9896531" cy="16824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1B7B-5829-C247-50D2-A7D891FA8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3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D92D5-BC25-17C5-7D01-9403A6984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9F3A0-1FFC-AF40-FF97-5D1E758BAE88}"/>
              </a:ext>
            </a:extLst>
          </p:cNvPr>
          <p:cNvSpPr txBox="1"/>
          <p:nvPr/>
        </p:nvSpPr>
        <p:spPr>
          <a:xfrm>
            <a:off x="4927471" y="628651"/>
            <a:ext cx="6588253" cy="3495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cap="all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Sequence Diagram : </a:t>
            </a:r>
            <a:endParaRPr lang="en-US" sz="4800" b="1" cap="all">
              <a:solidFill>
                <a:srgbClr val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F2CCD020-A28C-A34C-60BD-B634E078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71" y="1114868"/>
            <a:ext cx="2314132" cy="46282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1A322-859C-8B43-6819-D36DF68E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2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33F1A-9FD2-777A-60F3-5F79946F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FB8C9-5B7F-33C0-D215-EFE7215097FB}"/>
              </a:ext>
            </a:extLst>
          </p:cNvPr>
          <p:cNvSpPr txBox="1"/>
          <p:nvPr/>
        </p:nvSpPr>
        <p:spPr>
          <a:xfrm>
            <a:off x="4927471" y="628651"/>
            <a:ext cx="6588253" cy="3495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cap="all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CNN Architecture : </a:t>
            </a:r>
            <a:endParaRPr lang="en-US" sz="4800" b="1" cap="all">
              <a:solidFill>
                <a:srgbClr val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60ACAD66-821B-F513-188A-F477D181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67" y="1114868"/>
            <a:ext cx="1758740" cy="4628265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with a gear and a city in the middle&#10;&#10;AI-generated content may be incorrect.">
            <a:extLst>
              <a:ext uri="{FF2B5EF4-FFF2-40B4-BE49-F238E27FC236}">
                <a16:creationId xmlns:a16="http://schemas.microsoft.com/office/drawing/2014/main" id="{B92A4E7F-192D-D713-6F00-ED384D435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8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9D2D5-B3C0-AF9C-D2D0-F10A9088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AFC1F-BEEB-9D47-D93D-EB23C5E93D42}"/>
              </a:ext>
            </a:extLst>
          </p:cNvPr>
          <p:cNvSpPr txBox="1"/>
          <p:nvPr/>
        </p:nvSpPr>
        <p:spPr>
          <a:xfrm>
            <a:off x="4927471" y="628651"/>
            <a:ext cx="6588253" cy="3495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u="sng" cap="all" dirty="0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DNN Architecture: </a:t>
            </a:r>
            <a:endParaRPr lang="en-US" sz="3200" b="1" cap="all" dirty="0">
              <a:solidFill>
                <a:srgbClr val="FFFFFF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layer structure&#10;&#10;AI-generated content may be incorrect.">
            <a:extLst>
              <a:ext uri="{FF2B5EF4-FFF2-40B4-BE49-F238E27FC236}">
                <a16:creationId xmlns:a16="http://schemas.microsoft.com/office/drawing/2014/main" id="{A02DF6CC-63CD-75D3-F96B-9DC6F1A44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00" y="1114868"/>
            <a:ext cx="2337274" cy="4628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3CCD69-FC67-CFEB-5FEC-58112A5F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A9AE-7B4D-E54A-D3B6-B47CE42AA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24804" y="758880"/>
            <a:ext cx="2761416" cy="4933997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73562-D417-A8B6-410D-ABCB58A4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3871" y="2431176"/>
            <a:ext cx="3871019" cy="734811"/>
          </a:xfrm>
        </p:spPr>
        <p:txBody>
          <a:bodyPr>
            <a:normAutofit/>
          </a:bodyPr>
          <a:lstStyle/>
          <a:p>
            <a:pPr algn="r"/>
            <a:r>
              <a:rPr lang="en-US" sz="3200" b="1" u="sng" dirty="0"/>
              <a:t>RNN Architecture</a:t>
            </a:r>
            <a:r>
              <a:rPr lang="en-US" sz="2000" b="1" u="sng" dirty="0"/>
              <a:t>:</a:t>
            </a:r>
            <a:endParaRPr lang="en-IN" sz="2000" b="1" u="sng" dirty="0"/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D05B7673-F3F5-0573-61F7-BA2D6C161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499" y="454382"/>
            <a:ext cx="3240305" cy="56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3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7D7D6-5587-9E24-5CB0-EF634108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94440C-E98E-D912-0439-99428A185A6A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Algorithms Used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F1E9A-DE5D-BE53-46A4-B4420BE76C55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Convolutional Neural Networks (CNNs) 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Extracts spatial features and detects differences between real and spoofed faces.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98B91-233B-F87A-205D-6456F04B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86B18-0EC0-8605-C51E-FEF05858F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CEA95-9CCE-8AFC-1BBB-C877EABCBB54}"/>
              </a:ext>
            </a:extLst>
          </p:cNvPr>
          <p:cNvSpPr txBox="1"/>
          <p:nvPr/>
        </p:nvSpPr>
        <p:spPr>
          <a:xfrm>
            <a:off x="1282703" y="1289888"/>
            <a:ext cx="5854698" cy="2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Code Link</a:t>
            </a:r>
            <a:endParaRPr lang="en-US" sz="5400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8D15A-9110-D307-B571-E20951A4203D}"/>
              </a:ext>
            </a:extLst>
          </p:cNvPr>
          <p:cNvSpPr txBox="1"/>
          <p:nvPr/>
        </p:nvSpPr>
        <p:spPr>
          <a:xfrm>
            <a:off x="7918221" y="1289889"/>
            <a:ext cx="2989891" cy="4278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US" sz="24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Link: </a:t>
            </a:r>
            <a:r>
              <a:rPr lang="en-US" sz="24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hlinkClick r:id="rId3"/>
              </a:rPr>
              <a:t>https://github.com/KusumaGudavalli/Project.git</a:t>
            </a:r>
            <a:endParaRPr lang="en-US" sz="2400" b="1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8A11C-7E79-96BB-2C31-642D65A4F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E114A2-CE2B-AA76-3D0E-B84DF086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A8D66-23DF-A67A-CAF0-B5DDA2681FB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00738" y="971550"/>
            <a:ext cx="6291262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>
              <a:lnSpc>
                <a:spcPct val="110000"/>
              </a:lnSpc>
            </a:pPr>
            <a:r>
              <a:rPr lang="en-US" sz="1400" dirty="0"/>
              <a:t>Introduction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Objective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Scope of the Project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Literature Survey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Problem Identification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Proposed Work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Architecture Design And UML Modeling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Technical Design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Results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Conclusion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Future Work</a:t>
            </a:r>
          </a:p>
          <a:p>
            <a:pPr marL="342900">
              <a:lnSpc>
                <a:spcPct val="110000"/>
              </a:lnSpc>
            </a:pPr>
            <a:r>
              <a:rPr lang="en-US" sz="1400" dirty="0"/>
              <a:t>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7821D-E176-F23C-376C-05ACDE0E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66271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D6892-8F78-CFE4-FECF-16F97D79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86858-11CF-C624-35B1-82E3E3394D62}"/>
              </a:ext>
            </a:extLst>
          </p:cNvPr>
          <p:cNvSpPr txBox="1"/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 Evaluation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0B483-BFC8-8EF8-C7F6-6589EF74EF5D}"/>
              </a:ext>
            </a:extLst>
          </p:cNvPr>
          <p:cNvSpPr txBox="1"/>
          <p:nvPr/>
        </p:nvSpPr>
        <p:spPr>
          <a:xfrm>
            <a:off x="913795" y="2116384"/>
            <a:ext cx="635282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Metrics Used :</a:t>
            </a:r>
          </a:p>
          <a:p>
            <a:pPr marL="1257300" lvl="2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Accuracy 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Measures correctly classified instances</a:t>
            </a:r>
          </a:p>
          <a:p>
            <a:pPr marL="1257300" lvl="2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Precision 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Assesses how many predicted positive cases are actual positives</a:t>
            </a:r>
          </a:p>
          <a:p>
            <a:pPr marL="1257300" lvl="2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Recall 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Evaluates the ability to detect all real cases</a:t>
            </a:r>
          </a:p>
          <a:p>
            <a:pPr marL="1257300" lvl="2" indent="-228600" defTabSz="914400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F1 – Score : 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Balance precision and recall</a:t>
            </a:r>
            <a:endParaRPr lang="en-US" b="1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4B9C81B3-7F2C-CA69-5238-648807F21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4AD04-8E4A-1043-64CB-FCBFD362B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F4FAD-2104-4DD2-DF76-F5B6D1D1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4BC2BF-17B4-C034-0144-961629120C1F}"/>
              </a:ext>
            </a:extLst>
          </p:cNvPr>
          <p:cNvSpPr txBox="1"/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Confusion Matrix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911E3-CD3D-1C28-B32D-66CFED70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E7F0DFD1-B198-F7F2-81AC-2550E13C3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84036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4258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E0326-2892-1B15-A3E8-E3936E64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3C90D-EB25-2BCC-6D56-9A17CE329B36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Accuracy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AF86A-C431-8A67-C0FC-08DE1A98D7B5}"/>
                  </a:ext>
                </a:extLst>
              </p:cNvPr>
              <p:cNvSpPr txBox="1"/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Accuracy is one metric for evaluating classification models.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Informally, accuracy is he fraction of predictions our model got right.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Formally, accuracy has the following definition : 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  <a:p>
                <a:pPr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𝐴𝑐𝑐𝑢𝑐𝑎𝑟𝑦</m:t>
                    </m:r>
                    <m:r>
                      <a:rPr lang="en-US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AF86A-C431-8A67-C0FC-08DE1A98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4728D0-F654-4D59-15F6-6A0850271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1F796-B739-38F9-670D-8A045399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B41CE-5F67-9BFD-F3B0-40C2971E7DDF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Precision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0C362-FE18-F64F-5798-8FAFBA6B99C3}"/>
                  </a:ext>
                </a:extLst>
              </p:cNvPr>
              <p:cNvSpPr txBox="1"/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Precision is one indicator of a machine learning model’s performance- the quality pf a positive prediction made by the model.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Precision refers to the number of true positives divided by the total number of positives predictions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  <a:p>
                <a:pPr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0C362-FE18-F64F-5798-8FAFBA6B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6688F77-275F-84BE-9B22-AAA2A96B9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14530-601D-503C-521B-8B3059B5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51674D-40DD-7751-5FE0-79A1D94E5DA8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Recall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018D2-1AE2-BE29-19D3-8E0E98C397DF}"/>
                  </a:ext>
                </a:extLst>
              </p:cNvPr>
              <p:cNvSpPr txBox="1"/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The ability of a model to find all the relevant cases within a data set.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Recall as the number of true positives divided by the number of true positives </a:t>
                </a:r>
                <a:r>
                  <a:rPr lang="en-US" dirty="0" err="1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plud</a:t>
                </a:r>
                <a:r>
                  <a:rPr lang="en-US" dirty="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 the number of false negatives.</a:t>
                </a:r>
              </a:p>
              <a:p>
                <a:pPr marL="342900"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  <a:p>
                <a:pPr indent="-228600" defTabSz="9144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018D2-1AE2-BE29-19D3-8E0E98C3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29" y="971549"/>
                <a:ext cx="6291528" cy="4616450"/>
              </a:xfrm>
              <a:prstGeom prst="rect">
                <a:avLst/>
              </a:prstGeo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C73ED7B-E96D-B1A7-CD7D-DDE0AEC8C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EA62F-E023-B604-2115-EFB4B77B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C9D6C-0224-9087-B723-C4CDE1704726}"/>
              </a:ext>
            </a:extLst>
          </p:cNvPr>
          <p:cNvSpPr txBox="1"/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F1 - Score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123D5-CE42-9330-222A-A122A6A7D7FB}"/>
                  </a:ext>
                </a:extLst>
              </p:cNvPr>
              <p:cNvSpPr txBox="1"/>
              <p:nvPr/>
            </p:nvSpPr>
            <p:spPr>
              <a:xfrm>
                <a:off x="1466850" y="2473960"/>
                <a:ext cx="9247652" cy="3327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70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F1 – Score is the mean of precision and recall. In other words, it is the weighted average of precision and recall.</a:t>
                </a:r>
              </a:p>
              <a:p>
                <a:pPr marL="342900"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70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It is also known as the balanced F-Score or F-Measure.</a:t>
                </a:r>
              </a:p>
              <a:p>
                <a:pPr marL="342900"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700">
                    <a:effectLst>
                      <a:outerShdw blurRad="50800" dist="38100" dir="2700000" algn="tl" rotWithShape="0">
                        <a:srgbClr val="000000">
                          <a:alpha val="48000"/>
                        </a:srgbClr>
                      </a:outerShdw>
                    </a:effectLst>
                  </a:rPr>
                  <a:t>The value of the F-1 Score is high only when the precision and recall values are high</a:t>
                </a:r>
              </a:p>
              <a:p>
                <a:pPr marL="342900"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1700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  <a:p>
                <a:pPr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170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2∗(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700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  <a:p>
                <a:pPr indent="-228600" defTabSz="91440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70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+(</m:t>
                    </m:r>
                    <m:f>
                      <m:fPr>
                        <m:ctrlP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700" b="0" i="1">
                            <a:effectLst>
                              <a:outerShdw blurRad="50800" dist="38100" dir="2700000" algn="tl" rotWithShape="0">
                                <a:srgbClr val="000000">
                                  <a:alpha val="48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b="0" i="1">
                        <a:effectLst>
                          <a:outerShdw blurRad="50800" dist="38100" dir="2700000" algn="tl" rotWithShape="0">
                            <a:srgbClr val="000000">
                              <a:alpha val="48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>
                  <a:effectLst>
                    <a:outerShdw blurRad="50800" dist="38100" dir="2700000" algn="tl" rotWithShape="0">
                      <a:srgbClr val="000000">
                        <a:alpha val="48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123D5-CE42-9330-222A-A122A6A7D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2473960"/>
                <a:ext cx="9247652" cy="3327400"/>
              </a:xfrm>
              <a:prstGeom prst="rect">
                <a:avLst/>
              </a:prstGeom>
              <a:blipFill>
                <a:blip r:embed="rId3"/>
                <a:stretch>
                  <a:fillRect l="-461" t="-733" r="-2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415F486-CC36-BCB9-7553-B8B58BA43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C908-AF36-D964-8917-E1FDFBD8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823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4B64F-CF7A-252D-3E5E-A3741534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C2BB9-6688-5039-C563-9E5C4DEF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70619"/>
              </p:ext>
            </p:extLst>
          </p:nvPr>
        </p:nvGraphicFramePr>
        <p:xfrm>
          <a:off x="786580" y="2261419"/>
          <a:ext cx="10245211" cy="2969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570">
                  <a:extLst>
                    <a:ext uri="{9D8B030D-6E8A-4147-A177-3AD203B41FA5}">
                      <a16:colId xmlns:a16="http://schemas.microsoft.com/office/drawing/2014/main" val="4147295239"/>
                    </a:ext>
                  </a:extLst>
                </a:gridCol>
                <a:gridCol w="1259501">
                  <a:extLst>
                    <a:ext uri="{9D8B030D-6E8A-4147-A177-3AD203B41FA5}">
                      <a16:colId xmlns:a16="http://schemas.microsoft.com/office/drawing/2014/main" val="1882183563"/>
                    </a:ext>
                  </a:extLst>
                </a:gridCol>
                <a:gridCol w="1707535">
                  <a:extLst>
                    <a:ext uri="{9D8B030D-6E8A-4147-A177-3AD203B41FA5}">
                      <a16:colId xmlns:a16="http://schemas.microsoft.com/office/drawing/2014/main" val="616919663"/>
                    </a:ext>
                  </a:extLst>
                </a:gridCol>
                <a:gridCol w="1707535">
                  <a:extLst>
                    <a:ext uri="{9D8B030D-6E8A-4147-A177-3AD203B41FA5}">
                      <a16:colId xmlns:a16="http://schemas.microsoft.com/office/drawing/2014/main" val="3397157052"/>
                    </a:ext>
                  </a:extLst>
                </a:gridCol>
                <a:gridCol w="1707535">
                  <a:extLst>
                    <a:ext uri="{9D8B030D-6E8A-4147-A177-3AD203B41FA5}">
                      <a16:colId xmlns:a16="http://schemas.microsoft.com/office/drawing/2014/main" val="710080113"/>
                    </a:ext>
                  </a:extLst>
                </a:gridCol>
                <a:gridCol w="1707535">
                  <a:extLst>
                    <a:ext uri="{9D8B030D-6E8A-4147-A177-3AD203B41FA5}">
                      <a16:colId xmlns:a16="http://schemas.microsoft.com/office/drawing/2014/main" val="28516355"/>
                    </a:ext>
                  </a:extLst>
                </a:gridCol>
              </a:tblGrid>
              <a:tr h="593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Breed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63607"/>
                  </a:ext>
                </a:extLst>
              </a:tr>
              <a:tr h="593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–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~= 93.5%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2683"/>
                  </a:ext>
                </a:extLst>
              </a:tr>
              <a:tr h="593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–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96.1 %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95.6 %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~= 95.1%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19023"/>
                  </a:ext>
                </a:extLst>
              </a:tr>
              <a:tr h="593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 –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94.91 %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~=94.8%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35971"/>
                  </a:ext>
                </a:extLst>
              </a:tr>
              <a:tr h="593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95.57%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95.06%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~= 94.3%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191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03A170-9453-0F8F-BBA6-BD61848A1EC6}"/>
              </a:ext>
            </a:extLst>
          </p:cNvPr>
          <p:cNvSpPr txBox="1"/>
          <p:nvPr/>
        </p:nvSpPr>
        <p:spPr>
          <a:xfrm>
            <a:off x="2733368" y="833120"/>
            <a:ext cx="601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Sample Results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3653460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3B076-9C1B-81B0-A594-1B0BB2FF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7C6EF7-EB07-7BB7-E5F5-76A652CE1032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F3422-FFA8-A89F-22DF-C7B44F905C61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Successfully developed a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CNN model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for pet classification.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Implemented a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Flask-based API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for easy access.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Achieved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 accuracy (~95%)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on test images.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6E112E-A34E-6EAB-2BF1-F5C5257DD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D42DE-05AB-B6AE-C070-2478718B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074E1-42E5-1214-108C-8096DF8E330F}"/>
              </a:ext>
            </a:extLst>
          </p:cNvPr>
          <p:cNvSpPr txBox="1"/>
          <p:nvPr/>
        </p:nvSpPr>
        <p:spPr>
          <a:xfrm>
            <a:off x="913796" y="927100"/>
            <a:ext cx="3418766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Future Work: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0FC26-8D47-FFBB-FD4B-9952A2DF893D}"/>
              </a:ext>
            </a:extLst>
          </p:cNvPr>
          <p:cNvSpPr txBox="1"/>
          <p:nvPr/>
        </p:nvSpPr>
        <p:spPr>
          <a:xfrm>
            <a:off x="4976029" y="971549"/>
            <a:ext cx="6291528" cy="461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Expand classification to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more pet breeds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b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🔹 Optimize model for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real-time webcam classification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b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🔹 Deploy the model on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AWS Cloud for global access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  <a:b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🔹 Integrate with </a:t>
            </a:r>
            <a:r>
              <a:rPr lang="en-US" b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mobile applications</a:t>
            </a:r>
            <a:r>
              <a:rPr lang="en-US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B0511-F501-B770-FA50-765425532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1E03-1918-3439-C919-781A05CBC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6CF0-7890-79A6-924F-5AB84045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u="sng"/>
              <a:t>Introduction</a:t>
            </a:r>
            <a:r>
              <a:rPr lang="en-US" sz="29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1E595-5A22-5761-BE10-A3489569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Image classification is the task of identifying objects in images and categorizing them.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Deep learning, especially Convolutional Neural Networks, has improved accuracy significantly.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Distinguishing between Feline(cats) and Canine(dogs) images is a fundamental problem in recognition.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Many applications such as pet adoption platforms, veterinary diagnostics, and Wildlife monitoring, rely on such models.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84DF1-90FE-AD9A-1320-9DF19B505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EF639-B5C5-9A37-B74E-167154247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AD813-2171-B36C-6B03-D31A586E2600}"/>
              </a:ext>
            </a:extLst>
          </p:cNvPr>
          <p:cNvSpPr txBox="1"/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References : </a:t>
            </a:r>
            <a:endParaRPr lang="en-US" sz="3400" b="1" cap="all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3F9B4-AB7E-4801-5076-3E94C18C1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9804C537-CEC2-881A-BAE0-059265E16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160167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556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BCE91-AA5E-137A-EBDE-842357589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50D2-BDEC-7EE8-2763-C406F29B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A906A-2C37-4340-E7A0-48E02FCDE7B1}"/>
              </a:ext>
            </a:extLst>
          </p:cNvPr>
          <p:cNvSpPr txBox="1"/>
          <p:nvPr/>
        </p:nvSpPr>
        <p:spPr>
          <a:xfrm>
            <a:off x="838199" y="1298520"/>
            <a:ext cx="1024689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en-US" sz="2400" b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FAE4B-29C5-E2AB-6C41-C047F62BC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DDAF9-8916-62E1-9576-B65A5AB5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B3D-74DB-D5FC-8EC0-D4213D2A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u="sng"/>
              <a:t>objective</a:t>
            </a:r>
            <a:r>
              <a:rPr lang="en-US" sz="34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FA4C-1E44-8F76-4E60-8BE06A26C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Develop an AI model capable of distinguishing between cat and dog images.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Use a CNN architecture to achieve high accuracy.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Provide a user-friendly interface via Flask-based web application.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Ensure real-time prediction with a lightweight model.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Optimize accuracy and performance by training the model on a labelled dataset.</a:t>
            </a:r>
          </a:p>
          <a:p>
            <a:pPr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0AACE-D5BB-3A1D-D80F-02F6CD8BD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02CCB-620E-780D-5E10-12563A98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02F-BD07-1B6F-6AFE-8D64EDD0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u="sng"/>
              <a:t>Scope of the project</a:t>
            </a:r>
            <a:r>
              <a:rPr lang="en-US" sz="34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8995-F5E0-F587-8A7B-ED1E6FA6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Pet Adoption &amp; Animal Welfare: Automatically classify animals in images.</a:t>
            </a:r>
          </a:p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Veterinary Clinics &amp; Research: Assist in pet disease diagnosis based on features.</a:t>
            </a:r>
          </a:p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Wildlife Monitoring: Identify the species in images captured in the wild.</a:t>
            </a:r>
          </a:p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Surveillance &amp; Security: Detect pets in security footage to track missing pets.</a:t>
            </a:r>
          </a:p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48CD9-2D06-4B1C-F061-6768CA6C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1EEA9-5A88-95C5-465F-64D779CD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5884-E0BD-816F-D689-E1BB4E74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u="sng"/>
              <a:t>Further Proceedings</a:t>
            </a:r>
            <a:r>
              <a:rPr lang="en-US" sz="5400" b="1"/>
              <a:t> </a:t>
            </a:r>
            <a:endParaRPr lang="en-IN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1A81-1334-C654-B95D-721CBC9A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anchor="ctr">
            <a:normAutofit/>
          </a:bodyPr>
          <a:lstStyle/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b="1"/>
              <a:t>Extend the system to classify multiple breeds of cats and dogs.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200" b="1"/>
              <a:t>Implement a real-time webcam-based classification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3D961-425D-6E0F-F1AE-2E301CAC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B73EF-C4F8-691C-ABC7-2679F885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5AC-BB73-7439-0D1F-4404696D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5400" u="sng"/>
              <a:t>Literature Survey</a:t>
            </a:r>
            <a:r>
              <a:rPr lang="en-US" sz="5400" b="1"/>
              <a:t> </a:t>
            </a:r>
            <a:endParaRPr lang="en-IN" sz="5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8A4C3-3B49-B648-A63D-79F1F58A2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anchor="ctr">
            <a:normAutofit/>
          </a:bodyPr>
          <a:lstStyle/>
          <a:p>
            <a:pPr marL="800100" lvl="1" indent="-342900" algn="l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400"/>
              <a:t>Traditional Methods: rely on hand-crafted features(</a:t>
            </a:r>
            <a:r>
              <a:rPr lang="en-US" sz="1400" err="1"/>
              <a:t>eg</a:t>
            </a:r>
            <a:r>
              <a:rPr lang="en-US" sz="1400"/>
              <a:t>: </a:t>
            </a:r>
            <a:r>
              <a:rPr lang="en-US" sz="1400" err="1"/>
              <a:t>color,texture</a:t>
            </a:r>
            <a:r>
              <a:rPr lang="en-US" sz="1400"/>
              <a:t>).</a:t>
            </a:r>
          </a:p>
          <a:p>
            <a:pPr marL="800100" lvl="1" indent="-342900" algn="l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400"/>
              <a:t>Machine learning Techniques: Use SVM,KNN, but limited in accuracy.</a:t>
            </a:r>
          </a:p>
          <a:p>
            <a:pPr marL="800100" lvl="1" indent="-342900" algn="l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400"/>
              <a:t>Deep Learning-Based Methods(CNNs): Automatically extracts features providing better accuracy.</a:t>
            </a:r>
          </a:p>
          <a:p>
            <a:pPr marL="800100" lvl="1" indent="-342900" algn="l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B84-D047-2C53-CD83-286779F4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08950-7BF4-2D0D-73AB-72E58DC4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06C3-0981-B59F-B35E-F7D9671CD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u="sng"/>
              <a:t>Problem Identification</a:t>
            </a:r>
            <a:r>
              <a:rPr lang="en-US" sz="26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0901-AF42-C86B-670D-C6BD31C1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 </a:t>
            </a:r>
            <a:r>
              <a:rPr lang="en-US" sz="2000" b="1"/>
              <a:t>Hand-crafted features</a:t>
            </a:r>
            <a:r>
              <a:rPr lang="en-US" sz="2000"/>
              <a:t> are inefficient for complex images.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 </a:t>
            </a:r>
            <a:r>
              <a:rPr lang="en-US" sz="2000" b="1"/>
              <a:t>Lack of large datasets</a:t>
            </a:r>
            <a:r>
              <a:rPr lang="en-US" sz="2000"/>
              <a:t> leads to poor model generalization.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Shallow models (SVM, KNN, Decision Trees)</a:t>
            </a:r>
            <a:r>
              <a:rPr lang="en-US" sz="2000"/>
              <a:t> fail to learn deep representations.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CNNs extract </a:t>
            </a:r>
            <a:r>
              <a:rPr lang="en-US" sz="2000" b="1"/>
              <a:t>spatial and hierarchical features</a:t>
            </a:r>
            <a:r>
              <a:rPr lang="en-US" sz="2000"/>
              <a:t>, making classification </a:t>
            </a:r>
            <a:r>
              <a:rPr lang="en-US" sz="2000" b="1"/>
              <a:t>highly accurate</a:t>
            </a:r>
            <a:r>
              <a:rPr lang="en-US" sz="2000"/>
              <a:t>.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</a:t>
            </a:r>
            <a:r>
              <a:rPr lang="en-US" sz="2000" b="1"/>
              <a:t>use of data augmentation</a:t>
            </a:r>
            <a:r>
              <a:rPr lang="en-US" sz="2000"/>
              <a:t> helps in dealing with overfitting.</a:t>
            </a:r>
          </a:p>
          <a:p>
            <a:pPr marL="342900" indent="-228600" algn="l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93B4F-244E-3421-E576-C8C69810A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43F05-335E-4AD5-E58F-3C8D2F12B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F3DF-B600-00A3-97AE-C551F419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u="sng"/>
              <a:t>Proposed work</a:t>
            </a:r>
            <a:r>
              <a:rPr lang="en-US" sz="340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C3A39-E1B8-2621-A577-C47FACEB1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Dataset:</a:t>
            </a:r>
            <a:r>
              <a:rPr lang="en-US" sz="2200"/>
              <a:t> Train on a labeled dataset of </a:t>
            </a:r>
            <a:r>
              <a:rPr lang="en-US" sz="2200" b="1"/>
              <a:t>cat and dog images</a:t>
            </a:r>
            <a:r>
              <a:rPr lang="en-US" sz="220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Deep Learning Model:</a:t>
            </a:r>
            <a:r>
              <a:rPr lang="en-US" sz="2200"/>
              <a:t> Use </a:t>
            </a:r>
            <a:r>
              <a:rPr lang="en-US" sz="2200" b="1"/>
              <a:t>Convolutional Neural Networks(CNNs)</a:t>
            </a:r>
            <a:r>
              <a:rPr lang="en-US" sz="2200"/>
              <a:t> for feature extraction.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Framework:</a:t>
            </a:r>
            <a:r>
              <a:rPr lang="en-US" sz="2200"/>
              <a:t> Implement </a:t>
            </a:r>
            <a:r>
              <a:rPr lang="en-US" sz="2200" b="1"/>
              <a:t>Flask</a:t>
            </a:r>
            <a:r>
              <a:rPr lang="en-US" sz="2200"/>
              <a:t> for building a </a:t>
            </a:r>
            <a:r>
              <a:rPr lang="en-US" sz="2200" b="1"/>
              <a:t>web-based classification system</a:t>
            </a:r>
            <a:r>
              <a:rPr lang="en-US" sz="220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Deployment:</a:t>
            </a:r>
            <a:r>
              <a:rPr lang="en-US" sz="2200"/>
              <a:t> Allow users to upload images and get </a:t>
            </a:r>
            <a:r>
              <a:rPr lang="en-US" sz="2200" b="1"/>
              <a:t>instant predictions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/>
              <a:t>.</a:t>
            </a:r>
          </a:p>
          <a:p>
            <a:pPr marL="342900" indent="-2286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B6893-9642-6635-9A73-50ED16A4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898A53-514D-485A-931D-285CADAA4C0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1647</TotalTime>
  <Words>1020</Words>
  <Application>Microsoft Office PowerPoint</Application>
  <PresentationFormat>Widescreen</PresentationFormat>
  <Paragraphs>159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Optimization of Cat and Dog Image Recognition Using CNN and DNN Architecture Evaluation</vt:lpstr>
      <vt:lpstr>Contents</vt:lpstr>
      <vt:lpstr>Introduction </vt:lpstr>
      <vt:lpstr>objective </vt:lpstr>
      <vt:lpstr>Scope of the project </vt:lpstr>
      <vt:lpstr>Further Proceedings </vt:lpstr>
      <vt:lpstr>Literature Survey </vt:lpstr>
      <vt:lpstr>Problem Identification </vt:lpstr>
      <vt:lpstr>Proposed work </vt:lpstr>
      <vt:lpstr>PowerPoint Presentation</vt:lpstr>
      <vt:lpstr>Architecture design  and  uml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Teja</dc:creator>
  <cp:lastModifiedBy>Kusuma Gudavalli</cp:lastModifiedBy>
  <cp:revision>24</cp:revision>
  <dcterms:created xsi:type="dcterms:W3CDTF">2025-01-09T09:32:21Z</dcterms:created>
  <dcterms:modified xsi:type="dcterms:W3CDTF">2025-03-17T09:50:09Z</dcterms:modified>
</cp:coreProperties>
</file>