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58" r:id="rId8"/>
    <p:sldId id="261" r:id="rId9"/>
    <p:sldId id="284" r:id="rId10"/>
    <p:sldId id="28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6196" y="712484"/>
            <a:ext cx="9815804" cy="2402633"/>
          </a:xfrm>
        </p:spPr>
        <p:txBody>
          <a:bodyPr/>
          <a:lstStyle/>
          <a:p>
            <a:r>
              <a:rPr lang="en-IN" dirty="0"/>
              <a:t>AI Medical Prescription    	Verification System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708" y="3115117"/>
            <a:ext cx="7077456" cy="133558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Enhancing Patient Safety Through Intelligent Drug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DD58C-A1AA-4D66-5953-2BF00F83A3E6}"/>
              </a:ext>
            </a:extLst>
          </p:cNvPr>
          <p:cNvSpPr txBox="1"/>
          <p:nvPr/>
        </p:nvSpPr>
        <p:spPr>
          <a:xfrm>
            <a:off x="9405257" y="4590662"/>
            <a:ext cx="263771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Team: Pixel Precision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Rahul R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Keerthana V R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Kusuma R 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57" y="5885547"/>
            <a:ext cx="7781544" cy="859055"/>
          </a:xfrm>
        </p:spPr>
        <p:txBody>
          <a:bodyPr>
            <a:noAutofit/>
          </a:bodyPr>
          <a:lstStyle/>
          <a:p>
            <a:r>
              <a:rPr lang="en-US" sz="4000" dirty="0"/>
              <a:t>The Problem: A Critical Need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Heading: The Challenge of Prescription Accuracy</a:t>
            </a:r>
            <a:br>
              <a:rPr lang="en-US" sz="2800" dirty="0"/>
            </a:br>
            <a:br>
              <a:rPr lang="en-US" sz="2800" dirty="0"/>
            </a:br>
            <a:r>
              <a:rPr lang="en-US" sz="2800" u="sng" dirty="0"/>
              <a:t>Key Points:</a:t>
            </a: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br>
              <a:rPr lang="en-US" sz="2800" u="sng" dirty="0"/>
            </a:b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45DBA-03A4-4939-08F6-60A9A66F9F26}"/>
              </a:ext>
            </a:extLst>
          </p:cNvPr>
          <p:cNvSpPr txBox="1"/>
          <p:nvPr/>
        </p:nvSpPr>
        <p:spPr>
          <a:xfrm>
            <a:off x="1287041" y="4189313"/>
            <a:ext cx="66287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Human error in complex medical scenarios.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Dangerous drug interactions and side effects.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Manual checks are slow and prone to mistakes.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Patient-specific factors (age, allergies) are easily overlooked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ader01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06" y="1244065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Our Solution: The AI-Powered Safety Net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273362-4FFF-6E3C-2E8D-7C19AE70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Challenge of Prescription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76413D6-069F-3536-1E46-5C86D6C70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4783" y="2391112"/>
            <a:ext cx="972081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Heading: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Challenge of Prescription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7B738-FE8F-F728-4B47-7C294AA72C34}"/>
              </a:ext>
            </a:extLst>
          </p:cNvPr>
          <p:cNvSpPr txBox="1"/>
          <p:nvPr/>
        </p:nvSpPr>
        <p:spPr>
          <a:xfrm>
            <a:off x="794783" y="3633212"/>
            <a:ext cx="7837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Key Points: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intelligent system to automate drug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Provides instant feedback on prescription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Reduces errors and improves clinical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Uses a robust, two-part architecture for scalability.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871606"/>
            <a:ext cx="11214100" cy="590931"/>
          </a:xfrm>
        </p:spPr>
        <p:txBody>
          <a:bodyPr/>
          <a:lstStyle/>
          <a:p>
            <a:r>
              <a:rPr lang="en-US" sz="3600" dirty="0"/>
              <a:t>Technology Stack: The Building Blocks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CE7DF1-FAB1-DB3B-5650-F1844EB4BE8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1952565"/>
            <a:ext cx="606826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Heading: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Our Technical Foundation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8A5BE2-436C-1640-316B-D127E2EC8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02" y="2921320"/>
            <a:ext cx="920518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Points: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(Python) for a high-performance API. Manages all analysis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(Python) for an interactive, web-based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library for secure communication between       frontend and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Models: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pydantic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strict data validation.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425856"/>
            <a:ext cx="7605745" cy="1089529"/>
          </a:xfrm>
        </p:spPr>
        <p:txBody>
          <a:bodyPr/>
          <a:lstStyle/>
          <a:p>
            <a:r>
              <a:rPr lang="en-US" sz="3600" dirty="0"/>
              <a:t>Key Feature 1: Drug Interaction &amp; Safety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9193147-7545-278E-44E3-427E12B4F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2765334"/>
            <a:ext cx="78016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Heading: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Proactive Drug Interaction Screening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0AAA9-DA18-4FD3-8220-532DDD15746F}"/>
              </a:ext>
            </a:extLst>
          </p:cNvPr>
          <p:cNvSpPr txBox="1"/>
          <p:nvPr/>
        </p:nvSpPr>
        <p:spPr>
          <a:xfrm>
            <a:off x="241300" y="3429000"/>
            <a:ext cx="81469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Key Points: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Analyzes all prescribed drugs in real-time.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Identifies high, moderate, and low-severity interactions.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Provides clear, actionable clinical recommendations to mitigate risk.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Example: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Warfarin + Aspirin = High risk of bleeding.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35" y="1340506"/>
            <a:ext cx="11214100" cy="590931"/>
          </a:xfrm>
        </p:spPr>
        <p:txBody>
          <a:bodyPr/>
          <a:lstStyle/>
          <a:p>
            <a:r>
              <a:rPr lang="en-US" sz="3600" dirty="0"/>
              <a:t>Key Feature 3: AI Text Extraction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08579-8785-CB36-04B2-931F4101D433}"/>
              </a:ext>
            </a:extLst>
          </p:cNvPr>
          <p:cNvSpPr txBox="1"/>
          <p:nvPr/>
        </p:nvSpPr>
        <p:spPr>
          <a:xfrm>
            <a:off x="438538" y="2258009"/>
            <a:ext cx="6662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Heading:</a:t>
            </a:r>
            <a:r>
              <a:rPr lang="en-IN" sz="3200" dirty="0">
                <a:solidFill>
                  <a:schemeClr val="bg1"/>
                </a:solidFill>
              </a:rPr>
              <a:t> Intelligent Text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6C864-5D66-B1D5-8C6A-2CC2B900BA56}"/>
              </a:ext>
            </a:extLst>
          </p:cNvPr>
          <p:cNvSpPr txBox="1"/>
          <p:nvPr/>
        </p:nvSpPr>
        <p:spPr>
          <a:xfrm>
            <a:off x="438538" y="3081317"/>
            <a:ext cx="10818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Key Points: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Automatically extracts drug names, dosages, and frequencies from clinical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Eliminates manual data entry, saving time and preventing typos.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Powered by advanced regular expressions for pattern recognition.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EDD5-D932-2585-B52F-FB136709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597284"/>
            <a:ext cx="7383884" cy="590931"/>
          </a:xfrm>
        </p:spPr>
        <p:txBody>
          <a:bodyPr/>
          <a:lstStyle/>
          <a:p>
            <a:r>
              <a:rPr lang="en-IN" sz="3600" dirty="0"/>
              <a:t>Conclusion: Impact &amp; 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0E38ED-A38C-973E-079D-712D35C0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933E1-E7F6-6424-7FAB-502026D6C651}"/>
              </a:ext>
            </a:extLst>
          </p:cNvPr>
          <p:cNvSpPr txBox="1"/>
          <p:nvPr/>
        </p:nvSpPr>
        <p:spPr>
          <a:xfrm>
            <a:off x="444500" y="2402632"/>
            <a:ext cx="8742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Heading:</a:t>
            </a:r>
            <a:r>
              <a:rPr lang="en-IN" sz="3200" dirty="0">
                <a:solidFill>
                  <a:schemeClr val="bg1"/>
                </a:solidFill>
              </a:rPr>
              <a:t> The Road Ahead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6A79F-4B30-C67C-FDC0-891298D41921}"/>
              </a:ext>
            </a:extLst>
          </p:cNvPr>
          <p:cNvSpPr txBox="1"/>
          <p:nvPr/>
        </p:nvSpPr>
        <p:spPr>
          <a:xfrm>
            <a:off x="942392" y="3144976"/>
            <a:ext cx="1016066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Key Points: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Impact:</a:t>
            </a:r>
            <a:r>
              <a:rPr lang="en-US" sz="2000" dirty="0">
                <a:solidFill>
                  <a:schemeClr val="bg1"/>
                </a:solidFill>
              </a:rPr>
              <a:t> A powerful tool for enhancing patient safety and supporting clinical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Scalability:</a:t>
            </a:r>
            <a:r>
              <a:rPr lang="en-US" sz="2000" dirty="0">
                <a:solidFill>
                  <a:schemeClr val="bg1"/>
                </a:solidFill>
              </a:rPr>
              <a:t> The modular design allows for easy expansion and upgrades.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Future Enhancements: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Integrating with real-world medical databases (</a:t>
            </a:r>
            <a:r>
              <a:rPr lang="en-US" sz="2000" dirty="0" err="1">
                <a:solidFill>
                  <a:schemeClr val="bg1"/>
                </a:solidFill>
              </a:rPr>
              <a:t>RxNorm</a:t>
            </a:r>
            <a:r>
              <a:rPr lang="en-US" sz="2000" dirty="0">
                <a:solidFill>
                  <a:schemeClr val="bg1"/>
                </a:solidFill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Adding a user authentication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Implementing more advanced NLP for complex medical reports.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1" y="2807207"/>
            <a:ext cx="4990449" cy="1876759"/>
          </a:xfrm>
        </p:spPr>
        <p:txBody>
          <a:bodyPr/>
          <a:lstStyle/>
          <a:p>
            <a:r>
              <a:rPr lang="en-US" sz="7200" dirty="0"/>
              <a:t>Thank You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45</TotalTime>
  <Words>389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Arial Unicode MS</vt:lpstr>
      <vt:lpstr>Calibri</vt:lpstr>
      <vt:lpstr>Trade Gothic LT Pro</vt:lpstr>
      <vt:lpstr>Trebuchet MS</vt:lpstr>
      <vt:lpstr>Office Theme</vt:lpstr>
      <vt:lpstr>AI Medical Prescription     Verification System </vt:lpstr>
      <vt:lpstr>The Problem: A Critical Need  Heading: The Challenge of Prescription Accuracy  Key Points:       </vt:lpstr>
      <vt:lpstr>Our Solution: The AI-Powered Safety Net</vt:lpstr>
      <vt:lpstr>Technology Stack: The Building Blocks</vt:lpstr>
      <vt:lpstr>Key Feature 1: Drug Interaction &amp; Safety</vt:lpstr>
      <vt:lpstr>Key Feature 3: AI Text Extraction</vt:lpstr>
      <vt:lpstr>Conclusion: Impact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NAIK</dc:creator>
  <cp:lastModifiedBy>RAHUL NAIK</cp:lastModifiedBy>
  <cp:revision>1</cp:revision>
  <dcterms:created xsi:type="dcterms:W3CDTF">2025-08-14T06:15:41Z</dcterms:created>
  <dcterms:modified xsi:type="dcterms:W3CDTF">2025-08-14T07:01:00Z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