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 id="2147483813" r:id="rId2"/>
    <p:sldMasterId id="2147483856" r:id="rId3"/>
  </p:sldMasterIdLst>
  <p:notesMasterIdLst>
    <p:notesMasterId r:id="rId93"/>
  </p:notesMasterIdLst>
  <p:sldIdLst>
    <p:sldId id="391" r:id="rId4"/>
    <p:sldId id="387" r:id="rId5"/>
    <p:sldId id="347" r:id="rId6"/>
    <p:sldId id="361" r:id="rId7"/>
    <p:sldId id="392" r:id="rId8"/>
    <p:sldId id="364" r:id="rId9"/>
    <p:sldId id="365" r:id="rId10"/>
    <p:sldId id="366" r:id="rId11"/>
    <p:sldId id="367" r:id="rId12"/>
    <p:sldId id="390" r:id="rId13"/>
    <p:sldId id="388" r:id="rId14"/>
    <p:sldId id="389" r:id="rId15"/>
    <p:sldId id="393" r:id="rId16"/>
    <p:sldId id="394" r:id="rId17"/>
    <p:sldId id="395" r:id="rId18"/>
    <p:sldId id="398" r:id="rId19"/>
    <p:sldId id="401"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0" r:id="rId47"/>
    <p:sldId id="441" r:id="rId48"/>
    <p:sldId id="442" r:id="rId49"/>
    <p:sldId id="443" r:id="rId50"/>
    <p:sldId id="444" r:id="rId51"/>
    <p:sldId id="449" r:id="rId52"/>
    <p:sldId id="450" r:id="rId53"/>
    <p:sldId id="453" r:id="rId54"/>
    <p:sldId id="454" r:id="rId55"/>
    <p:sldId id="455" r:id="rId56"/>
    <p:sldId id="456" r:id="rId57"/>
    <p:sldId id="458" r:id="rId58"/>
    <p:sldId id="459" r:id="rId59"/>
    <p:sldId id="460" r:id="rId60"/>
    <p:sldId id="461" r:id="rId61"/>
    <p:sldId id="462" r:id="rId62"/>
    <p:sldId id="463" r:id="rId63"/>
    <p:sldId id="464" r:id="rId64"/>
    <p:sldId id="465" r:id="rId65"/>
    <p:sldId id="468" r:id="rId66"/>
    <p:sldId id="469" r:id="rId67"/>
    <p:sldId id="470" r:id="rId68"/>
    <p:sldId id="471" r:id="rId69"/>
    <p:sldId id="472" r:id="rId70"/>
    <p:sldId id="473" r:id="rId71"/>
    <p:sldId id="474" r:id="rId72"/>
    <p:sldId id="475" r:id="rId73"/>
    <p:sldId id="476" r:id="rId74"/>
    <p:sldId id="481" r:id="rId75"/>
    <p:sldId id="482" r:id="rId76"/>
    <p:sldId id="485" r:id="rId77"/>
    <p:sldId id="488" r:id="rId78"/>
    <p:sldId id="489" r:id="rId79"/>
    <p:sldId id="492" r:id="rId80"/>
    <p:sldId id="493" r:id="rId81"/>
    <p:sldId id="494" r:id="rId82"/>
    <p:sldId id="495" r:id="rId83"/>
    <p:sldId id="496" r:id="rId84"/>
    <p:sldId id="497" r:id="rId85"/>
    <p:sldId id="498" r:id="rId86"/>
    <p:sldId id="499" r:id="rId87"/>
    <p:sldId id="500" r:id="rId88"/>
    <p:sldId id="501" r:id="rId89"/>
    <p:sldId id="504" r:id="rId90"/>
    <p:sldId id="502" r:id="rId91"/>
    <p:sldId id="503" r:id="rId92"/>
  </p:sldIdLst>
  <p:sldSz cx="13716000" cy="7589838"/>
  <p:notesSz cx="6858000" cy="9144000"/>
  <p:custDataLst>
    <p:tags r:id="rId94"/>
  </p:custDataLst>
  <p:defaultTextStyle>
    <a:defPPr>
      <a:defRPr lang="en-US"/>
    </a:defPPr>
    <a:lvl1pPr algn="l" defTabSz="1198157" rtl="0" fontAlgn="base">
      <a:spcBef>
        <a:spcPct val="0"/>
      </a:spcBef>
      <a:spcAft>
        <a:spcPct val="0"/>
      </a:spcAft>
      <a:defRPr sz="2400" kern="1200">
        <a:solidFill>
          <a:schemeClr val="tx1"/>
        </a:solidFill>
        <a:latin typeface="Arial" charset="0"/>
        <a:ea typeface="+mn-ea"/>
        <a:cs typeface="Arial" charset="0"/>
      </a:defRPr>
    </a:lvl1pPr>
    <a:lvl2pPr marL="599079" indent="-142641" algn="l" defTabSz="1198157" rtl="0" fontAlgn="base">
      <a:spcBef>
        <a:spcPct val="0"/>
      </a:spcBef>
      <a:spcAft>
        <a:spcPct val="0"/>
      </a:spcAft>
      <a:defRPr sz="2400" kern="1200">
        <a:solidFill>
          <a:schemeClr val="tx1"/>
        </a:solidFill>
        <a:latin typeface="Arial" charset="0"/>
        <a:ea typeface="+mn-ea"/>
        <a:cs typeface="Arial" charset="0"/>
      </a:defRPr>
    </a:lvl2pPr>
    <a:lvl3pPr marL="1198157" indent="-285276" algn="l" defTabSz="1198157" rtl="0" fontAlgn="base">
      <a:spcBef>
        <a:spcPct val="0"/>
      </a:spcBef>
      <a:spcAft>
        <a:spcPct val="0"/>
      </a:spcAft>
      <a:defRPr sz="2400" kern="1200">
        <a:solidFill>
          <a:schemeClr val="tx1"/>
        </a:solidFill>
        <a:latin typeface="Arial" charset="0"/>
        <a:ea typeface="+mn-ea"/>
        <a:cs typeface="Arial" charset="0"/>
      </a:defRPr>
    </a:lvl3pPr>
    <a:lvl4pPr marL="1798831" indent="-429496" algn="l" defTabSz="1198157" rtl="0" fontAlgn="base">
      <a:spcBef>
        <a:spcPct val="0"/>
      </a:spcBef>
      <a:spcAft>
        <a:spcPct val="0"/>
      </a:spcAft>
      <a:defRPr sz="2400" kern="1200">
        <a:solidFill>
          <a:schemeClr val="tx1"/>
        </a:solidFill>
        <a:latin typeface="Arial" charset="0"/>
        <a:ea typeface="+mn-ea"/>
        <a:cs typeface="Arial" charset="0"/>
      </a:defRPr>
    </a:lvl4pPr>
    <a:lvl5pPr marL="2397899" indent="-572137" algn="l" defTabSz="1198157" rtl="0" fontAlgn="base">
      <a:spcBef>
        <a:spcPct val="0"/>
      </a:spcBef>
      <a:spcAft>
        <a:spcPct val="0"/>
      </a:spcAft>
      <a:defRPr sz="2400" kern="1200">
        <a:solidFill>
          <a:schemeClr val="tx1"/>
        </a:solidFill>
        <a:latin typeface="Arial" charset="0"/>
        <a:ea typeface="+mn-ea"/>
        <a:cs typeface="Arial" charset="0"/>
      </a:defRPr>
    </a:lvl5pPr>
    <a:lvl6pPr marL="2282207" algn="l" defTabSz="912881" rtl="0" eaLnBrk="1" latinLnBrk="0" hangingPunct="1">
      <a:defRPr sz="2400" kern="1200">
        <a:solidFill>
          <a:schemeClr val="tx1"/>
        </a:solidFill>
        <a:latin typeface="Arial" charset="0"/>
        <a:ea typeface="+mn-ea"/>
        <a:cs typeface="Arial" charset="0"/>
      </a:defRPr>
    </a:lvl6pPr>
    <a:lvl7pPr marL="2738647" algn="l" defTabSz="912881" rtl="0" eaLnBrk="1" latinLnBrk="0" hangingPunct="1">
      <a:defRPr sz="2400" kern="1200">
        <a:solidFill>
          <a:schemeClr val="tx1"/>
        </a:solidFill>
        <a:latin typeface="Arial" charset="0"/>
        <a:ea typeface="+mn-ea"/>
        <a:cs typeface="Arial" charset="0"/>
      </a:defRPr>
    </a:lvl7pPr>
    <a:lvl8pPr marL="3195088" algn="l" defTabSz="912881" rtl="0" eaLnBrk="1" latinLnBrk="0" hangingPunct="1">
      <a:defRPr sz="2400" kern="1200">
        <a:solidFill>
          <a:schemeClr val="tx1"/>
        </a:solidFill>
        <a:latin typeface="Arial" charset="0"/>
        <a:ea typeface="+mn-ea"/>
        <a:cs typeface="Arial" charset="0"/>
      </a:defRPr>
    </a:lvl8pPr>
    <a:lvl9pPr marL="3651528" algn="l" defTabSz="912881"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391">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458B35"/>
    <a:srgbClr val="FF0000"/>
    <a:srgbClr val="CCFFFF"/>
    <a:srgbClr val="99FFCC"/>
    <a:srgbClr val="00FFCC"/>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553" autoAdjust="0"/>
  </p:normalViewPr>
  <p:slideViewPr>
    <p:cSldViewPr>
      <p:cViewPr varScale="1">
        <p:scale>
          <a:sx n="62" d="100"/>
          <a:sy n="62" d="100"/>
        </p:scale>
        <p:origin x="558" y="114"/>
      </p:cViewPr>
      <p:guideLst>
        <p:guide orient="horz" pos="2391"/>
        <p:guide pos="4320"/>
      </p:guideLst>
    </p:cSldViewPr>
  </p:slideViewPr>
  <p:outlineViewPr>
    <p:cViewPr>
      <p:scale>
        <a:sx n="33" d="100"/>
        <a:sy n="33" d="100"/>
      </p:scale>
      <p:origin x="24" y="702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notesMaster" Target="notesMasters/notesMaster1.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207DC7-6DB6-4E24-BC93-D1B373CD731C}" type="datetimeFigureOut">
              <a:rPr lang="en-IN" smtClean="0"/>
              <a:pPr/>
              <a:t>04-04-2022</a:t>
            </a:fld>
            <a:endParaRPr lang="en-IN"/>
          </a:p>
        </p:txBody>
      </p:sp>
      <p:sp>
        <p:nvSpPr>
          <p:cNvPr id="4" name="Slide Image Placeholder 3"/>
          <p:cNvSpPr>
            <a:spLocks noGrp="1" noRot="1" noChangeAspect="1"/>
          </p:cNvSpPr>
          <p:nvPr>
            <p:ph type="sldImg" idx="2"/>
          </p:nvPr>
        </p:nvSpPr>
        <p:spPr>
          <a:xfrm>
            <a:off x="331788" y="685800"/>
            <a:ext cx="61944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046917-C205-4EDB-B695-813B755DFF6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2881" rtl="0" eaLnBrk="1" latinLnBrk="0" hangingPunct="1">
      <a:defRPr sz="1200" kern="1200">
        <a:solidFill>
          <a:schemeClr val="tx1"/>
        </a:solidFill>
        <a:latin typeface="+mn-lt"/>
        <a:ea typeface="+mn-ea"/>
        <a:cs typeface="+mn-cs"/>
      </a:defRPr>
    </a:lvl1pPr>
    <a:lvl2pPr marL="456441" algn="l" defTabSz="912881" rtl="0" eaLnBrk="1" latinLnBrk="0" hangingPunct="1">
      <a:defRPr sz="1200" kern="1200">
        <a:solidFill>
          <a:schemeClr val="tx1"/>
        </a:solidFill>
        <a:latin typeface="+mn-lt"/>
        <a:ea typeface="+mn-ea"/>
        <a:cs typeface="+mn-cs"/>
      </a:defRPr>
    </a:lvl2pPr>
    <a:lvl3pPr marL="912881" algn="l" defTabSz="912881" rtl="0" eaLnBrk="1" latinLnBrk="0" hangingPunct="1">
      <a:defRPr sz="1200" kern="1200">
        <a:solidFill>
          <a:schemeClr val="tx1"/>
        </a:solidFill>
        <a:latin typeface="+mn-lt"/>
        <a:ea typeface="+mn-ea"/>
        <a:cs typeface="+mn-cs"/>
      </a:defRPr>
    </a:lvl3pPr>
    <a:lvl4pPr marL="1369326" algn="l" defTabSz="912881" rtl="0" eaLnBrk="1" latinLnBrk="0" hangingPunct="1">
      <a:defRPr sz="1200" kern="1200">
        <a:solidFill>
          <a:schemeClr val="tx1"/>
        </a:solidFill>
        <a:latin typeface="+mn-lt"/>
        <a:ea typeface="+mn-ea"/>
        <a:cs typeface="+mn-cs"/>
      </a:defRPr>
    </a:lvl4pPr>
    <a:lvl5pPr marL="1825762" algn="l" defTabSz="912881" rtl="0" eaLnBrk="1" latinLnBrk="0" hangingPunct="1">
      <a:defRPr sz="1200" kern="1200">
        <a:solidFill>
          <a:schemeClr val="tx1"/>
        </a:solidFill>
        <a:latin typeface="+mn-lt"/>
        <a:ea typeface="+mn-ea"/>
        <a:cs typeface="+mn-cs"/>
      </a:defRPr>
    </a:lvl5pPr>
    <a:lvl6pPr marL="2282207" algn="l" defTabSz="912881" rtl="0" eaLnBrk="1" latinLnBrk="0" hangingPunct="1">
      <a:defRPr sz="1200" kern="1200">
        <a:solidFill>
          <a:schemeClr val="tx1"/>
        </a:solidFill>
        <a:latin typeface="+mn-lt"/>
        <a:ea typeface="+mn-ea"/>
        <a:cs typeface="+mn-cs"/>
      </a:defRPr>
    </a:lvl6pPr>
    <a:lvl7pPr marL="2738647" algn="l" defTabSz="912881" rtl="0" eaLnBrk="1" latinLnBrk="0" hangingPunct="1">
      <a:defRPr sz="1200" kern="1200">
        <a:solidFill>
          <a:schemeClr val="tx1"/>
        </a:solidFill>
        <a:latin typeface="+mn-lt"/>
        <a:ea typeface="+mn-ea"/>
        <a:cs typeface="+mn-cs"/>
      </a:defRPr>
    </a:lvl7pPr>
    <a:lvl8pPr marL="3195088" algn="l" defTabSz="912881" rtl="0" eaLnBrk="1" latinLnBrk="0" hangingPunct="1">
      <a:defRPr sz="1200" kern="1200">
        <a:solidFill>
          <a:schemeClr val="tx1"/>
        </a:solidFill>
        <a:latin typeface="+mn-lt"/>
        <a:ea typeface="+mn-ea"/>
        <a:cs typeface="+mn-cs"/>
      </a:defRPr>
    </a:lvl8pPr>
    <a:lvl9pPr marL="3651528" algn="l" defTabSz="91288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2046917-C205-4EDB-B695-813B755DFF65}"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21</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22</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23</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24</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26</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27</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28</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2046917-C205-4EDB-B695-813B755DFF65}" type="slidenum">
              <a:rPr lang="en-IN" smtClean="0"/>
              <a:pPr/>
              <a:t>3</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30</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31</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32</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33</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34</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35</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36</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37</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38</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39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2046917-C205-4EDB-B695-813B755DFF65}" type="slidenum">
              <a:rPr lang="en-IN" smtClean="0"/>
              <a:pPr/>
              <a:t>4</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40</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41</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42</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43</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44</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45</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46</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47</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48</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49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50</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51</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52</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53</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54</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55</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56</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57</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58</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59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2046917-C205-4EDB-B695-813B755DFF65}" type="slidenum">
              <a:rPr lang="en-IN" smtClean="0"/>
              <a:pPr/>
              <a:t>6</a:t>
            </a:fld>
            <a:endParaRPr lang="en-I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60</a:t>
            </a:fld>
            <a:endParaRPr lang="en-I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61</a:t>
            </a:fld>
            <a:endParaRPr lang="en-I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62</a:t>
            </a:fld>
            <a:endParaRPr lang="en-I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63</a:t>
            </a:fld>
            <a:endParaRPr lang="en-I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64</a:t>
            </a:fld>
            <a:endParaRPr lang="en-I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65</a:t>
            </a:fld>
            <a:endParaRPr lang="en-I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66</a:t>
            </a:fld>
            <a:endParaRPr lang="en-I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67</a:t>
            </a:fld>
            <a:endParaRPr lang="en-I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68</a:t>
            </a:fld>
            <a:endParaRPr lang="en-I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69</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2046917-C205-4EDB-B695-813B755DFF65}" type="slidenum">
              <a:rPr lang="en-IN" smtClean="0"/>
              <a:pPr/>
              <a:t>7</a:t>
            </a:fld>
            <a:endParaRPr lang="en-I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70</a:t>
            </a:fld>
            <a:endParaRPr lang="en-I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71</a:t>
            </a:fld>
            <a:endParaRPr lang="en-I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72</a:t>
            </a:fld>
            <a:endParaRPr lang="en-I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73</a:t>
            </a:fld>
            <a:endParaRPr lang="en-I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74</a:t>
            </a:fld>
            <a:endParaRPr lang="en-I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75</a:t>
            </a:fld>
            <a:endParaRPr lang="en-I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76</a:t>
            </a:fld>
            <a:endParaRPr lang="en-I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77</a:t>
            </a:fld>
            <a:endParaRPr lang="en-I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78</a:t>
            </a:fld>
            <a:endParaRPr lang="en-I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79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2046917-C205-4EDB-B695-813B755DFF65}" type="slidenum">
              <a:rPr lang="en-IN" smtClean="0"/>
              <a:pPr/>
              <a:t>8</a:t>
            </a:fld>
            <a:endParaRPr lang="en-I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80</a:t>
            </a:fld>
            <a:endParaRPr lang="en-I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81</a:t>
            </a:fld>
            <a:endParaRPr lang="en-I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82</a:t>
            </a:fld>
            <a:endParaRPr lang="en-I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83</a:t>
            </a:fld>
            <a:endParaRPr lang="en-I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84</a:t>
            </a:fld>
            <a:endParaRPr lang="en-I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85</a:t>
            </a:fld>
            <a:endParaRPr lang="en-I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86</a:t>
            </a:fld>
            <a:endParaRPr lang="en-I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88</a:t>
            </a:fld>
            <a:endParaRPr lang="en-I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40F44CE-1AFA-46B6-8C6B-06FD806DD229}" type="slidenum">
              <a:rPr lang="en-IN" smtClean="0"/>
              <a:pPr/>
              <a:t>89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85800"/>
            <a:ext cx="6194425"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2046917-C205-4EDB-B695-813B755DFF65}"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800100" y="1517973"/>
            <a:ext cx="11777472" cy="2023957"/>
          </a:xfrm>
          <a:ln>
            <a:noFill/>
          </a:ln>
        </p:spPr>
        <p:txBody>
          <a:bodyPr vert="horz" tIns="0" rIns="24319"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75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800100" y="3573063"/>
            <a:ext cx="11782044" cy="1939625"/>
          </a:xfrm>
        </p:spPr>
        <p:txBody>
          <a:bodyPr lIns="0" rIns="24319"/>
          <a:lstStyle>
            <a:lvl1pPr marL="0" marR="60786" indent="0" algn="r">
              <a:buNone/>
              <a:defRPr>
                <a:solidFill>
                  <a:schemeClr val="tx1"/>
                </a:solidFill>
              </a:defRPr>
            </a:lvl1pPr>
            <a:lvl2pPr marL="607921" indent="0" algn="ctr">
              <a:buNone/>
            </a:lvl2pPr>
            <a:lvl3pPr marL="1215841" indent="0" algn="ctr">
              <a:buNone/>
            </a:lvl3pPr>
            <a:lvl4pPr marL="1823761" indent="0" algn="ctr">
              <a:buNone/>
            </a:lvl4pPr>
            <a:lvl5pPr marL="2431686" indent="0" algn="ctr">
              <a:buNone/>
            </a:lvl5pPr>
            <a:lvl6pPr marL="3039611" indent="0" algn="ctr">
              <a:buNone/>
            </a:lvl6pPr>
            <a:lvl7pPr marL="3647531" indent="0" algn="ctr">
              <a:buNone/>
            </a:lvl7pPr>
            <a:lvl8pPr marL="4255454" indent="0" algn="ctr">
              <a:buNone/>
            </a:lvl8pPr>
            <a:lvl9pPr marL="4863381"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fld id="{0367BC5C-C41B-4406-A3DF-643A3BB1478C}" type="datetimeFigureOut">
              <a:rPr lang="en-US" smtClean="0"/>
              <a:pPr>
                <a:defRPr/>
              </a:pPr>
              <a:t>4/4/2022</a:t>
            </a:fld>
            <a:endParaRPr lang="en-US" dirty="0"/>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4FF5ACD7-C301-4F97-8258-A6E5C38CDA84}"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607C718E-D85D-4919-AFB4-A06DCE5FEAB3}" type="datetimeFigureOut">
              <a:rPr lang="en-US" smtClean="0"/>
              <a:pPr>
                <a:defRPr/>
              </a:pPr>
              <a:t>4/4/2022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0EADCF-B4E4-4868-B32C-7068E38052F2}" type="slidenum">
              <a:rPr lang="en-US" smtClean="0"/>
              <a:pPr>
                <a:defRPr/>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779223"/>
            <a:ext cx="12344400" cy="1264973"/>
          </a:xfrm>
        </p:spPr>
        <p:txBody>
          <a:bodyPr tIns="60872" anchor="b"/>
          <a:lstStyle>
            <a:lvl1pPr>
              <a:defRPr/>
            </a:lvl1pPr>
          </a:lstStyle>
          <a:p>
            <a:r>
              <a:rPr kumimoji="0" lang="en-US"/>
              <a:t>Click to edit Master title style</a:t>
            </a:r>
          </a:p>
        </p:txBody>
      </p:sp>
      <p:sp>
        <p:nvSpPr>
          <p:cNvPr id="3" name="Text Placeholder 2"/>
          <p:cNvSpPr>
            <a:spLocks noGrp="1"/>
          </p:cNvSpPr>
          <p:nvPr>
            <p:ph type="body" idx="1"/>
          </p:nvPr>
        </p:nvSpPr>
        <p:spPr>
          <a:xfrm>
            <a:off x="685800" y="2053227"/>
            <a:ext cx="6060282" cy="729713"/>
          </a:xfrm>
        </p:spPr>
        <p:txBody>
          <a:bodyPr lIns="60872" tIns="0" rIns="60872" bIns="0" anchor="ctr">
            <a:noAutofit/>
          </a:bodyPr>
          <a:lstStyle>
            <a:lvl1pPr marL="0" indent="0">
              <a:buNone/>
              <a:defRPr sz="3200" b="1" cap="none" baseline="0">
                <a:solidFill>
                  <a:schemeClr val="tx2"/>
                </a:solidFill>
                <a:effectLst/>
              </a:defRPr>
            </a:lvl1pPr>
            <a:lvl2pPr>
              <a:buNone/>
              <a:defRPr sz="2700" b="1"/>
            </a:lvl2pPr>
            <a:lvl3pPr>
              <a:buNone/>
              <a:defRPr sz="2400" b="1"/>
            </a:lvl3pPr>
            <a:lvl4pPr>
              <a:buNone/>
              <a:defRPr sz="2100" b="1"/>
            </a:lvl4pPr>
            <a:lvl5pPr>
              <a:buNone/>
              <a:defRPr sz="21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967538" y="2058218"/>
            <a:ext cx="6062663" cy="724723"/>
          </a:xfrm>
        </p:spPr>
        <p:txBody>
          <a:bodyPr lIns="60872" tIns="0" rIns="60872" bIns="0" anchor="ctr"/>
          <a:lstStyle>
            <a:lvl1pPr marL="0" indent="0">
              <a:buNone/>
              <a:defRPr sz="3200" b="1" cap="none" baseline="0">
                <a:solidFill>
                  <a:schemeClr val="tx2"/>
                </a:solidFill>
                <a:effectLst/>
              </a:defRPr>
            </a:lvl1pPr>
            <a:lvl2pPr>
              <a:buNone/>
              <a:defRPr sz="2700" b="1"/>
            </a:lvl2pPr>
            <a:lvl3pPr>
              <a:buNone/>
              <a:defRPr sz="2400" b="1"/>
            </a:lvl3pPr>
            <a:lvl4pPr>
              <a:buNone/>
              <a:defRPr sz="2100" b="1"/>
            </a:lvl4pPr>
            <a:lvl5pPr>
              <a:buNone/>
              <a:defRPr sz="21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85800" y="2782941"/>
            <a:ext cx="6060282" cy="4256108"/>
          </a:xfrm>
        </p:spPr>
        <p:txBody>
          <a:bodyPr tIns="0"/>
          <a:lstStyle>
            <a:lvl1pPr>
              <a:defRPr sz="2900"/>
            </a:lvl1pPr>
            <a:lvl2pPr>
              <a:defRPr sz="2700"/>
            </a:lvl2pPr>
            <a:lvl3pPr>
              <a:defRPr sz="2400"/>
            </a:lvl3pPr>
            <a:lvl4pPr>
              <a:defRPr sz="2100"/>
            </a:lvl4pPr>
            <a:lvl5pPr>
              <a:defRPr sz="2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967538" y="2782941"/>
            <a:ext cx="6062663" cy="4256108"/>
          </a:xfrm>
        </p:spPr>
        <p:txBody>
          <a:bodyPr tIns="0"/>
          <a:lstStyle>
            <a:lvl1pPr>
              <a:defRPr sz="2900"/>
            </a:lvl1pPr>
            <a:lvl2pPr>
              <a:defRPr sz="2700"/>
            </a:lvl2pPr>
            <a:lvl3pPr>
              <a:defRPr sz="2400"/>
            </a:lvl3pPr>
            <a:lvl4pPr>
              <a:defRPr sz="2100"/>
            </a:lvl4pPr>
            <a:lvl5pPr>
              <a:defRPr sz="2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9A665A9C-9500-4B39-B55A-4AAA3D6891B5}" type="datetimeFigureOut">
              <a:rPr lang="en-US" smtClean="0"/>
              <a:pPr>
                <a:defRPr/>
              </a:pPr>
              <a:t>4/4/2022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12B6036-2A33-4C34-BB13-327A776B31E1}" type="slidenum">
              <a:rPr lang="en-US" smtClean="0"/>
              <a:pPr>
                <a:defRPr/>
              </a:pPr>
              <a:t>‹#›</a:t>
            </a:fld>
            <a:endParaRPr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79223"/>
            <a:ext cx="12458700" cy="1264973"/>
          </a:xfrm>
        </p:spPr>
        <p:txBody>
          <a:bodyPr vert="horz" tIns="6087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7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4/4/2022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EEF42B5-1632-491B-83C5-7DEAE81FFABE}" type="datetimeFigureOut">
              <a:rPr lang="en-US" smtClean="0"/>
              <a:pPr>
                <a:defRPr/>
              </a:pPr>
              <a:t>4/4/2022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904F354-D9E8-4D13-81C2-38B275FBF7BE}" type="slidenum">
              <a:rPr lang="en-US" smtClean="0"/>
              <a:pPr>
                <a:defRPr/>
              </a:pPr>
              <a:t>‹#›</a:t>
            </a:fld>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69240"/>
            <a:ext cx="4114800" cy="1286056"/>
          </a:xfrm>
        </p:spPr>
        <p:txBody>
          <a:bodyPr lIns="0" anchor="b">
            <a:noAutofit/>
          </a:bodyPr>
          <a:lstStyle>
            <a:lvl1pPr algn="l" rtl="0">
              <a:spcBef>
                <a:spcPct val="0"/>
              </a:spcBef>
              <a:buNone/>
              <a:defRPr sz="35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1028700" y="1855294"/>
            <a:ext cx="4114800" cy="5059892"/>
          </a:xfrm>
        </p:spPr>
        <p:txBody>
          <a:bodyPr lIns="24349" rIns="24349"/>
          <a:lstStyle>
            <a:lvl1pPr marL="0" indent="0" algn="l">
              <a:buNone/>
              <a:defRPr sz="1900"/>
            </a:lvl1pPr>
            <a:lvl2pPr indent="0" algn="l">
              <a:buNone/>
              <a:defRPr sz="1600"/>
            </a:lvl2pPr>
            <a:lvl3pPr indent="0" algn="l">
              <a:buNone/>
              <a:defRPr sz="1300"/>
            </a:lvl3pPr>
            <a:lvl4pPr indent="0" algn="l">
              <a:buNone/>
              <a:defRPr sz="1200"/>
            </a:lvl4pPr>
            <a:lvl5pPr indent="0" algn="l">
              <a:buNone/>
              <a:defRPr sz="12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5362575" y="1855294"/>
            <a:ext cx="7667625" cy="5059892"/>
          </a:xfrm>
        </p:spPr>
        <p:txBody>
          <a:bodyPr tIns="0"/>
          <a:lstStyle>
            <a:lvl1pPr>
              <a:defRPr sz="3700"/>
            </a:lvl1pPr>
            <a:lvl2pPr>
              <a:defRPr sz="3500"/>
            </a:lvl2pPr>
            <a:lvl3pPr>
              <a:defRPr sz="3200"/>
            </a:lvl3pPr>
            <a:lvl4pPr>
              <a:defRPr sz="27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F2D3724C-4D44-4029-9C4E-7B8F4885EB31}" type="datetimeFigureOut">
              <a:rPr lang="en-US" smtClean="0"/>
              <a:pPr>
                <a:defRPr/>
              </a:pPr>
              <a:t>4/4/2022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3FEE1BF-D07E-4C5C-9646-3BF157EFFB0D}" type="slidenum">
              <a:rPr lang="en-US" smtClean="0"/>
              <a:pPr>
                <a:defRPr/>
              </a:pPr>
              <a:t>‹#›</a:t>
            </a:fld>
            <a:endParaRPr 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748630" y="1226323"/>
            <a:ext cx="7886700" cy="4553903"/>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21743" tIns="60872" rIns="121743" bIns="60872" rtlCol="0" anchor="ctr"/>
          <a:lstStyle/>
          <a:p>
            <a:pPr algn="ctr" eaLnBrk="1" latinLnBrk="0" hangingPunct="1"/>
            <a:endParaRPr kumimoji="0" lang="en-US"/>
          </a:p>
        </p:txBody>
      </p:sp>
      <p:sp>
        <p:nvSpPr>
          <p:cNvPr id="12" name="Right Triangle 11"/>
          <p:cNvSpPr/>
          <p:nvPr/>
        </p:nvSpPr>
        <p:spPr>
          <a:xfrm rot="420000" flipV="1">
            <a:off x="12006201" y="5931726"/>
            <a:ext cx="233172" cy="17203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21743" tIns="60872" rIns="121743" bIns="60872" rtlCol="0" anchor="ctr"/>
          <a:lstStyle/>
          <a:p>
            <a:pPr algn="ctr" eaLnBrk="1" latinLnBrk="0" hangingPunct="1"/>
            <a:endParaRPr kumimoji="0" lang="en-US"/>
          </a:p>
        </p:txBody>
      </p:sp>
      <p:sp>
        <p:nvSpPr>
          <p:cNvPr id="2" name="Title 1"/>
          <p:cNvSpPr>
            <a:spLocks noGrp="1"/>
          </p:cNvSpPr>
          <p:nvPr>
            <p:ph type="title"/>
          </p:nvPr>
        </p:nvSpPr>
        <p:spPr>
          <a:xfrm>
            <a:off x="914400" y="1302598"/>
            <a:ext cx="3319272" cy="1751507"/>
          </a:xfrm>
        </p:spPr>
        <p:txBody>
          <a:bodyPr vert="horz" lIns="60872" tIns="60872" rIns="60872" bIns="60872" anchor="b"/>
          <a:lstStyle>
            <a:lvl1pPr algn="l">
              <a:buNone/>
              <a:defRPr sz="27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914400" y="3130653"/>
            <a:ext cx="3314700" cy="2411882"/>
          </a:xfrm>
        </p:spPr>
        <p:txBody>
          <a:bodyPr lIns="85220" rIns="60872" bIns="60872" anchor="t"/>
          <a:lstStyle>
            <a:lvl1pPr marL="0" indent="0" algn="l">
              <a:spcBef>
                <a:spcPts val="333"/>
              </a:spcBef>
              <a:buFontTx/>
              <a:buNone/>
              <a:defRPr sz="1700"/>
            </a:lvl1pPr>
            <a:lvl2pPr>
              <a:defRPr sz="1600"/>
            </a:lvl2pPr>
            <a:lvl3pPr>
              <a:defRPr sz="1300"/>
            </a:lvl3pPr>
            <a:lvl4pPr>
              <a:defRPr sz="1200"/>
            </a:lvl4pPr>
            <a:lvl5pPr>
              <a:defRPr sz="12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3F73AF2E-5504-4763-A29D-D4A1A9D6A242}" type="datetimeFigureOut">
              <a:rPr lang="en-US" smtClean="0"/>
              <a:pPr>
                <a:defRPr/>
              </a:pPr>
              <a:t>4/4/2022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12115800" y="7034656"/>
            <a:ext cx="914400" cy="404089"/>
          </a:xfrm>
        </p:spPr>
        <p:txBody>
          <a:bodyPr/>
          <a:lstStyle/>
          <a:p>
            <a:pPr>
              <a:defRPr/>
            </a:pPr>
            <a:fld id="{597E7E03-0E30-4329-9BFD-38797CA514F8}" type="slidenum">
              <a:rPr lang="en-US" smtClean="0"/>
              <a:pPr>
                <a:defRPr/>
              </a:pPr>
              <a:t>‹#›</a:t>
            </a:fld>
            <a:endParaRPr lang="en-US" dirty="0"/>
          </a:p>
        </p:txBody>
      </p:sp>
      <p:sp>
        <p:nvSpPr>
          <p:cNvPr id="3" name="Picture Placeholder 2"/>
          <p:cNvSpPr>
            <a:spLocks noGrp="1"/>
          </p:cNvSpPr>
          <p:nvPr>
            <p:ph type="pic" idx="1"/>
          </p:nvPr>
        </p:nvSpPr>
        <p:spPr>
          <a:xfrm rot="420000">
            <a:off x="5228690" y="1327521"/>
            <a:ext cx="6926580" cy="4351507"/>
          </a:xfrm>
          <a:prstGeom prst="rect">
            <a:avLst/>
          </a:prstGeom>
          <a:solidFill>
            <a:schemeClr val="bg2"/>
          </a:solidFill>
          <a:ln w="3000" cap="rnd">
            <a:solidFill>
              <a:srgbClr val="C0C0C0"/>
            </a:solidFill>
            <a:round/>
          </a:ln>
          <a:effectLst/>
        </p:spPr>
        <p:txBody>
          <a:bodyPr/>
          <a:lstStyle>
            <a:lvl1pPr marL="0" indent="0">
              <a:buNone/>
              <a:defRPr sz="4300"/>
            </a:lvl1pPr>
          </a:lstStyle>
          <a:p>
            <a:r>
              <a:rPr kumimoji="0" lang="en-US"/>
              <a:t>Click icon to add picture</a:t>
            </a:r>
            <a:endParaRPr kumimoji="0" lang="en-US" dirty="0"/>
          </a:p>
        </p:txBody>
      </p:sp>
      <p:sp>
        <p:nvSpPr>
          <p:cNvPr id="10" name="Freeform 9"/>
          <p:cNvSpPr>
            <a:spLocks/>
          </p:cNvSpPr>
          <p:nvPr/>
        </p:nvSpPr>
        <p:spPr bwMode="auto">
          <a:xfrm flipV="1">
            <a:off x="-14288" y="6437307"/>
            <a:ext cx="13744575" cy="115253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743" tIns="60872" rIns="121743" bIns="60872"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6572250" y="6883562"/>
            <a:ext cx="7143750" cy="70627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743" tIns="60872" rIns="121743" bIns="60872"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607C718E-D85D-4919-AFB4-A06DCE5FEAB3}" type="datetimeFigureOut">
              <a:rPr lang="en-US" smtClean="0"/>
              <a:pPr>
                <a:defRPr/>
              </a:pPr>
              <a:t>4/4/2022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0EADCF-B4E4-4868-B32C-7068E38052F2}" type="slidenum">
              <a:rPr lang="en-US" smtClean="0"/>
              <a:pPr>
                <a:defRPr/>
              </a:pPr>
              <a:t>‹#›</a:t>
            </a:fld>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1011980"/>
            <a:ext cx="3086100" cy="5767926"/>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85800" y="1011980"/>
            <a:ext cx="9029700" cy="576792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BDD697A-1DCD-4D31-AF40-FCF50FF3F219}" type="datetimeFigureOut">
              <a:rPr lang="en-US" smtClean="0"/>
              <a:pPr>
                <a:defRPr/>
              </a:pPr>
              <a:t>4/4/2022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9A33DB5-3E28-4426-A00F-6762116D0880}" type="slidenum">
              <a:rPr lang="en-US" smtClean="0"/>
              <a:pPr>
                <a:defRPr/>
              </a:pPr>
              <a:t>‹#›</a:t>
            </a:fld>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1011980"/>
            <a:ext cx="3086100" cy="5767926"/>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85800" y="1011980"/>
            <a:ext cx="9029700" cy="576792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BDD697A-1DCD-4D31-AF40-FCF50FF3F219}" type="datetimeFigureOut">
              <a:rPr lang="en-US" smtClean="0"/>
              <a:pPr>
                <a:defRPr/>
              </a:pPr>
              <a:t>4/4/2022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9A33DB5-3E28-4426-A00F-6762116D0880}" type="slidenum">
              <a:rPr lang="en-US" smtClean="0"/>
              <a:pPr>
                <a:defRPr/>
              </a:pPr>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9"/>
          <p:cNvSpPr/>
          <p:nvPr userDrawn="1"/>
        </p:nvSpPr>
        <p:spPr>
          <a:xfrm>
            <a:off x="0" y="-15065"/>
            <a:ext cx="13716000" cy="823119"/>
          </a:xfrm>
          <a:prstGeom prst="rect">
            <a:avLst/>
          </a:prstGeom>
          <a:ln>
            <a:noFill/>
          </a:ln>
          <a:effectLst>
            <a:outerShdw blurRad="149987" dist="250190" dir="8460000" algn="ctr">
              <a:srgbClr val="000000">
                <a:alpha val="28000"/>
              </a:srgbClr>
            </a:outerShdw>
            <a:softEdge rad="635000"/>
          </a:effectLst>
          <a:scene3d>
            <a:camera prst="obliqueBottomLeft"/>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91290" tIns="45646" rIns="91290" bIns="45646" anchor="ctr"/>
          <a:lstStyle/>
          <a:p>
            <a:pPr algn="ctr" defTabSz="1199710" fontAlgn="auto">
              <a:spcBef>
                <a:spcPts val="0"/>
              </a:spcBef>
              <a:spcAft>
                <a:spcPts val="0"/>
              </a:spcAft>
              <a:defRPr/>
            </a:pPr>
            <a:endParaRPr lang="en-US" dirty="0"/>
          </a:p>
        </p:txBody>
      </p:sp>
      <p:pic>
        <p:nvPicPr>
          <p:cNvPr id="5" name="Picture 2"/>
          <p:cNvPicPr>
            <a:picLocks noChangeAspect="1" noChangeArrowheads="1"/>
          </p:cNvPicPr>
          <p:nvPr userDrawn="1"/>
        </p:nvPicPr>
        <p:blipFill>
          <a:blip r:embed="rId2" cstate="print"/>
          <a:srcRect/>
          <a:stretch>
            <a:fillRect/>
          </a:stretch>
        </p:blipFill>
        <p:spPr bwMode="auto">
          <a:xfrm>
            <a:off x="11049000" y="17469"/>
            <a:ext cx="2657475" cy="425450"/>
          </a:xfrm>
          <a:prstGeom prst="rect">
            <a:avLst/>
          </a:prstGeom>
          <a:noFill/>
          <a:ln w="9525">
            <a:noFill/>
            <a:miter lim="800000"/>
            <a:headEnd/>
            <a:tailEnd/>
          </a:ln>
        </p:spPr>
      </p:pic>
      <p:sp>
        <p:nvSpPr>
          <p:cNvPr id="8" name="Text Placeholder 2"/>
          <p:cNvSpPr>
            <a:spLocks noGrp="1"/>
          </p:cNvSpPr>
          <p:nvPr>
            <p:ph idx="1"/>
          </p:nvPr>
        </p:nvSpPr>
        <p:spPr>
          <a:xfrm>
            <a:off x="76200" y="996724"/>
            <a:ext cx="13629894" cy="6337012"/>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
          <p:cNvSpPr>
            <a:spLocks noGrp="1"/>
          </p:cNvSpPr>
          <p:nvPr>
            <p:ph type="title"/>
          </p:nvPr>
        </p:nvSpPr>
        <p:spPr>
          <a:xfrm>
            <a:off x="152400" y="92884"/>
            <a:ext cx="13106400" cy="607187"/>
          </a:xfrm>
          <a:prstGeom prst="rect">
            <a:avLst/>
          </a:prstGeom>
        </p:spPr>
        <p:txBody>
          <a:bodyPr vert="horz" lIns="119974" tIns="59982" rIns="119974" bIns="59982" rtlCol="0" anchor="ctr">
            <a:noAutofit/>
          </a:bodyPr>
          <a:lstStyle/>
          <a:p>
            <a:r>
              <a:rPr lang="en-US" dirty="0"/>
              <a:t>Click to edit Master title style</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1432734"/>
            <a:ext cx="6172200" cy="563263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a:xfrm>
            <a:off x="18143" y="1521052"/>
            <a:ext cx="13106400" cy="607187"/>
          </a:xfrm>
          <a:prstGeom prst="rect">
            <a:avLst/>
          </a:prstGeom>
        </p:spPr>
        <p:txBody>
          <a:bodyPr/>
          <a:lstStyle/>
          <a:p>
            <a:r>
              <a:rPr lang="en-US"/>
              <a:t>Click to edit Master title style</a:t>
            </a:r>
          </a:p>
        </p:txBody>
      </p:sp>
      <p:sp>
        <p:nvSpPr>
          <p:cNvPr id="9" name="Content Placeholder 2"/>
          <p:cNvSpPr>
            <a:spLocks noGrp="1"/>
          </p:cNvSpPr>
          <p:nvPr>
            <p:ph sz="half" idx="10"/>
          </p:nvPr>
        </p:nvSpPr>
        <p:spPr>
          <a:xfrm>
            <a:off x="7010400" y="1432734"/>
            <a:ext cx="6172200" cy="563263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800100" y="1517973"/>
            <a:ext cx="11777472" cy="2023957"/>
          </a:xfrm>
          <a:ln>
            <a:noFill/>
          </a:ln>
        </p:spPr>
        <p:txBody>
          <a:bodyPr vert="horz" tIns="0" rIns="24333"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75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800100" y="3573063"/>
            <a:ext cx="11782044" cy="1939625"/>
          </a:xfrm>
        </p:spPr>
        <p:txBody>
          <a:bodyPr lIns="0" rIns="24333"/>
          <a:lstStyle>
            <a:lvl1pPr marL="0" marR="60826" indent="0" algn="r">
              <a:buNone/>
              <a:defRPr>
                <a:solidFill>
                  <a:schemeClr val="tx1"/>
                </a:solidFill>
              </a:defRPr>
            </a:lvl1pPr>
            <a:lvl2pPr marL="608283" indent="0" algn="ctr">
              <a:buNone/>
            </a:lvl2pPr>
            <a:lvl3pPr marL="1216564" indent="0" algn="ctr">
              <a:buNone/>
            </a:lvl3pPr>
            <a:lvl4pPr marL="1824846" indent="0" algn="ctr">
              <a:buNone/>
            </a:lvl4pPr>
            <a:lvl5pPr marL="2433131" indent="0" algn="ctr">
              <a:buNone/>
            </a:lvl5pPr>
            <a:lvl6pPr marL="3041416" indent="0" algn="ctr">
              <a:buNone/>
            </a:lvl6pPr>
            <a:lvl7pPr marL="3649695" indent="0" algn="ctr">
              <a:buNone/>
            </a:lvl7pPr>
            <a:lvl8pPr marL="4257981" indent="0" algn="ctr">
              <a:buNone/>
            </a:lvl8pPr>
            <a:lvl9pPr marL="4866263"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fld id="{0367BC5C-C41B-4406-A3DF-643A3BB1478C}" type="datetimeFigureOut">
              <a:rPr lang="en-US" smtClean="0"/>
              <a:pPr>
                <a:defRPr/>
              </a:pPr>
              <a:t>4/4/2022</a:t>
            </a:fld>
            <a:endParaRPr lang="en-US" dirty="0"/>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4FF5ACD7-C301-4F97-8258-A6E5C38CDA84}"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Rectangle 9"/>
          <p:cNvSpPr/>
          <p:nvPr userDrawn="1"/>
        </p:nvSpPr>
        <p:spPr>
          <a:xfrm>
            <a:off x="0" y="-15065"/>
            <a:ext cx="13716000" cy="823119"/>
          </a:xfrm>
          <a:prstGeom prst="rect">
            <a:avLst/>
          </a:prstGeom>
          <a:ln>
            <a:noFill/>
          </a:ln>
          <a:effectLst>
            <a:outerShdw blurRad="149987" dist="250190" dir="8460000" algn="ctr">
              <a:srgbClr val="000000">
                <a:alpha val="28000"/>
              </a:srgbClr>
            </a:outerShdw>
            <a:softEdge rad="635000"/>
          </a:effectLst>
          <a:scene3d>
            <a:camera prst="obliqueBottomLeft"/>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91290" tIns="45646" rIns="91290" bIns="45646" anchor="ctr"/>
          <a:lstStyle/>
          <a:p>
            <a:pPr algn="ctr" defTabSz="1199710" fontAlgn="auto">
              <a:spcBef>
                <a:spcPts val="0"/>
              </a:spcBef>
              <a:spcAft>
                <a:spcPts val="0"/>
              </a:spcAft>
              <a:defRPr/>
            </a:pPr>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11049000" y="17469"/>
            <a:ext cx="2657475" cy="425450"/>
          </a:xfrm>
          <a:prstGeom prst="rect">
            <a:avLst/>
          </a:prstGeom>
          <a:noFill/>
          <a:ln w="9525">
            <a:noFill/>
            <a:miter lim="800000"/>
            <a:headEnd/>
            <a:tailEnd/>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528" y="1457249"/>
            <a:ext cx="11658600" cy="150784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75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95528" y="2993287"/>
            <a:ext cx="11658600" cy="1670818"/>
          </a:xfrm>
        </p:spPr>
        <p:txBody>
          <a:bodyPr lIns="60826" rIns="60826" anchor="t"/>
          <a:lstStyle>
            <a:lvl1pPr marL="0" indent="0">
              <a:buNone/>
              <a:defRPr sz="2900">
                <a:solidFill>
                  <a:schemeClr val="tx1"/>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900">
                <a:solidFill>
                  <a:schemeClr val="tx1">
                    <a:tint val="75000"/>
                  </a:schemeClr>
                </a:solidFill>
              </a:defRPr>
            </a:lvl4pPr>
            <a:lvl5pPr>
              <a:buNone/>
              <a:defRPr sz="19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93363857-52EE-43BF-9769-56983BE2F994}" type="datetimeFigureOut">
              <a:rPr lang="en-US" smtClean="0"/>
              <a:pPr>
                <a:defRPr/>
              </a:pPr>
              <a:t>4/4/2022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C3CD39-4E61-4D68-89E1-E68638AB62C0}"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79223"/>
            <a:ext cx="12344400" cy="1264973"/>
          </a:xfrm>
        </p:spPr>
        <p:txBody>
          <a:bodyPr/>
          <a:lstStyle/>
          <a:p>
            <a:r>
              <a:rPr kumimoji="0" lang="en-US"/>
              <a:t>Click to edit Master title style</a:t>
            </a:r>
          </a:p>
        </p:txBody>
      </p:sp>
      <p:sp>
        <p:nvSpPr>
          <p:cNvPr id="3" name="Content Placeholder 2"/>
          <p:cNvSpPr>
            <a:spLocks noGrp="1"/>
          </p:cNvSpPr>
          <p:nvPr>
            <p:ph sz="half" idx="1"/>
          </p:nvPr>
        </p:nvSpPr>
        <p:spPr>
          <a:xfrm>
            <a:off x="685800" y="2124983"/>
            <a:ext cx="6057900" cy="4908095"/>
          </a:xfrm>
        </p:spPr>
        <p:txBody>
          <a:bodyPr/>
          <a:lstStyle>
            <a:lvl1pPr>
              <a:defRPr sz="3500"/>
            </a:lvl1pPr>
            <a:lvl2pPr>
              <a:defRPr sz="3200"/>
            </a:lvl2pPr>
            <a:lvl3pPr>
              <a:defRPr sz="27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972300" y="2124983"/>
            <a:ext cx="6057900" cy="4908095"/>
          </a:xfrm>
        </p:spPr>
        <p:txBody>
          <a:bodyPr/>
          <a:lstStyle>
            <a:lvl1pPr>
              <a:defRPr sz="3500"/>
            </a:lvl1pPr>
            <a:lvl2pPr>
              <a:defRPr sz="3200"/>
            </a:lvl2pPr>
            <a:lvl3pPr>
              <a:defRPr sz="27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Rectangle 9"/>
          <p:cNvSpPr/>
          <p:nvPr userDrawn="1"/>
        </p:nvSpPr>
        <p:spPr>
          <a:xfrm>
            <a:off x="0" y="-15065"/>
            <a:ext cx="13716000" cy="823119"/>
          </a:xfrm>
          <a:prstGeom prst="rect">
            <a:avLst/>
          </a:prstGeom>
          <a:ln>
            <a:noFill/>
          </a:ln>
          <a:effectLst>
            <a:outerShdw blurRad="149987" dist="250190" dir="8460000" algn="ctr">
              <a:srgbClr val="000000">
                <a:alpha val="28000"/>
              </a:srgbClr>
            </a:outerShdw>
            <a:softEdge rad="635000"/>
          </a:effectLst>
          <a:scene3d>
            <a:camera prst="obliqueBottomLeft"/>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91290" tIns="45646" rIns="91290" bIns="45646" anchor="ctr"/>
          <a:lstStyle/>
          <a:p>
            <a:pPr algn="ctr" defTabSz="1199710" fontAlgn="auto">
              <a:spcBef>
                <a:spcPts val="0"/>
              </a:spcBef>
              <a:spcAft>
                <a:spcPts val="0"/>
              </a:spcAft>
              <a:defRPr/>
            </a:pPr>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11049000" y="17469"/>
            <a:ext cx="2657475" cy="425450"/>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779223"/>
            <a:ext cx="12344400" cy="1264973"/>
          </a:xfrm>
        </p:spPr>
        <p:txBody>
          <a:bodyPr tIns="60826" anchor="b"/>
          <a:lstStyle>
            <a:lvl1pPr>
              <a:defRPr/>
            </a:lvl1pPr>
          </a:lstStyle>
          <a:p>
            <a:r>
              <a:rPr kumimoji="0" lang="en-US"/>
              <a:t>Click to edit Master title style</a:t>
            </a:r>
          </a:p>
        </p:txBody>
      </p:sp>
      <p:sp>
        <p:nvSpPr>
          <p:cNvPr id="3" name="Text Placeholder 2"/>
          <p:cNvSpPr>
            <a:spLocks noGrp="1"/>
          </p:cNvSpPr>
          <p:nvPr>
            <p:ph type="body" idx="1"/>
          </p:nvPr>
        </p:nvSpPr>
        <p:spPr>
          <a:xfrm>
            <a:off x="685800" y="2053227"/>
            <a:ext cx="6060282" cy="729713"/>
          </a:xfrm>
        </p:spPr>
        <p:txBody>
          <a:bodyPr lIns="60826" tIns="0" rIns="60826" bIns="0" anchor="ctr">
            <a:noAutofit/>
          </a:bodyPr>
          <a:lstStyle>
            <a:lvl1pPr marL="0" indent="0">
              <a:buNone/>
              <a:defRPr sz="3200" b="1" cap="none" baseline="0">
                <a:solidFill>
                  <a:schemeClr val="tx2"/>
                </a:solidFill>
                <a:effectLst/>
              </a:defRPr>
            </a:lvl1pPr>
            <a:lvl2pPr>
              <a:buNone/>
              <a:defRPr sz="2700" b="1"/>
            </a:lvl2pPr>
            <a:lvl3pPr>
              <a:buNone/>
              <a:defRPr sz="2400" b="1"/>
            </a:lvl3pPr>
            <a:lvl4pPr>
              <a:buNone/>
              <a:defRPr sz="2100" b="1"/>
            </a:lvl4pPr>
            <a:lvl5pPr>
              <a:buNone/>
              <a:defRPr sz="21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967547" y="2058225"/>
            <a:ext cx="6062663" cy="724723"/>
          </a:xfrm>
        </p:spPr>
        <p:txBody>
          <a:bodyPr lIns="60826" tIns="0" rIns="60826" bIns="0" anchor="ctr"/>
          <a:lstStyle>
            <a:lvl1pPr marL="0" indent="0">
              <a:buNone/>
              <a:defRPr sz="3200" b="1" cap="none" baseline="0">
                <a:solidFill>
                  <a:schemeClr val="tx2"/>
                </a:solidFill>
                <a:effectLst/>
              </a:defRPr>
            </a:lvl1pPr>
            <a:lvl2pPr>
              <a:buNone/>
              <a:defRPr sz="2700" b="1"/>
            </a:lvl2pPr>
            <a:lvl3pPr>
              <a:buNone/>
              <a:defRPr sz="2400" b="1"/>
            </a:lvl3pPr>
            <a:lvl4pPr>
              <a:buNone/>
              <a:defRPr sz="2100" b="1"/>
            </a:lvl4pPr>
            <a:lvl5pPr>
              <a:buNone/>
              <a:defRPr sz="21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85800" y="2782941"/>
            <a:ext cx="6060282" cy="4256108"/>
          </a:xfrm>
        </p:spPr>
        <p:txBody>
          <a:bodyPr tIns="0"/>
          <a:lstStyle>
            <a:lvl1pPr>
              <a:defRPr sz="2900"/>
            </a:lvl1pPr>
            <a:lvl2pPr>
              <a:defRPr sz="2700"/>
            </a:lvl2pPr>
            <a:lvl3pPr>
              <a:defRPr sz="2400"/>
            </a:lvl3pPr>
            <a:lvl4pPr>
              <a:defRPr sz="2100"/>
            </a:lvl4pPr>
            <a:lvl5pPr>
              <a:defRPr sz="2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967547" y="2782941"/>
            <a:ext cx="6062663" cy="4256108"/>
          </a:xfrm>
        </p:spPr>
        <p:txBody>
          <a:bodyPr tIns="0"/>
          <a:lstStyle>
            <a:lvl1pPr>
              <a:defRPr sz="2900"/>
            </a:lvl1pPr>
            <a:lvl2pPr>
              <a:defRPr sz="2700"/>
            </a:lvl2pPr>
            <a:lvl3pPr>
              <a:defRPr sz="2400"/>
            </a:lvl3pPr>
            <a:lvl4pPr>
              <a:defRPr sz="2100"/>
            </a:lvl4pPr>
            <a:lvl5pPr>
              <a:defRPr sz="2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9A665A9C-9500-4B39-B55A-4AAA3D6891B5}" type="datetimeFigureOut">
              <a:rPr lang="en-US" smtClean="0"/>
              <a:pPr>
                <a:defRPr/>
              </a:pPr>
              <a:t>4/4/2022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12B6036-2A33-4C34-BB13-327A776B31E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79223"/>
            <a:ext cx="12458700" cy="1264973"/>
          </a:xfrm>
        </p:spPr>
        <p:txBody>
          <a:bodyPr vert="horz" tIns="6082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7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4/4/2022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EEF42B5-1632-491B-83C5-7DEAE81FFABE}" type="datetimeFigureOut">
              <a:rPr lang="en-US" smtClean="0"/>
              <a:pPr>
                <a:defRPr/>
              </a:pPr>
              <a:t>4/4/2022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904F354-D9E8-4D13-81C2-38B275FBF7BE}"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69240"/>
            <a:ext cx="4114800" cy="1286056"/>
          </a:xfrm>
        </p:spPr>
        <p:txBody>
          <a:bodyPr lIns="0" anchor="b">
            <a:noAutofit/>
          </a:bodyPr>
          <a:lstStyle>
            <a:lvl1pPr algn="l" rtl="0">
              <a:spcBef>
                <a:spcPct val="0"/>
              </a:spcBef>
              <a:buNone/>
              <a:defRPr sz="35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1028700" y="1855294"/>
            <a:ext cx="4114800" cy="5059892"/>
          </a:xfrm>
        </p:spPr>
        <p:txBody>
          <a:bodyPr lIns="24333" rIns="24333"/>
          <a:lstStyle>
            <a:lvl1pPr marL="0" indent="0" algn="l">
              <a:buNone/>
              <a:defRPr sz="1900"/>
            </a:lvl1pPr>
            <a:lvl2pPr indent="0" algn="l">
              <a:buNone/>
              <a:defRPr sz="1600"/>
            </a:lvl2pPr>
            <a:lvl3pPr indent="0" algn="l">
              <a:buNone/>
              <a:defRPr sz="1300"/>
            </a:lvl3pPr>
            <a:lvl4pPr indent="0" algn="l">
              <a:buNone/>
              <a:defRPr sz="1200"/>
            </a:lvl4pPr>
            <a:lvl5pPr indent="0" algn="l">
              <a:buNone/>
              <a:defRPr sz="12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5362575" y="1855294"/>
            <a:ext cx="7667625" cy="5059892"/>
          </a:xfrm>
        </p:spPr>
        <p:txBody>
          <a:bodyPr tIns="0"/>
          <a:lstStyle>
            <a:lvl1pPr>
              <a:defRPr sz="3700"/>
            </a:lvl1pPr>
            <a:lvl2pPr>
              <a:defRPr sz="3500"/>
            </a:lvl2pPr>
            <a:lvl3pPr>
              <a:defRPr sz="3200"/>
            </a:lvl3pPr>
            <a:lvl4pPr>
              <a:defRPr sz="27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F2D3724C-4D44-4029-9C4E-7B8F4885EB31}" type="datetimeFigureOut">
              <a:rPr lang="en-US" smtClean="0"/>
              <a:pPr>
                <a:defRPr/>
              </a:pPr>
              <a:t>4/4/2022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3FEE1BF-D07E-4C5C-9646-3BF157EFFB0D}"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748630" y="1226323"/>
            <a:ext cx="7886700" cy="4553903"/>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21655" tIns="60826" rIns="121655" bIns="60826" rtlCol="0" anchor="ctr"/>
          <a:lstStyle/>
          <a:p>
            <a:pPr algn="ctr" eaLnBrk="1" latinLnBrk="0" hangingPunct="1"/>
            <a:endParaRPr kumimoji="0" lang="en-US"/>
          </a:p>
        </p:txBody>
      </p:sp>
      <p:sp>
        <p:nvSpPr>
          <p:cNvPr id="12" name="Right Triangle 11"/>
          <p:cNvSpPr/>
          <p:nvPr/>
        </p:nvSpPr>
        <p:spPr>
          <a:xfrm rot="420000" flipV="1">
            <a:off x="12006201" y="5931726"/>
            <a:ext cx="233172" cy="17203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21655" tIns="60826" rIns="121655" bIns="60826" rtlCol="0" anchor="ctr"/>
          <a:lstStyle/>
          <a:p>
            <a:pPr algn="ctr" eaLnBrk="1" latinLnBrk="0" hangingPunct="1"/>
            <a:endParaRPr kumimoji="0" lang="en-US"/>
          </a:p>
        </p:txBody>
      </p:sp>
      <p:sp>
        <p:nvSpPr>
          <p:cNvPr id="2" name="Title 1"/>
          <p:cNvSpPr>
            <a:spLocks noGrp="1"/>
          </p:cNvSpPr>
          <p:nvPr>
            <p:ph type="title"/>
          </p:nvPr>
        </p:nvSpPr>
        <p:spPr>
          <a:xfrm>
            <a:off x="914400" y="1302604"/>
            <a:ext cx="3319272" cy="1751507"/>
          </a:xfrm>
        </p:spPr>
        <p:txBody>
          <a:bodyPr vert="horz" lIns="60826" tIns="60826" rIns="60826" bIns="60826" anchor="b"/>
          <a:lstStyle>
            <a:lvl1pPr algn="l">
              <a:buNone/>
              <a:defRPr sz="27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914400" y="3130653"/>
            <a:ext cx="3314700" cy="2411882"/>
          </a:xfrm>
        </p:spPr>
        <p:txBody>
          <a:bodyPr lIns="85160" rIns="60826" bIns="60826" anchor="t"/>
          <a:lstStyle>
            <a:lvl1pPr marL="0" indent="0" algn="l">
              <a:spcBef>
                <a:spcPts val="333"/>
              </a:spcBef>
              <a:buFontTx/>
              <a:buNone/>
              <a:defRPr sz="1700"/>
            </a:lvl1pPr>
            <a:lvl2pPr>
              <a:defRPr sz="1600"/>
            </a:lvl2pPr>
            <a:lvl3pPr>
              <a:defRPr sz="1300"/>
            </a:lvl3pPr>
            <a:lvl4pPr>
              <a:defRPr sz="1200"/>
            </a:lvl4pPr>
            <a:lvl5pPr>
              <a:defRPr sz="12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3F73AF2E-5504-4763-A29D-D4A1A9D6A242}" type="datetimeFigureOut">
              <a:rPr lang="en-US" smtClean="0"/>
              <a:pPr>
                <a:defRPr/>
              </a:pPr>
              <a:t>4/4/2022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12115800" y="7034662"/>
            <a:ext cx="914400" cy="404089"/>
          </a:xfrm>
        </p:spPr>
        <p:txBody>
          <a:bodyPr/>
          <a:lstStyle/>
          <a:p>
            <a:pPr>
              <a:defRPr/>
            </a:pPr>
            <a:fld id="{597E7E03-0E30-4329-9BFD-38797CA514F8}" type="slidenum">
              <a:rPr lang="en-US" smtClean="0"/>
              <a:pPr>
                <a:defRPr/>
              </a:pPr>
              <a:t>‹#›</a:t>
            </a:fld>
            <a:endParaRPr lang="en-US" dirty="0"/>
          </a:p>
        </p:txBody>
      </p:sp>
      <p:sp>
        <p:nvSpPr>
          <p:cNvPr id="3" name="Picture Placeholder 2"/>
          <p:cNvSpPr>
            <a:spLocks noGrp="1"/>
          </p:cNvSpPr>
          <p:nvPr>
            <p:ph type="pic" idx="1"/>
          </p:nvPr>
        </p:nvSpPr>
        <p:spPr>
          <a:xfrm rot="420000">
            <a:off x="5228690" y="1327521"/>
            <a:ext cx="6926580" cy="4351507"/>
          </a:xfrm>
          <a:prstGeom prst="rect">
            <a:avLst/>
          </a:prstGeom>
          <a:solidFill>
            <a:schemeClr val="bg2"/>
          </a:solidFill>
          <a:ln w="3000" cap="rnd">
            <a:solidFill>
              <a:srgbClr val="C0C0C0"/>
            </a:solidFill>
            <a:round/>
          </a:ln>
          <a:effectLst/>
        </p:spPr>
        <p:txBody>
          <a:bodyPr/>
          <a:lstStyle>
            <a:lvl1pPr marL="0" indent="0">
              <a:buNone/>
              <a:defRPr sz="4300"/>
            </a:lvl1pPr>
          </a:lstStyle>
          <a:p>
            <a:r>
              <a:rPr kumimoji="0" lang="en-US"/>
              <a:t>Click icon to add picture</a:t>
            </a:r>
            <a:endParaRPr kumimoji="0" lang="en-US" dirty="0"/>
          </a:p>
        </p:txBody>
      </p:sp>
      <p:sp>
        <p:nvSpPr>
          <p:cNvPr id="10" name="Freeform 9"/>
          <p:cNvSpPr>
            <a:spLocks/>
          </p:cNvSpPr>
          <p:nvPr/>
        </p:nvSpPr>
        <p:spPr bwMode="auto">
          <a:xfrm flipV="1">
            <a:off x="-14288" y="6437307"/>
            <a:ext cx="13744575" cy="115253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655" tIns="60826" rIns="121655" bIns="60826"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6572250" y="6883568"/>
            <a:ext cx="7143750" cy="70627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655" tIns="60826" rIns="121655" bIns="60826"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607C718E-D85D-4919-AFB4-A06DCE5FEAB3}" type="datetimeFigureOut">
              <a:rPr lang="en-US" smtClean="0"/>
              <a:pPr>
                <a:defRPr/>
              </a:pPr>
              <a:t>4/4/2022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0EADCF-B4E4-4868-B32C-7068E38052F2}"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1011980"/>
            <a:ext cx="3086100" cy="5767926"/>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85800" y="1011980"/>
            <a:ext cx="9029700" cy="576792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BDD697A-1DCD-4D31-AF40-FCF50FF3F219}" type="datetimeFigureOut">
              <a:rPr lang="en-US" smtClean="0"/>
              <a:pPr>
                <a:defRPr/>
              </a:pPr>
              <a:t>4/4/2022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9A33DB5-3E28-4426-A00F-6762116D0880}" type="slidenum">
              <a:rPr lang="en-US" smtClean="0"/>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528" y="1457249"/>
            <a:ext cx="11658600" cy="150784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75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95528" y="2993287"/>
            <a:ext cx="11658600" cy="1670818"/>
          </a:xfrm>
        </p:spPr>
        <p:txBody>
          <a:bodyPr lIns="60786" rIns="60786" anchor="t"/>
          <a:lstStyle>
            <a:lvl1pPr marL="0" indent="0">
              <a:buNone/>
              <a:defRPr sz="2900">
                <a:solidFill>
                  <a:schemeClr val="tx1"/>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900">
                <a:solidFill>
                  <a:schemeClr val="tx1">
                    <a:tint val="75000"/>
                  </a:schemeClr>
                </a:solidFill>
              </a:defRPr>
            </a:lvl4pPr>
            <a:lvl5pPr>
              <a:buNone/>
              <a:defRPr sz="19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93363857-52EE-43BF-9769-56983BE2F994}" type="datetimeFigureOut">
              <a:rPr lang="en-US" smtClean="0"/>
              <a:pPr>
                <a:defRPr/>
              </a:pPr>
              <a:t>4/4/2022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C3CD39-4E61-4D68-89E1-E68638AB62C0}"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Title 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Title Only">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Title Only">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3_Title Only">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4_Title Only">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5_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79223"/>
            <a:ext cx="12344400" cy="1264973"/>
          </a:xfrm>
        </p:spPr>
        <p:txBody>
          <a:bodyPr/>
          <a:lstStyle/>
          <a:p>
            <a:r>
              <a:rPr kumimoji="0" lang="en-US"/>
              <a:t>Click to edit Master title style</a:t>
            </a:r>
          </a:p>
        </p:txBody>
      </p:sp>
      <p:sp>
        <p:nvSpPr>
          <p:cNvPr id="3" name="Content Placeholder 2"/>
          <p:cNvSpPr>
            <a:spLocks noGrp="1"/>
          </p:cNvSpPr>
          <p:nvPr>
            <p:ph sz="half" idx="1"/>
          </p:nvPr>
        </p:nvSpPr>
        <p:spPr>
          <a:xfrm>
            <a:off x="685800" y="2124983"/>
            <a:ext cx="6057900" cy="4908095"/>
          </a:xfrm>
        </p:spPr>
        <p:txBody>
          <a:bodyPr/>
          <a:lstStyle>
            <a:lvl1pPr>
              <a:defRPr sz="3500"/>
            </a:lvl1pPr>
            <a:lvl2pPr>
              <a:defRPr sz="3200"/>
            </a:lvl2pPr>
            <a:lvl3pPr>
              <a:defRPr sz="27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972300" y="2124983"/>
            <a:ext cx="6057900" cy="4908095"/>
          </a:xfrm>
        </p:spPr>
        <p:txBody>
          <a:bodyPr/>
          <a:lstStyle>
            <a:lvl1pPr>
              <a:defRPr sz="3500"/>
            </a:lvl1pPr>
            <a:lvl2pPr>
              <a:defRPr sz="3200"/>
            </a:lvl2pPr>
            <a:lvl3pPr>
              <a:defRPr sz="27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7_Title Only">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8_Title Only">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9_Title Only">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0_Title Only">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1_Title Only">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2_Title Only">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3_Title Only">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4_Title Only">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5_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779223"/>
            <a:ext cx="12344400" cy="1264973"/>
          </a:xfrm>
        </p:spPr>
        <p:txBody>
          <a:bodyPr tIns="60786" anchor="b"/>
          <a:lstStyle>
            <a:lvl1pPr>
              <a:defRPr/>
            </a:lvl1pPr>
          </a:lstStyle>
          <a:p>
            <a:r>
              <a:rPr kumimoji="0" lang="en-US"/>
              <a:t>Click to edit Master title style</a:t>
            </a:r>
          </a:p>
        </p:txBody>
      </p:sp>
      <p:sp>
        <p:nvSpPr>
          <p:cNvPr id="3" name="Text Placeholder 2"/>
          <p:cNvSpPr>
            <a:spLocks noGrp="1"/>
          </p:cNvSpPr>
          <p:nvPr>
            <p:ph type="body" idx="1"/>
          </p:nvPr>
        </p:nvSpPr>
        <p:spPr>
          <a:xfrm>
            <a:off x="685800" y="2053227"/>
            <a:ext cx="6060282" cy="729713"/>
          </a:xfrm>
        </p:spPr>
        <p:txBody>
          <a:bodyPr lIns="60786" tIns="0" rIns="60786" bIns="0" anchor="ctr">
            <a:noAutofit/>
          </a:bodyPr>
          <a:lstStyle>
            <a:lvl1pPr marL="0" indent="0">
              <a:buNone/>
              <a:defRPr sz="3200" b="1" cap="none" baseline="0">
                <a:solidFill>
                  <a:schemeClr val="tx2"/>
                </a:solidFill>
                <a:effectLst/>
              </a:defRPr>
            </a:lvl1pPr>
            <a:lvl2pPr>
              <a:buNone/>
              <a:defRPr sz="2700" b="1"/>
            </a:lvl2pPr>
            <a:lvl3pPr>
              <a:buNone/>
              <a:defRPr sz="2400" b="1"/>
            </a:lvl3pPr>
            <a:lvl4pPr>
              <a:buNone/>
              <a:defRPr sz="2100" b="1"/>
            </a:lvl4pPr>
            <a:lvl5pPr>
              <a:buNone/>
              <a:defRPr sz="21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967555" y="2058230"/>
            <a:ext cx="6062663" cy="724723"/>
          </a:xfrm>
        </p:spPr>
        <p:txBody>
          <a:bodyPr lIns="60786" tIns="0" rIns="60786" bIns="0" anchor="ctr"/>
          <a:lstStyle>
            <a:lvl1pPr marL="0" indent="0">
              <a:buNone/>
              <a:defRPr sz="3200" b="1" cap="none" baseline="0">
                <a:solidFill>
                  <a:schemeClr val="tx2"/>
                </a:solidFill>
                <a:effectLst/>
              </a:defRPr>
            </a:lvl1pPr>
            <a:lvl2pPr>
              <a:buNone/>
              <a:defRPr sz="2700" b="1"/>
            </a:lvl2pPr>
            <a:lvl3pPr>
              <a:buNone/>
              <a:defRPr sz="2400" b="1"/>
            </a:lvl3pPr>
            <a:lvl4pPr>
              <a:buNone/>
              <a:defRPr sz="2100" b="1"/>
            </a:lvl4pPr>
            <a:lvl5pPr>
              <a:buNone/>
              <a:defRPr sz="21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85800" y="2782941"/>
            <a:ext cx="6060282" cy="4256108"/>
          </a:xfrm>
        </p:spPr>
        <p:txBody>
          <a:bodyPr tIns="0"/>
          <a:lstStyle>
            <a:lvl1pPr>
              <a:defRPr sz="2900"/>
            </a:lvl1pPr>
            <a:lvl2pPr>
              <a:defRPr sz="2700"/>
            </a:lvl2pPr>
            <a:lvl3pPr>
              <a:defRPr sz="2400"/>
            </a:lvl3pPr>
            <a:lvl4pPr>
              <a:defRPr sz="2100"/>
            </a:lvl4pPr>
            <a:lvl5pPr>
              <a:defRPr sz="2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967555" y="2782941"/>
            <a:ext cx="6062663" cy="4256108"/>
          </a:xfrm>
        </p:spPr>
        <p:txBody>
          <a:bodyPr tIns="0"/>
          <a:lstStyle>
            <a:lvl1pPr>
              <a:defRPr sz="2900"/>
            </a:lvl1pPr>
            <a:lvl2pPr>
              <a:defRPr sz="2700"/>
            </a:lvl2pPr>
            <a:lvl3pPr>
              <a:defRPr sz="2400"/>
            </a:lvl3pPr>
            <a:lvl4pPr>
              <a:defRPr sz="2100"/>
            </a:lvl4pPr>
            <a:lvl5pPr>
              <a:defRPr sz="21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9A665A9C-9500-4B39-B55A-4AAA3D6891B5}" type="datetimeFigureOut">
              <a:rPr lang="en-US" smtClean="0"/>
              <a:pPr>
                <a:defRPr/>
              </a:pPr>
              <a:t>4/4/2022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12B6036-2A33-4C34-BB13-327A776B31E1}" type="slidenum">
              <a:rPr lang="en-US" smtClean="0"/>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6_Title Only">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7_Title Only">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8_Title Only">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9_Title Only">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0_Title Only">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1_Title Only">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2_Title Only">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3_Title Only">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4_Title Only">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5_Title Only">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79223"/>
            <a:ext cx="12458700" cy="1264973"/>
          </a:xfrm>
        </p:spPr>
        <p:txBody>
          <a:bodyPr vert="horz" tIns="6078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7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4/4/2022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0_Title Only">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1_Title Only">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4_Title Only">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5_Title Only">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6_Title Only">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7_Title Only">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9_Title Only">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8_Title Only">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60_Title Only">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61_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EEF42B5-1632-491B-83C5-7DEAE81FFABE}" type="datetimeFigureOut">
              <a:rPr lang="en-US" smtClean="0"/>
              <a:pPr>
                <a:defRPr/>
              </a:pPr>
              <a:t>4/4/2022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904F354-D9E8-4D13-81C2-38B275FBF7BE}" type="slidenum">
              <a:rPr lang="en-US" smtClean="0"/>
              <a:pPr>
                <a:defRPr/>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62_Title Only">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63_Title Only">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64_Title Only">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65_Title Only">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68_Title Only">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69_Title Only">
    <p:spTree>
      <p:nvGrpSpPr>
        <p:cNvPr id="1" name=""/>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70_Title Only">
    <p:spTree>
      <p:nvGrpSpPr>
        <p:cNvPr id="1" name=""/>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71_Title Only">
    <p:spTree>
      <p:nvGrpSpPr>
        <p:cNvPr id="1" name=""/>
        <p:cNvGrpSpPr/>
        <p:nvPr/>
      </p:nvGrpSpPr>
      <p:grpSpPr>
        <a:xfrm>
          <a:off x="0" y="0"/>
          <a:ext cx="0" cy="0"/>
          <a:chOff x="0" y="0"/>
          <a:chExt cx="0" cy="0"/>
        </a:xfrm>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72_Title Only">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3_Title Only">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69240"/>
            <a:ext cx="4114800" cy="1286056"/>
          </a:xfrm>
        </p:spPr>
        <p:txBody>
          <a:bodyPr lIns="0" anchor="b">
            <a:noAutofit/>
          </a:bodyPr>
          <a:lstStyle>
            <a:lvl1pPr algn="l" rtl="0">
              <a:spcBef>
                <a:spcPct val="0"/>
              </a:spcBef>
              <a:buNone/>
              <a:defRPr sz="35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1028700" y="1855294"/>
            <a:ext cx="4114800" cy="5059892"/>
          </a:xfrm>
        </p:spPr>
        <p:txBody>
          <a:bodyPr lIns="24319" rIns="24319"/>
          <a:lstStyle>
            <a:lvl1pPr marL="0" indent="0" algn="l">
              <a:buNone/>
              <a:defRPr sz="1900"/>
            </a:lvl1pPr>
            <a:lvl2pPr indent="0" algn="l">
              <a:buNone/>
              <a:defRPr sz="1600"/>
            </a:lvl2pPr>
            <a:lvl3pPr indent="0" algn="l">
              <a:buNone/>
              <a:defRPr sz="1300"/>
            </a:lvl3pPr>
            <a:lvl4pPr indent="0" algn="l">
              <a:buNone/>
              <a:defRPr sz="1200"/>
            </a:lvl4pPr>
            <a:lvl5pPr indent="0" algn="l">
              <a:buNone/>
              <a:defRPr sz="12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5362575" y="1855294"/>
            <a:ext cx="7667625" cy="5059892"/>
          </a:xfrm>
        </p:spPr>
        <p:txBody>
          <a:bodyPr tIns="0"/>
          <a:lstStyle>
            <a:lvl1pPr>
              <a:defRPr sz="3700"/>
            </a:lvl1pPr>
            <a:lvl2pPr>
              <a:defRPr sz="3500"/>
            </a:lvl2pPr>
            <a:lvl3pPr>
              <a:defRPr sz="3200"/>
            </a:lvl3pPr>
            <a:lvl4pPr>
              <a:defRPr sz="27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F2D3724C-4D44-4029-9C4E-7B8F4885EB31}" type="datetimeFigureOut">
              <a:rPr lang="en-US" smtClean="0"/>
              <a:pPr>
                <a:defRPr/>
              </a:pPr>
              <a:t>4/4/2022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3FEE1BF-D07E-4C5C-9646-3BF157EFFB0D}" type="slidenum">
              <a:rPr lang="en-US" smtClean="0"/>
              <a:pPr>
                <a:defRPr/>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74_Title Only">
    <p:spTree>
      <p:nvGrpSpPr>
        <p:cNvPr id="1" name=""/>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75_Title Only">
    <p:spTree>
      <p:nvGrpSpPr>
        <p:cNvPr id="1" name=""/>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76_Title Only">
    <p:spTree>
      <p:nvGrpSpPr>
        <p:cNvPr id="1" name=""/>
        <p:cNvGrpSpPr/>
        <p:nvPr/>
      </p:nvGrpSpPr>
      <p:grpSpPr>
        <a:xfrm>
          <a:off x="0" y="0"/>
          <a:ext cx="0" cy="0"/>
          <a:chOff x="0" y="0"/>
          <a:chExt cx="0" cy="0"/>
        </a:xfrm>
      </p:grpSpPr>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81_Title Only">
    <p:spTree>
      <p:nvGrpSpPr>
        <p:cNvPr id="1" name=""/>
        <p:cNvGrpSpPr/>
        <p:nvPr/>
      </p:nvGrpSpPr>
      <p:grpSpPr>
        <a:xfrm>
          <a:off x="0" y="0"/>
          <a:ext cx="0" cy="0"/>
          <a:chOff x="0" y="0"/>
          <a:chExt cx="0" cy="0"/>
        </a:xfrm>
      </p:grpSpPr>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82_Title Only">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85_Title Only">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86_Title Only">
    <p:spTree>
      <p:nvGrpSpPr>
        <p:cNvPr id="1" name=""/>
        <p:cNvGrpSpPr/>
        <p:nvPr/>
      </p:nvGrpSpPr>
      <p:grpSpPr>
        <a:xfrm>
          <a:off x="0" y="0"/>
          <a:ext cx="0" cy="0"/>
          <a:chOff x="0" y="0"/>
          <a:chExt cx="0" cy="0"/>
        </a:xfrm>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87_Title Only">
    <p:spTree>
      <p:nvGrpSpPr>
        <p:cNvPr id="1" name=""/>
        <p:cNvGrpSpPr/>
        <p:nvPr/>
      </p:nvGrpSpPr>
      <p:grpSpPr>
        <a:xfrm>
          <a:off x="0" y="0"/>
          <a:ext cx="0" cy="0"/>
          <a:chOff x="0" y="0"/>
          <a:chExt cx="0" cy="0"/>
        </a:xfrm>
      </p:grpSpPr>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88_Title Only">
    <p:spTree>
      <p:nvGrpSpPr>
        <p:cNvPr id="1" name=""/>
        <p:cNvGrpSpPr/>
        <p:nvPr/>
      </p:nvGrpSpPr>
      <p:grpSpPr>
        <a:xfrm>
          <a:off x="0" y="0"/>
          <a:ext cx="0" cy="0"/>
          <a:chOff x="0" y="0"/>
          <a:chExt cx="0" cy="0"/>
        </a:xfrm>
      </p:grpSpPr>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89_Title Only">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748630" y="1226323"/>
            <a:ext cx="7886700" cy="4553903"/>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21582" tIns="60786" rIns="121582" bIns="60786" rtlCol="0" anchor="ctr"/>
          <a:lstStyle/>
          <a:p>
            <a:pPr algn="ctr" eaLnBrk="1" latinLnBrk="0" hangingPunct="1"/>
            <a:endParaRPr kumimoji="0" lang="en-US"/>
          </a:p>
        </p:txBody>
      </p:sp>
      <p:sp>
        <p:nvSpPr>
          <p:cNvPr id="12" name="Right Triangle 11"/>
          <p:cNvSpPr/>
          <p:nvPr/>
        </p:nvSpPr>
        <p:spPr>
          <a:xfrm rot="420000" flipV="1">
            <a:off x="12006201" y="5931726"/>
            <a:ext cx="233172" cy="17203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21582" tIns="60786" rIns="121582" bIns="60786" rtlCol="0" anchor="ctr"/>
          <a:lstStyle/>
          <a:p>
            <a:pPr algn="ctr" eaLnBrk="1" latinLnBrk="0" hangingPunct="1"/>
            <a:endParaRPr kumimoji="0" lang="en-US"/>
          </a:p>
        </p:txBody>
      </p:sp>
      <p:sp>
        <p:nvSpPr>
          <p:cNvPr id="2" name="Title 1"/>
          <p:cNvSpPr>
            <a:spLocks noGrp="1"/>
          </p:cNvSpPr>
          <p:nvPr>
            <p:ph type="title"/>
          </p:nvPr>
        </p:nvSpPr>
        <p:spPr>
          <a:xfrm>
            <a:off x="914400" y="1302610"/>
            <a:ext cx="3319272" cy="1751507"/>
          </a:xfrm>
        </p:spPr>
        <p:txBody>
          <a:bodyPr vert="horz" lIns="60786" tIns="60786" rIns="60786" bIns="60786" anchor="b"/>
          <a:lstStyle>
            <a:lvl1pPr algn="l">
              <a:buNone/>
              <a:defRPr sz="27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914400" y="3130653"/>
            <a:ext cx="3314700" cy="2411882"/>
          </a:xfrm>
        </p:spPr>
        <p:txBody>
          <a:bodyPr lIns="85110" rIns="60786" bIns="60786" anchor="t"/>
          <a:lstStyle>
            <a:lvl1pPr marL="0" indent="0" algn="l">
              <a:spcBef>
                <a:spcPts val="333"/>
              </a:spcBef>
              <a:buFontTx/>
              <a:buNone/>
              <a:defRPr sz="1700"/>
            </a:lvl1pPr>
            <a:lvl2pPr>
              <a:defRPr sz="1600"/>
            </a:lvl2pPr>
            <a:lvl3pPr>
              <a:defRPr sz="1300"/>
            </a:lvl3pPr>
            <a:lvl4pPr>
              <a:defRPr sz="1200"/>
            </a:lvl4pPr>
            <a:lvl5pPr>
              <a:defRPr sz="12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3F73AF2E-5504-4763-A29D-D4A1A9D6A242}" type="datetimeFigureOut">
              <a:rPr lang="en-US" smtClean="0"/>
              <a:pPr>
                <a:defRPr/>
              </a:pPr>
              <a:t>4/4/2022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12115800" y="7034668"/>
            <a:ext cx="914400" cy="404089"/>
          </a:xfrm>
        </p:spPr>
        <p:txBody>
          <a:bodyPr/>
          <a:lstStyle/>
          <a:p>
            <a:pPr>
              <a:defRPr/>
            </a:pPr>
            <a:fld id="{597E7E03-0E30-4329-9BFD-38797CA514F8}" type="slidenum">
              <a:rPr lang="en-US" smtClean="0"/>
              <a:pPr>
                <a:defRPr/>
              </a:pPr>
              <a:t>‹#›</a:t>
            </a:fld>
            <a:endParaRPr lang="en-US" dirty="0"/>
          </a:p>
        </p:txBody>
      </p:sp>
      <p:sp>
        <p:nvSpPr>
          <p:cNvPr id="3" name="Picture Placeholder 2"/>
          <p:cNvSpPr>
            <a:spLocks noGrp="1"/>
          </p:cNvSpPr>
          <p:nvPr>
            <p:ph type="pic" idx="1"/>
          </p:nvPr>
        </p:nvSpPr>
        <p:spPr>
          <a:xfrm rot="420000">
            <a:off x="5228690" y="1327521"/>
            <a:ext cx="6926580" cy="4351507"/>
          </a:xfrm>
          <a:prstGeom prst="rect">
            <a:avLst/>
          </a:prstGeom>
          <a:solidFill>
            <a:schemeClr val="bg2"/>
          </a:solidFill>
          <a:ln w="3000" cap="rnd">
            <a:solidFill>
              <a:srgbClr val="C0C0C0"/>
            </a:solidFill>
            <a:round/>
          </a:ln>
          <a:effectLst/>
        </p:spPr>
        <p:txBody>
          <a:bodyPr/>
          <a:lstStyle>
            <a:lvl1pPr marL="0" indent="0">
              <a:buNone/>
              <a:defRPr sz="4300"/>
            </a:lvl1pPr>
          </a:lstStyle>
          <a:p>
            <a:r>
              <a:rPr kumimoji="0" lang="en-US"/>
              <a:t>Click icon to add picture</a:t>
            </a:r>
            <a:endParaRPr kumimoji="0" lang="en-US" dirty="0"/>
          </a:p>
        </p:txBody>
      </p:sp>
      <p:sp>
        <p:nvSpPr>
          <p:cNvPr id="10" name="Freeform 9"/>
          <p:cNvSpPr>
            <a:spLocks/>
          </p:cNvSpPr>
          <p:nvPr/>
        </p:nvSpPr>
        <p:spPr bwMode="auto">
          <a:xfrm flipV="1">
            <a:off x="-14288" y="6437307"/>
            <a:ext cx="13744575" cy="115253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582" tIns="60786" rIns="121582" bIns="60786"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6572250" y="6883574"/>
            <a:ext cx="7143750" cy="70627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582" tIns="60786" rIns="121582" bIns="60786"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90_Title Only">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91_Title Only">
    <p:spTree>
      <p:nvGrpSpPr>
        <p:cNvPr id="1" name=""/>
        <p:cNvGrpSpPr/>
        <p:nvPr/>
      </p:nvGrpSpPr>
      <p:grpSpPr>
        <a:xfrm>
          <a:off x="0" y="0"/>
          <a:ext cx="0" cy="0"/>
          <a:chOff x="0" y="0"/>
          <a:chExt cx="0" cy="0"/>
        </a:xfrm>
      </p:grpSpPr>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92_Title Only">
    <p:spTree>
      <p:nvGrpSpPr>
        <p:cNvPr id="1" name=""/>
        <p:cNvGrpSpPr/>
        <p:nvPr/>
      </p:nvGrpSpPr>
      <p:grpSpPr>
        <a:xfrm>
          <a:off x="0" y="0"/>
          <a:ext cx="0" cy="0"/>
          <a:chOff x="0" y="0"/>
          <a:chExt cx="0" cy="0"/>
        </a:xfrm>
      </p:grpSpPr>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93_Title Only">
    <p:spTree>
      <p:nvGrpSpPr>
        <p:cNvPr id="1" name=""/>
        <p:cNvGrpSpPr/>
        <p:nvPr/>
      </p:nvGrpSpPr>
      <p:grpSpPr>
        <a:xfrm>
          <a:off x="0" y="0"/>
          <a:ext cx="0" cy="0"/>
          <a:chOff x="0" y="0"/>
          <a:chExt cx="0" cy="0"/>
        </a:xfrm>
      </p:grpSpPr>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94_Title Only">
    <p:spTree>
      <p:nvGrpSpPr>
        <p:cNvPr id="1" name=""/>
        <p:cNvGrpSpPr/>
        <p:nvPr/>
      </p:nvGrpSpPr>
      <p:grpSpPr>
        <a:xfrm>
          <a:off x="0" y="0"/>
          <a:ext cx="0" cy="0"/>
          <a:chOff x="0" y="0"/>
          <a:chExt cx="0" cy="0"/>
        </a:xfrm>
      </p:grpSpPr>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95_Title Only">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800100" y="1517968"/>
            <a:ext cx="11777472" cy="2023957"/>
          </a:xfrm>
          <a:ln>
            <a:noFill/>
          </a:ln>
        </p:spPr>
        <p:txBody>
          <a:bodyPr vert="horz" tIns="0" rIns="24349"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75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800100" y="3573063"/>
            <a:ext cx="11782044" cy="1939625"/>
          </a:xfrm>
        </p:spPr>
        <p:txBody>
          <a:bodyPr lIns="0" rIns="24349"/>
          <a:lstStyle>
            <a:lvl1pPr marL="0" marR="60872" indent="0" algn="r">
              <a:buNone/>
              <a:defRPr>
                <a:solidFill>
                  <a:schemeClr val="tx1"/>
                </a:solidFill>
              </a:defRPr>
            </a:lvl1pPr>
            <a:lvl2pPr marL="608716" indent="0" algn="ctr">
              <a:buNone/>
            </a:lvl2pPr>
            <a:lvl3pPr marL="1217432" indent="0" algn="ctr">
              <a:buNone/>
            </a:lvl3pPr>
            <a:lvl4pPr marL="1826148" indent="0" algn="ctr">
              <a:buNone/>
            </a:lvl4pPr>
            <a:lvl5pPr marL="2434864" indent="0" algn="ctr">
              <a:buNone/>
            </a:lvl5pPr>
            <a:lvl6pPr marL="3043580" indent="0" algn="ctr">
              <a:buNone/>
            </a:lvl6pPr>
            <a:lvl7pPr marL="3652296" indent="0" algn="ctr">
              <a:buNone/>
            </a:lvl7pPr>
            <a:lvl8pPr marL="4261013" indent="0" algn="ctr">
              <a:buNone/>
            </a:lvl8pPr>
            <a:lvl9pPr marL="4869729"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fld id="{0367BC5C-C41B-4406-A3DF-643A3BB1478C}" type="datetimeFigureOut">
              <a:rPr lang="en-US" smtClean="0"/>
              <a:pPr>
                <a:defRPr/>
              </a:pPr>
              <a:t>4/4/2022</a:t>
            </a:fld>
            <a:endParaRPr lang="en-US" dirty="0"/>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4FF5ACD7-C301-4F97-8258-A6E5C38CDA84}"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Rectangle 9"/>
          <p:cNvSpPr/>
          <p:nvPr userDrawn="1"/>
        </p:nvSpPr>
        <p:spPr>
          <a:xfrm>
            <a:off x="0" y="-15065"/>
            <a:ext cx="13716000" cy="823119"/>
          </a:xfrm>
          <a:prstGeom prst="rect">
            <a:avLst/>
          </a:prstGeom>
          <a:ln>
            <a:noFill/>
          </a:ln>
          <a:effectLst>
            <a:outerShdw blurRad="149987" dist="250190" dir="8460000" algn="ctr">
              <a:srgbClr val="000000">
                <a:alpha val="28000"/>
              </a:srgbClr>
            </a:outerShdw>
            <a:softEdge rad="635000"/>
          </a:effectLst>
          <a:scene3d>
            <a:camera prst="obliqueBottomLeft"/>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lIns="91290" tIns="45646" rIns="91290" bIns="45646" anchor="ctr"/>
          <a:lstStyle/>
          <a:p>
            <a:pPr algn="ctr" defTabSz="1199710" fontAlgn="auto">
              <a:spcBef>
                <a:spcPts val="0"/>
              </a:spcBef>
              <a:spcAft>
                <a:spcPts val="0"/>
              </a:spcAft>
              <a:defRPr/>
            </a:pPr>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11049000" y="17469"/>
            <a:ext cx="2657475" cy="425450"/>
          </a:xfrm>
          <a:prstGeom prst="rect">
            <a:avLst/>
          </a:prstGeom>
          <a:noFill/>
          <a:ln w="9525">
            <a:noFill/>
            <a:miter lim="800000"/>
            <a:headEnd/>
            <a:tailEnd/>
          </a:ln>
        </p:spPr>
      </p:pic>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528" y="1457249"/>
            <a:ext cx="11658600" cy="150784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75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95528" y="2993287"/>
            <a:ext cx="11658600" cy="1670818"/>
          </a:xfrm>
        </p:spPr>
        <p:txBody>
          <a:bodyPr lIns="60872" rIns="60872" anchor="t"/>
          <a:lstStyle>
            <a:lvl1pPr marL="0" indent="0">
              <a:buNone/>
              <a:defRPr sz="2900">
                <a:solidFill>
                  <a:schemeClr val="tx1"/>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900">
                <a:solidFill>
                  <a:schemeClr val="tx1">
                    <a:tint val="75000"/>
                  </a:schemeClr>
                </a:solidFill>
              </a:defRPr>
            </a:lvl4pPr>
            <a:lvl5pPr>
              <a:buNone/>
              <a:defRPr sz="19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93363857-52EE-43BF-9769-56983BE2F994}" type="datetimeFigureOut">
              <a:rPr lang="en-US" smtClean="0"/>
              <a:pPr>
                <a:defRPr/>
              </a:pPr>
              <a:t>4/4/2022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C3CD39-4E61-4D68-89E1-E68638AB62C0}"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79223"/>
            <a:ext cx="12344400" cy="1264973"/>
          </a:xfrm>
        </p:spPr>
        <p:txBody>
          <a:bodyPr/>
          <a:lstStyle/>
          <a:p>
            <a:r>
              <a:rPr kumimoji="0" lang="en-US"/>
              <a:t>Click to edit Master title style</a:t>
            </a:r>
          </a:p>
        </p:txBody>
      </p:sp>
      <p:sp>
        <p:nvSpPr>
          <p:cNvPr id="3" name="Content Placeholder 2"/>
          <p:cNvSpPr>
            <a:spLocks noGrp="1"/>
          </p:cNvSpPr>
          <p:nvPr>
            <p:ph sz="half" idx="1"/>
          </p:nvPr>
        </p:nvSpPr>
        <p:spPr>
          <a:xfrm>
            <a:off x="685800" y="2124983"/>
            <a:ext cx="6057900" cy="4908095"/>
          </a:xfrm>
        </p:spPr>
        <p:txBody>
          <a:bodyPr/>
          <a:lstStyle>
            <a:lvl1pPr>
              <a:defRPr sz="3500"/>
            </a:lvl1pPr>
            <a:lvl2pPr>
              <a:defRPr sz="3200"/>
            </a:lvl2pPr>
            <a:lvl3pPr>
              <a:defRPr sz="27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972300" y="2124983"/>
            <a:ext cx="6057900" cy="4908095"/>
          </a:xfrm>
        </p:spPr>
        <p:txBody>
          <a:bodyPr/>
          <a:lstStyle>
            <a:lvl1pPr>
              <a:defRPr sz="3500"/>
            </a:lvl1pPr>
            <a:lvl2pPr>
              <a:defRPr sz="3200"/>
            </a:lvl2pPr>
            <a:lvl3pPr>
              <a:defRPr sz="2700"/>
            </a:lvl3pPr>
            <a:lvl4pPr>
              <a:defRPr sz="2400"/>
            </a:lvl4pPr>
            <a:lvl5pPr>
              <a:defRPr sz="2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1.xml"/><Relationship Id="rId21" Type="http://schemas.openxmlformats.org/officeDocument/2006/relationships/slideLayout" Target="../slideLayouts/slideLayout36.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63" Type="http://schemas.openxmlformats.org/officeDocument/2006/relationships/slideLayout" Target="../slideLayouts/slideLayout78.xml"/><Relationship Id="rId68" Type="http://schemas.openxmlformats.org/officeDocument/2006/relationships/slideLayout" Target="../slideLayouts/slideLayout83.xml"/><Relationship Id="rId16" Type="http://schemas.openxmlformats.org/officeDocument/2006/relationships/slideLayout" Target="../slideLayouts/slideLayout31.xml"/><Relationship Id="rId11" Type="http://schemas.openxmlformats.org/officeDocument/2006/relationships/slideLayout" Target="../slideLayouts/slideLayout26.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3" Type="http://schemas.openxmlformats.org/officeDocument/2006/relationships/slideLayout" Target="../slideLayouts/slideLayout68.xml"/><Relationship Id="rId58" Type="http://schemas.openxmlformats.org/officeDocument/2006/relationships/slideLayout" Target="../slideLayouts/slideLayout73.xml"/><Relationship Id="rId74" Type="http://schemas.openxmlformats.org/officeDocument/2006/relationships/slideLayout" Target="../slideLayouts/slideLayout89.xml"/><Relationship Id="rId79" Type="http://schemas.openxmlformats.org/officeDocument/2006/relationships/slideLayout" Target="../slideLayouts/slideLayout94.xml"/><Relationship Id="rId5" Type="http://schemas.openxmlformats.org/officeDocument/2006/relationships/slideLayout" Target="../slideLayouts/slideLayout20.xml"/><Relationship Id="rId61" Type="http://schemas.openxmlformats.org/officeDocument/2006/relationships/slideLayout" Target="../slideLayouts/slideLayout76.xml"/><Relationship Id="rId19" Type="http://schemas.openxmlformats.org/officeDocument/2006/relationships/slideLayout" Target="../slideLayouts/slideLayout3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56" Type="http://schemas.openxmlformats.org/officeDocument/2006/relationships/slideLayout" Target="../slideLayouts/slideLayout71.xml"/><Relationship Id="rId64" Type="http://schemas.openxmlformats.org/officeDocument/2006/relationships/slideLayout" Target="../slideLayouts/slideLayout79.xml"/><Relationship Id="rId69" Type="http://schemas.openxmlformats.org/officeDocument/2006/relationships/slideLayout" Target="../slideLayouts/slideLayout84.xml"/><Relationship Id="rId77" Type="http://schemas.openxmlformats.org/officeDocument/2006/relationships/slideLayout" Target="../slideLayouts/slideLayout92.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72" Type="http://schemas.openxmlformats.org/officeDocument/2006/relationships/slideLayout" Target="../slideLayouts/slideLayout87.xml"/><Relationship Id="rId80" Type="http://schemas.openxmlformats.org/officeDocument/2006/relationships/slideLayout" Target="../slideLayouts/slideLayout95.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59" Type="http://schemas.openxmlformats.org/officeDocument/2006/relationships/slideLayout" Target="../slideLayouts/slideLayout74.xml"/><Relationship Id="rId67" Type="http://schemas.openxmlformats.org/officeDocument/2006/relationships/slideLayout" Target="../slideLayouts/slideLayout82.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54" Type="http://schemas.openxmlformats.org/officeDocument/2006/relationships/slideLayout" Target="../slideLayouts/slideLayout69.xml"/><Relationship Id="rId62" Type="http://schemas.openxmlformats.org/officeDocument/2006/relationships/slideLayout" Target="../slideLayouts/slideLayout77.xml"/><Relationship Id="rId70" Type="http://schemas.openxmlformats.org/officeDocument/2006/relationships/slideLayout" Target="../slideLayouts/slideLayout85.xml"/><Relationship Id="rId75" Type="http://schemas.openxmlformats.org/officeDocument/2006/relationships/slideLayout" Target="../slideLayouts/slideLayout90.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57" Type="http://schemas.openxmlformats.org/officeDocument/2006/relationships/slideLayout" Target="../slideLayouts/slideLayout72.xml"/><Relationship Id="rId10" Type="http://schemas.openxmlformats.org/officeDocument/2006/relationships/slideLayout" Target="../slideLayouts/slideLayout25.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 Id="rId60" Type="http://schemas.openxmlformats.org/officeDocument/2006/relationships/slideLayout" Target="../slideLayouts/slideLayout75.xml"/><Relationship Id="rId65" Type="http://schemas.openxmlformats.org/officeDocument/2006/relationships/slideLayout" Target="../slideLayouts/slideLayout80.xml"/><Relationship Id="rId73" Type="http://schemas.openxmlformats.org/officeDocument/2006/relationships/slideLayout" Target="../slideLayouts/slideLayout88.xml"/><Relationship Id="rId78" Type="http://schemas.openxmlformats.org/officeDocument/2006/relationships/slideLayout" Target="../slideLayouts/slideLayout93.xml"/><Relationship Id="rId81"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9" Type="http://schemas.openxmlformats.org/officeDocument/2006/relationships/slideLayout" Target="../slideLayouts/slideLayout54.xml"/><Relationship Id="rId34" Type="http://schemas.openxmlformats.org/officeDocument/2006/relationships/slideLayout" Target="../slideLayouts/slideLayout49.xml"/><Relationship Id="rId50" Type="http://schemas.openxmlformats.org/officeDocument/2006/relationships/slideLayout" Target="../slideLayouts/slideLayout65.xml"/><Relationship Id="rId55" Type="http://schemas.openxmlformats.org/officeDocument/2006/relationships/slideLayout" Target="../slideLayouts/slideLayout70.xml"/><Relationship Id="rId76" Type="http://schemas.openxmlformats.org/officeDocument/2006/relationships/slideLayout" Target="../slideLayouts/slideLayout91.xml"/><Relationship Id="rId7" Type="http://schemas.openxmlformats.org/officeDocument/2006/relationships/slideLayout" Target="../slideLayouts/slideLayout22.xml"/><Relationship Id="rId71" Type="http://schemas.openxmlformats.org/officeDocument/2006/relationships/slideLayout" Target="../slideLayouts/slideLayout86.xml"/><Relationship Id="rId2" Type="http://schemas.openxmlformats.org/officeDocument/2006/relationships/slideLayout" Target="../slideLayouts/slideLayout17.xml"/><Relationship Id="rId29" Type="http://schemas.openxmlformats.org/officeDocument/2006/relationships/slideLayout" Target="../slideLayouts/slideLayout44.xml"/><Relationship Id="rId24" Type="http://schemas.openxmlformats.org/officeDocument/2006/relationships/slideLayout" Target="../slideLayouts/slideLayout39.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66" Type="http://schemas.openxmlformats.org/officeDocument/2006/relationships/slideLayout" Target="../slideLayouts/slideLayout8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slideLayout" Target="../slideLayouts/slideLayout116.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5" Type="http://schemas.openxmlformats.org/officeDocument/2006/relationships/theme" Target="../theme/theme3.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slideLayout" Target="../slideLayouts/slideLayout115.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24" Type="http://schemas.openxmlformats.org/officeDocument/2006/relationships/slideLayout" Target="../slideLayouts/slideLayout119.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23" Type="http://schemas.openxmlformats.org/officeDocument/2006/relationships/slideLayout" Target="../slideLayouts/slideLayout118.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4288" y="-7902"/>
            <a:ext cx="13744575" cy="115253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582" tIns="60786" rIns="121582" bIns="60786"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6572250" y="-7894"/>
            <a:ext cx="7143750" cy="70627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582" tIns="60786" rIns="121582" bIns="60786"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85800" y="779223"/>
            <a:ext cx="12344400" cy="1264973"/>
          </a:xfrm>
          <a:prstGeom prst="rect">
            <a:avLst/>
          </a:prstGeom>
        </p:spPr>
        <p:txBody>
          <a:bodyPr vert="horz" lIns="0" tIns="60786" rIns="0" bIns="0" anchor="b">
            <a:normAutofit/>
          </a:bodyPr>
          <a:lstStyle/>
          <a:p>
            <a:r>
              <a:rPr kumimoji="0" lang="en-US"/>
              <a:t>Click to edit Master title style</a:t>
            </a:r>
          </a:p>
        </p:txBody>
      </p:sp>
      <p:sp>
        <p:nvSpPr>
          <p:cNvPr id="30" name="Text Placeholder 29"/>
          <p:cNvSpPr>
            <a:spLocks noGrp="1"/>
          </p:cNvSpPr>
          <p:nvPr>
            <p:ph type="body" idx="1"/>
          </p:nvPr>
        </p:nvSpPr>
        <p:spPr>
          <a:xfrm>
            <a:off x="685800" y="2142021"/>
            <a:ext cx="12344400" cy="4857496"/>
          </a:xfrm>
          <a:prstGeom prst="rect">
            <a:avLst/>
          </a:prstGeom>
        </p:spPr>
        <p:txBody>
          <a:bodyPr vert="horz" lIns="121582" tIns="60786" rIns="121582" bIns="6078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85800" y="7034668"/>
            <a:ext cx="3200400" cy="404089"/>
          </a:xfrm>
          <a:prstGeom prst="rect">
            <a:avLst/>
          </a:prstGeom>
        </p:spPr>
        <p:txBody>
          <a:bodyPr vert="horz" lIns="0" tIns="0" rIns="0" bIns="0" anchor="b"/>
          <a:lstStyle>
            <a:lvl1pPr algn="l" eaLnBrk="1" latinLnBrk="0" hangingPunct="1">
              <a:defRPr kumimoji="0" sz="1600">
                <a:solidFill>
                  <a:schemeClr val="tx2">
                    <a:shade val="90000"/>
                  </a:schemeClr>
                </a:solidFill>
              </a:defRPr>
            </a:lvl1pPr>
          </a:lstStyle>
          <a:p>
            <a:fld id="{47C9B81F-C347-4BEF-BFDF-29C42F48304A}" type="datetimeFigureOut">
              <a:rPr lang="en-US" smtClean="0"/>
              <a:pPr/>
              <a:t>4/4/2022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4000500" y="7034668"/>
            <a:ext cx="5029200" cy="404089"/>
          </a:xfrm>
          <a:prstGeom prst="rect">
            <a:avLst/>
          </a:prstGeom>
        </p:spPr>
        <p:txBody>
          <a:bodyPr vert="horz" lIns="0" tIns="0" rIns="0" bIns="0" anchor="b"/>
          <a:lstStyle>
            <a:lvl1pPr algn="l" eaLnBrk="1" latinLnBrk="0" hangingPunct="1">
              <a:defRPr kumimoji="0" sz="16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11887200" y="7034668"/>
            <a:ext cx="1143000" cy="404089"/>
          </a:xfrm>
          <a:prstGeom prst="rect">
            <a:avLst/>
          </a:prstGeom>
        </p:spPr>
        <p:txBody>
          <a:bodyPr vert="horz" lIns="0" tIns="0" rIns="0" bIns="0" anchor="b"/>
          <a:lstStyle>
            <a:lvl1pPr algn="r" eaLnBrk="1" latinLnBrk="0" hangingPunct="1">
              <a:defRPr kumimoji="0" sz="16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8526" y="224007"/>
            <a:ext cx="13770822" cy="718505"/>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91" r:id="rId15"/>
  </p:sldLayoutIdLst>
  <p:txStyles>
    <p:titleStyle>
      <a:lvl1pPr algn="l" rtl="0" eaLnBrk="1" latinLnBrk="0" hangingPunct="1">
        <a:spcBef>
          <a:spcPct val="0"/>
        </a:spcBef>
        <a:buNone/>
        <a:defRPr kumimoji="0" sz="6700" b="0" kern="1200">
          <a:ln>
            <a:noFill/>
          </a:ln>
          <a:solidFill>
            <a:schemeClr val="tx2"/>
          </a:solidFill>
          <a:effectLst/>
          <a:latin typeface="+mj-lt"/>
          <a:ea typeface="+mj-ea"/>
          <a:cs typeface="+mj-cs"/>
        </a:defRPr>
      </a:lvl1pPr>
    </p:titleStyle>
    <p:bodyStyle>
      <a:lvl1pPr marL="364750" indent="-364750" algn="l" rtl="0" eaLnBrk="1" latinLnBrk="0" hangingPunct="1">
        <a:spcBef>
          <a:spcPct val="20000"/>
        </a:spcBef>
        <a:buClr>
          <a:schemeClr val="accent3"/>
        </a:buClr>
        <a:buSzPct val="95000"/>
        <a:buFont typeface="Wingdings 2"/>
        <a:buChar char=""/>
        <a:defRPr kumimoji="0" sz="3500" kern="1200">
          <a:solidFill>
            <a:schemeClr val="tx1"/>
          </a:solidFill>
          <a:latin typeface="+mn-lt"/>
          <a:ea typeface="+mn-ea"/>
          <a:cs typeface="+mn-cs"/>
        </a:defRPr>
      </a:lvl1pPr>
      <a:lvl2pPr marL="851089" indent="-328279" algn="l" rtl="0" eaLnBrk="1" latinLnBrk="0" hangingPunct="1">
        <a:spcBef>
          <a:spcPct val="20000"/>
        </a:spcBef>
        <a:buClr>
          <a:schemeClr val="accent1"/>
        </a:buClr>
        <a:buSzPct val="85000"/>
        <a:buFont typeface="Wingdings 2"/>
        <a:buChar char=""/>
        <a:defRPr kumimoji="0" sz="3200" kern="1200">
          <a:solidFill>
            <a:schemeClr val="tx1"/>
          </a:solidFill>
          <a:latin typeface="+mn-lt"/>
          <a:ea typeface="+mn-ea"/>
          <a:cs typeface="+mn-cs"/>
        </a:defRPr>
      </a:lvl2pPr>
      <a:lvl3pPr marL="1215841" indent="-328279" algn="l" rtl="0" eaLnBrk="1" latinLnBrk="0" hangingPunct="1">
        <a:spcBef>
          <a:spcPct val="20000"/>
        </a:spcBef>
        <a:buClr>
          <a:schemeClr val="accent2"/>
        </a:buClr>
        <a:buSzPct val="70000"/>
        <a:buFont typeface="Wingdings 2"/>
        <a:buChar char=""/>
        <a:defRPr kumimoji="0" sz="2800" kern="1200">
          <a:solidFill>
            <a:schemeClr val="tx1"/>
          </a:solidFill>
          <a:latin typeface="+mn-lt"/>
          <a:ea typeface="+mn-ea"/>
          <a:cs typeface="+mn-cs"/>
        </a:defRPr>
      </a:lvl3pPr>
      <a:lvl4pPr marL="1580598" indent="-279643" algn="l" rtl="0" eaLnBrk="1" latinLnBrk="0" hangingPunct="1">
        <a:spcBef>
          <a:spcPct val="20000"/>
        </a:spcBef>
        <a:buClr>
          <a:schemeClr val="accent3"/>
        </a:buClr>
        <a:buSzPct val="65000"/>
        <a:buFont typeface="Wingdings 2"/>
        <a:buChar char=""/>
        <a:defRPr kumimoji="0" sz="2700" kern="1200">
          <a:solidFill>
            <a:schemeClr val="tx1"/>
          </a:solidFill>
          <a:latin typeface="+mn-lt"/>
          <a:ea typeface="+mn-ea"/>
          <a:cs typeface="+mn-cs"/>
        </a:defRPr>
      </a:lvl4pPr>
      <a:lvl5pPr marL="1945350" indent="-279643" algn="l" rtl="0" eaLnBrk="1" latinLnBrk="0" hangingPunct="1">
        <a:spcBef>
          <a:spcPct val="20000"/>
        </a:spcBef>
        <a:buClr>
          <a:schemeClr val="accent4"/>
        </a:buClr>
        <a:buSzPct val="65000"/>
        <a:buFont typeface="Wingdings 2"/>
        <a:buChar char=""/>
        <a:defRPr kumimoji="0" sz="2700" kern="1200">
          <a:solidFill>
            <a:schemeClr val="tx1"/>
          </a:solidFill>
          <a:latin typeface="+mn-lt"/>
          <a:ea typeface="+mn-ea"/>
          <a:cs typeface="+mn-cs"/>
        </a:defRPr>
      </a:lvl5pPr>
      <a:lvl6pPr marL="2310104" indent="-279643" algn="l" rtl="0" eaLnBrk="1" latinLnBrk="0" hangingPunct="1">
        <a:spcBef>
          <a:spcPct val="20000"/>
        </a:spcBef>
        <a:buClr>
          <a:schemeClr val="accent5"/>
        </a:buClr>
        <a:buSzPct val="80000"/>
        <a:buFont typeface="Wingdings 2"/>
        <a:buChar char=""/>
        <a:defRPr kumimoji="0" sz="2400" kern="1200">
          <a:solidFill>
            <a:schemeClr val="tx1"/>
          </a:solidFill>
          <a:latin typeface="+mn-lt"/>
          <a:ea typeface="+mn-ea"/>
          <a:cs typeface="+mn-cs"/>
        </a:defRPr>
      </a:lvl6pPr>
      <a:lvl7pPr marL="2553278" indent="-243174" algn="l" rtl="0" eaLnBrk="1" latinLnBrk="0" hangingPunct="1">
        <a:spcBef>
          <a:spcPct val="20000"/>
        </a:spcBef>
        <a:buClr>
          <a:schemeClr val="accent6"/>
        </a:buClr>
        <a:buSzPct val="80000"/>
        <a:buFont typeface="Wingdings 2"/>
        <a:buChar char=""/>
        <a:defRPr kumimoji="0" sz="2100" kern="1200" baseline="0">
          <a:solidFill>
            <a:schemeClr val="tx1"/>
          </a:solidFill>
          <a:latin typeface="+mn-lt"/>
          <a:ea typeface="+mn-ea"/>
          <a:cs typeface="+mn-cs"/>
        </a:defRPr>
      </a:lvl7pPr>
      <a:lvl8pPr marL="2918029" indent="-243174" algn="l" rtl="0" eaLnBrk="1" latinLnBrk="0" hangingPunct="1">
        <a:spcBef>
          <a:spcPct val="20000"/>
        </a:spcBef>
        <a:buClr>
          <a:schemeClr val="tx2"/>
        </a:buClr>
        <a:buChar char="•"/>
        <a:defRPr kumimoji="0" sz="2100" kern="1200">
          <a:solidFill>
            <a:schemeClr val="tx1"/>
          </a:solidFill>
          <a:latin typeface="+mn-lt"/>
          <a:ea typeface="+mn-ea"/>
          <a:cs typeface="+mn-cs"/>
        </a:defRPr>
      </a:lvl8pPr>
      <a:lvl9pPr marL="3282781" indent="-243174" algn="l" rtl="0" eaLnBrk="1" latinLnBrk="0" hangingPunct="1">
        <a:spcBef>
          <a:spcPct val="20000"/>
        </a:spcBef>
        <a:buClr>
          <a:schemeClr val="tx2"/>
        </a:buClr>
        <a:buFontTx/>
        <a:buChar char="•"/>
        <a:defRPr kumimoji="0" sz="19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7921" algn="l" rtl="0" eaLnBrk="1" latinLnBrk="0" hangingPunct="1">
        <a:defRPr kumimoji="0" kern="1200">
          <a:solidFill>
            <a:schemeClr val="tx1"/>
          </a:solidFill>
          <a:latin typeface="+mn-lt"/>
          <a:ea typeface="+mn-ea"/>
          <a:cs typeface="+mn-cs"/>
        </a:defRPr>
      </a:lvl2pPr>
      <a:lvl3pPr marL="1215841" algn="l" rtl="0" eaLnBrk="1" latinLnBrk="0" hangingPunct="1">
        <a:defRPr kumimoji="0" kern="1200">
          <a:solidFill>
            <a:schemeClr val="tx1"/>
          </a:solidFill>
          <a:latin typeface="+mn-lt"/>
          <a:ea typeface="+mn-ea"/>
          <a:cs typeface="+mn-cs"/>
        </a:defRPr>
      </a:lvl3pPr>
      <a:lvl4pPr marL="1823761" algn="l" rtl="0" eaLnBrk="1" latinLnBrk="0" hangingPunct="1">
        <a:defRPr kumimoji="0" kern="1200">
          <a:solidFill>
            <a:schemeClr val="tx1"/>
          </a:solidFill>
          <a:latin typeface="+mn-lt"/>
          <a:ea typeface="+mn-ea"/>
          <a:cs typeface="+mn-cs"/>
        </a:defRPr>
      </a:lvl4pPr>
      <a:lvl5pPr marL="2431686" algn="l" rtl="0" eaLnBrk="1" latinLnBrk="0" hangingPunct="1">
        <a:defRPr kumimoji="0" kern="1200">
          <a:solidFill>
            <a:schemeClr val="tx1"/>
          </a:solidFill>
          <a:latin typeface="+mn-lt"/>
          <a:ea typeface="+mn-ea"/>
          <a:cs typeface="+mn-cs"/>
        </a:defRPr>
      </a:lvl5pPr>
      <a:lvl6pPr marL="3039611" algn="l" rtl="0" eaLnBrk="1" latinLnBrk="0" hangingPunct="1">
        <a:defRPr kumimoji="0" kern="1200">
          <a:solidFill>
            <a:schemeClr val="tx1"/>
          </a:solidFill>
          <a:latin typeface="+mn-lt"/>
          <a:ea typeface="+mn-ea"/>
          <a:cs typeface="+mn-cs"/>
        </a:defRPr>
      </a:lvl6pPr>
      <a:lvl7pPr marL="3647531" algn="l" rtl="0" eaLnBrk="1" latinLnBrk="0" hangingPunct="1">
        <a:defRPr kumimoji="0" kern="1200">
          <a:solidFill>
            <a:schemeClr val="tx1"/>
          </a:solidFill>
          <a:latin typeface="+mn-lt"/>
          <a:ea typeface="+mn-ea"/>
          <a:cs typeface="+mn-cs"/>
        </a:defRPr>
      </a:lvl7pPr>
      <a:lvl8pPr marL="4255454" algn="l" rtl="0" eaLnBrk="1" latinLnBrk="0" hangingPunct="1">
        <a:defRPr kumimoji="0" kern="1200">
          <a:solidFill>
            <a:schemeClr val="tx1"/>
          </a:solidFill>
          <a:latin typeface="+mn-lt"/>
          <a:ea typeface="+mn-ea"/>
          <a:cs typeface="+mn-cs"/>
        </a:defRPr>
      </a:lvl8pPr>
      <a:lvl9pPr marL="4863381"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4288" y="-7902"/>
            <a:ext cx="13744575" cy="115253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655" tIns="60826" rIns="121655" bIns="60826"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6572250" y="-7899"/>
            <a:ext cx="7143750" cy="70627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655" tIns="60826" rIns="121655" bIns="60826"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85800" y="779223"/>
            <a:ext cx="12344400" cy="1264973"/>
          </a:xfrm>
          <a:prstGeom prst="rect">
            <a:avLst/>
          </a:prstGeom>
        </p:spPr>
        <p:txBody>
          <a:bodyPr vert="horz" lIns="0" tIns="60826" rIns="0" bIns="0" anchor="b">
            <a:normAutofit/>
          </a:bodyPr>
          <a:lstStyle/>
          <a:p>
            <a:r>
              <a:rPr kumimoji="0" lang="en-US"/>
              <a:t>Click to edit Master title style</a:t>
            </a:r>
          </a:p>
        </p:txBody>
      </p:sp>
      <p:sp>
        <p:nvSpPr>
          <p:cNvPr id="30" name="Text Placeholder 29"/>
          <p:cNvSpPr>
            <a:spLocks noGrp="1"/>
          </p:cNvSpPr>
          <p:nvPr>
            <p:ph type="body" idx="1"/>
          </p:nvPr>
        </p:nvSpPr>
        <p:spPr>
          <a:xfrm>
            <a:off x="685800" y="2142021"/>
            <a:ext cx="12344400" cy="4857496"/>
          </a:xfrm>
          <a:prstGeom prst="rect">
            <a:avLst/>
          </a:prstGeom>
        </p:spPr>
        <p:txBody>
          <a:bodyPr vert="horz" lIns="121655" tIns="60826" rIns="121655" bIns="6082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85800" y="7034662"/>
            <a:ext cx="3200400" cy="404089"/>
          </a:xfrm>
          <a:prstGeom prst="rect">
            <a:avLst/>
          </a:prstGeom>
        </p:spPr>
        <p:txBody>
          <a:bodyPr vert="horz" lIns="0" tIns="0" rIns="0" bIns="0" anchor="b"/>
          <a:lstStyle>
            <a:lvl1pPr algn="l" eaLnBrk="1" latinLnBrk="0" hangingPunct="1">
              <a:defRPr kumimoji="0" sz="1600">
                <a:solidFill>
                  <a:schemeClr val="tx2">
                    <a:shade val="90000"/>
                  </a:schemeClr>
                </a:solidFill>
              </a:defRPr>
            </a:lvl1pPr>
          </a:lstStyle>
          <a:p>
            <a:fld id="{47C9B81F-C347-4BEF-BFDF-29C42F48304A}" type="datetimeFigureOut">
              <a:rPr lang="en-US" smtClean="0"/>
              <a:pPr/>
              <a:t>4/4/2022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4000500" y="7034662"/>
            <a:ext cx="5029200" cy="404089"/>
          </a:xfrm>
          <a:prstGeom prst="rect">
            <a:avLst/>
          </a:prstGeom>
        </p:spPr>
        <p:txBody>
          <a:bodyPr vert="horz" lIns="0" tIns="0" rIns="0" bIns="0" anchor="b"/>
          <a:lstStyle>
            <a:lvl1pPr algn="l" eaLnBrk="1" latinLnBrk="0" hangingPunct="1">
              <a:defRPr kumimoji="0" sz="16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11887200" y="7034662"/>
            <a:ext cx="1143000" cy="404089"/>
          </a:xfrm>
          <a:prstGeom prst="rect">
            <a:avLst/>
          </a:prstGeom>
        </p:spPr>
        <p:txBody>
          <a:bodyPr vert="horz" lIns="0" tIns="0" rIns="0" bIns="0" anchor="b"/>
          <a:lstStyle>
            <a:lvl1pPr algn="r" eaLnBrk="1" latinLnBrk="0" hangingPunct="1">
              <a:defRPr kumimoji="0" sz="16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8526" y="224007"/>
            <a:ext cx="13770822" cy="718505"/>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8"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1" r:id="rId24"/>
    <p:sldLayoutId id="2147483902" r:id="rId25"/>
    <p:sldLayoutId id="2147483903" r:id="rId26"/>
    <p:sldLayoutId id="2147483904" r:id="rId27"/>
    <p:sldLayoutId id="2147483905" r:id="rId28"/>
    <p:sldLayoutId id="2147483906" r:id="rId29"/>
    <p:sldLayoutId id="2147483907" r:id="rId30"/>
    <p:sldLayoutId id="2147483908" r:id="rId31"/>
    <p:sldLayoutId id="2147483909" r:id="rId32"/>
    <p:sldLayoutId id="2147483910" r:id="rId33"/>
    <p:sldLayoutId id="2147483911" r:id="rId34"/>
    <p:sldLayoutId id="2147483912" r:id="rId35"/>
    <p:sldLayoutId id="2147483913" r:id="rId36"/>
    <p:sldLayoutId id="2147483914" r:id="rId37"/>
    <p:sldLayoutId id="2147483915" r:id="rId38"/>
    <p:sldLayoutId id="2147483916" r:id="rId39"/>
    <p:sldLayoutId id="2147483917" r:id="rId40"/>
    <p:sldLayoutId id="2147483918" r:id="rId41"/>
    <p:sldLayoutId id="2147483919" r:id="rId42"/>
    <p:sldLayoutId id="2147483920" r:id="rId43"/>
    <p:sldLayoutId id="2147483921" r:id="rId44"/>
    <p:sldLayoutId id="2147483926" r:id="rId45"/>
    <p:sldLayoutId id="2147483927" r:id="rId46"/>
    <p:sldLayoutId id="2147483930" r:id="rId47"/>
    <p:sldLayoutId id="2147483931" r:id="rId48"/>
    <p:sldLayoutId id="2147483932" r:id="rId49"/>
    <p:sldLayoutId id="2147483933" r:id="rId50"/>
    <p:sldLayoutId id="2147483935" r:id="rId51"/>
    <p:sldLayoutId id="2147483936" r:id="rId52"/>
    <p:sldLayoutId id="2147483937" r:id="rId53"/>
    <p:sldLayoutId id="2147483938" r:id="rId54"/>
    <p:sldLayoutId id="2147483939" r:id="rId55"/>
    <p:sldLayoutId id="2147483940" r:id="rId56"/>
    <p:sldLayoutId id="2147483941" r:id="rId57"/>
    <p:sldLayoutId id="2147483942" r:id="rId58"/>
    <p:sldLayoutId id="2147483945" r:id="rId59"/>
    <p:sldLayoutId id="2147483946" r:id="rId60"/>
    <p:sldLayoutId id="2147483947" r:id="rId61"/>
    <p:sldLayoutId id="2147483948" r:id="rId62"/>
    <p:sldLayoutId id="2147483949" r:id="rId63"/>
    <p:sldLayoutId id="2147483950" r:id="rId64"/>
    <p:sldLayoutId id="2147483951" r:id="rId65"/>
    <p:sldLayoutId id="2147483952" r:id="rId66"/>
    <p:sldLayoutId id="2147483953" r:id="rId67"/>
    <p:sldLayoutId id="2147483958" r:id="rId68"/>
    <p:sldLayoutId id="2147483959" r:id="rId69"/>
    <p:sldLayoutId id="2147483962" r:id="rId70"/>
    <p:sldLayoutId id="2147483963" r:id="rId71"/>
    <p:sldLayoutId id="2147483964" r:id="rId72"/>
    <p:sldLayoutId id="2147483965" r:id="rId73"/>
    <p:sldLayoutId id="2147483966" r:id="rId74"/>
    <p:sldLayoutId id="2147483967" r:id="rId75"/>
    <p:sldLayoutId id="2147483968" r:id="rId76"/>
    <p:sldLayoutId id="2147483969" r:id="rId77"/>
    <p:sldLayoutId id="2147483970" r:id="rId78"/>
    <p:sldLayoutId id="2147483971" r:id="rId79"/>
    <p:sldLayoutId id="2147483972" r:id="rId80"/>
  </p:sldLayoutIdLst>
  <p:txStyles>
    <p:titleStyle>
      <a:lvl1pPr algn="l" rtl="0" eaLnBrk="1" latinLnBrk="0" hangingPunct="1">
        <a:spcBef>
          <a:spcPct val="0"/>
        </a:spcBef>
        <a:buNone/>
        <a:defRPr kumimoji="0" sz="6700" b="0" kern="1200">
          <a:ln>
            <a:noFill/>
          </a:ln>
          <a:solidFill>
            <a:schemeClr val="tx2"/>
          </a:solidFill>
          <a:effectLst/>
          <a:latin typeface="+mj-lt"/>
          <a:ea typeface="+mj-ea"/>
          <a:cs typeface="+mj-cs"/>
        </a:defRPr>
      </a:lvl1pPr>
    </p:titleStyle>
    <p:bodyStyle>
      <a:lvl1pPr marL="364967" indent="-364967" algn="l" rtl="0" eaLnBrk="1" latinLnBrk="0" hangingPunct="1">
        <a:spcBef>
          <a:spcPct val="20000"/>
        </a:spcBef>
        <a:buClr>
          <a:schemeClr val="accent3"/>
        </a:buClr>
        <a:buSzPct val="95000"/>
        <a:buFont typeface="Wingdings 2"/>
        <a:buChar char=""/>
        <a:defRPr kumimoji="0" sz="3500" kern="1200">
          <a:solidFill>
            <a:schemeClr val="tx1"/>
          </a:solidFill>
          <a:latin typeface="+mn-lt"/>
          <a:ea typeface="+mn-ea"/>
          <a:cs typeface="+mn-cs"/>
        </a:defRPr>
      </a:lvl1pPr>
      <a:lvl2pPr marL="851595" indent="-328474" algn="l" rtl="0" eaLnBrk="1" latinLnBrk="0" hangingPunct="1">
        <a:spcBef>
          <a:spcPct val="20000"/>
        </a:spcBef>
        <a:buClr>
          <a:schemeClr val="accent1"/>
        </a:buClr>
        <a:buSzPct val="85000"/>
        <a:buFont typeface="Wingdings 2"/>
        <a:buChar char=""/>
        <a:defRPr kumimoji="0" sz="3200" kern="1200">
          <a:solidFill>
            <a:schemeClr val="tx1"/>
          </a:solidFill>
          <a:latin typeface="+mn-lt"/>
          <a:ea typeface="+mn-ea"/>
          <a:cs typeface="+mn-cs"/>
        </a:defRPr>
      </a:lvl2pPr>
      <a:lvl3pPr marL="1216564" indent="-328474" algn="l" rtl="0" eaLnBrk="1" latinLnBrk="0" hangingPunct="1">
        <a:spcBef>
          <a:spcPct val="20000"/>
        </a:spcBef>
        <a:buClr>
          <a:schemeClr val="accent2"/>
        </a:buClr>
        <a:buSzPct val="70000"/>
        <a:buFont typeface="Wingdings 2"/>
        <a:buChar char=""/>
        <a:defRPr kumimoji="0" sz="2800" kern="1200">
          <a:solidFill>
            <a:schemeClr val="tx1"/>
          </a:solidFill>
          <a:latin typeface="+mn-lt"/>
          <a:ea typeface="+mn-ea"/>
          <a:cs typeface="+mn-cs"/>
        </a:defRPr>
      </a:lvl3pPr>
      <a:lvl4pPr marL="1581535" indent="-279810" algn="l" rtl="0" eaLnBrk="1" latinLnBrk="0" hangingPunct="1">
        <a:spcBef>
          <a:spcPct val="20000"/>
        </a:spcBef>
        <a:buClr>
          <a:schemeClr val="accent3"/>
        </a:buClr>
        <a:buSzPct val="65000"/>
        <a:buFont typeface="Wingdings 2"/>
        <a:buChar char=""/>
        <a:defRPr kumimoji="0" sz="2700" kern="1200">
          <a:solidFill>
            <a:schemeClr val="tx1"/>
          </a:solidFill>
          <a:latin typeface="+mn-lt"/>
          <a:ea typeface="+mn-ea"/>
          <a:cs typeface="+mn-cs"/>
        </a:defRPr>
      </a:lvl4pPr>
      <a:lvl5pPr marL="1946505" indent="-279810" algn="l" rtl="0" eaLnBrk="1" latinLnBrk="0" hangingPunct="1">
        <a:spcBef>
          <a:spcPct val="20000"/>
        </a:spcBef>
        <a:buClr>
          <a:schemeClr val="accent4"/>
        </a:buClr>
        <a:buSzPct val="65000"/>
        <a:buFont typeface="Wingdings 2"/>
        <a:buChar char=""/>
        <a:defRPr kumimoji="0" sz="2700" kern="1200">
          <a:solidFill>
            <a:schemeClr val="tx1"/>
          </a:solidFill>
          <a:latin typeface="+mn-lt"/>
          <a:ea typeface="+mn-ea"/>
          <a:cs typeface="+mn-cs"/>
        </a:defRPr>
      </a:lvl5pPr>
      <a:lvl6pPr marL="2311475" indent="-279810" algn="l" rtl="0" eaLnBrk="1" latinLnBrk="0" hangingPunct="1">
        <a:spcBef>
          <a:spcPct val="20000"/>
        </a:spcBef>
        <a:buClr>
          <a:schemeClr val="accent5"/>
        </a:buClr>
        <a:buSzPct val="80000"/>
        <a:buFont typeface="Wingdings 2"/>
        <a:buChar char=""/>
        <a:defRPr kumimoji="0" sz="2400" kern="1200">
          <a:solidFill>
            <a:schemeClr val="tx1"/>
          </a:solidFill>
          <a:latin typeface="+mn-lt"/>
          <a:ea typeface="+mn-ea"/>
          <a:cs typeface="+mn-cs"/>
        </a:defRPr>
      </a:lvl6pPr>
      <a:lvl7pPr marL="2554792" indent="-243315" algn="l" rtl="0" eaLnBrk="1" latinLnBrk="0" hangingPunct="1">
        <a:spcBef>
          <a:spcPct val="20000"/>
        </a:spcBef>
        <a:buClr>
          <a:schemeClr val="accent6"/>
        </a:buClr>
        <a:buSzPct val="80000"/>
        <a:buFont typeface="Wingdings 2"/>
        <a:buChar char=""/>
        <a:defRPr kumimoji="0" sz="2100" kern="1200" baseline="0">
          <a:solidFill>
            <a:schemeClr val="tx1"/>
          </a:solidFill>
          <a:latin typeface="+mn-lt"/>
          <a:ea typeface="+mn-ea"/>
          <a:cs typeface="+mn-cs"/>
        </a:defRPr>
      </a:lvl7pPr>
      <a:lvl8pPr marL="2919760" indent="-243315" algn="l" rtl="0" eaLnBrk="1" latinLnBrk="0" hangingPunct="1">
        <a:spcBef>
          <a:spcPct val="20000"/>
        </a:spcBef>
        <a:buClr>
          <a:schemeClr val="tx2"/>
        </a:buClr>
        <a:buChar char="•"/>
        <a:defRPr kumimoji="0" sz="2100" kern="1200">
          <a:solidFill>
            <a:schemeClr val="tx1"/>
          </a:solidFill>
          <a:latin typeface="+mn-lt"/>
          <a:ea typeface="+mn-ea"/>
          <a:cs typeface="+mn-cs"/>
        </a:defRPr>
      </a:lvl8pPr>
      <a:lvl9pPr marL="3284729" indent="-243315" algn="l" rtl="0" eaLnBrk="1" latinLnBrk="0" hangingPunct="1">
        <a:spcBef>
          <a:spcPct val="20000"/>
        </a:spcBef>
        <a:buClr>
          <a:schemeClr val="tx2"/>
        </a:buClr>
        <a:buFontTx/>
        <a:buChar char="•"/>
        <a:defRPr kumimoji="0" sz="19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8283" algn="l" rtl="0" eaLnBrk="1" latinLnBrk="0" hangingPunct="1">
        <a:defRPr kumimoji="0" kern="1200">
          <a:solidFill>
            <a:schemeClr val="tx1"/>
          </a:solidFill>
          <a:latin typeface="+mn-lt"/>
          <a:ea typeface="+mn-ea"/>
          <a:cs typeface="+mn-cs"/>
        </a:defRPr>
      </a:lvl2pPr>
      <a:lvl3pPr marL="1216564" algn="l" rtl="0" eaLnBrk="1" latinLnBrk="0" hangingPunct="1">
        <a:defRPr kumimoji="0" kern="1200">
          <a:solidFill>
            <a:schemeClr val="tx1"/>
          </a:solidFill>
          <a:latin typeface="+mn-lt"/>
          <a:ea typeface="+mn-ea"/>
          <a:cs typeface="+mn-cs"/>
        </a:defRPr>
      </a:lvl3pPr>
      <a:lvl4pPr marL="1824846" algn="l" rtl="0" eaLnBrk="1" latinLnBrk="0" hangingPunct="1">
        <a:defRPr kumimoji="0" kern="1200">
          <a:solidFill>
            <a:schemeClr val="tx1"/>
          </a:solidFill>
          <a:latin typeface="+mn-lt"/>
          <a:ea typeface="+mn-ea"/>
          <a:cs typeface="+mn-cs"/>
        </a:defRPr>
      </a:lvl4pPr>
      <a:lvl5pPr marL="2433131" algn="l" rtl="0" eaLnBrk="1" latinLnBrk="0" hangingPunct="1">
        <a:defRPr kumimoji="0" kern="1200">
          <a:solidFill>
            <a:schemeClr val="tx1"/>
          </a:solidFill>
          <a:latin typeface="+mn-lt"/>
          <a:ea typeface="+mn-ea"/>
          <a:cs typeface="+mn-cs"/>
        </a:defRPr>
      </a:lvl5pPr>
      <a:lvl6pPr marL="3041416" algn="l" rtl="0" eaLnBrk="1" latinLnBrk="0" hangingPunct="1">
        <a:defRPr kumimoji="0" kern="1200">
          <a:solidFill>
            <a:schemeClr val="tx1"/>
          </a:solidFill>
          <a:latin typeface="+mn-lt"/>
          <a:ea typeface="+mn-ea"/>
          <a:cs typeface="+mn-cs"/>
        </a:defRPr>
      </a:lvl6pPr>
      <a:lvl7pPr marL="3649695" algn="l" rtl="0" eaLnBrk="1" latinLnBrk="0" hangingPunct="1">
        <a:defRPr kumimoji="0" kern="1200">
          <a:solidFill>
            <a:schemeClr val="tx1"/>
          </a:solidFill>
          <a:latin typeface="+mn-lt"/>
          <a:ea typeface="+mn-ea"/>
          <a:cs typeface="+mn-cs"/>
        </a:defRPr>
      </a:lvl7pPr>
      <a:lvl8pPr marL="4257981" algn="l" rtl="0" eaLnBrk="1" latinLnBrk="0" hangingPunct="1">
        <a:defRPr kumimoji="0" kern="1200">
          <a:solidFill>
            <a:schemeClr val="tx1"/>
          </a:solidFill>
          <a:latin typeface="+mn-lt"/>
          <a:ea typeface="+mn-ea"/>
          <a:cs typeface="+mn-cs"/>
        </a:defRPr>
      </a:lvl8pPr>
      <a:lvl9pPr marL="486626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4288" y="-7906"/>
            <a:ext cx="13744575" cy="115253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743" tIns="60872" rIns="121743" bIns="60872"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6572250" y="-7906"/>
            <a:ext cx="7143750" cy="70627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743" tIns="60872" rIns="121743" bIns="60872"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85800" y="779223"/>
            <a:ext cx="12344400" cy="1264973"/>
          </a:xfrm>
          <a:prstGeom prst="rect">
            <a:avLst/>
          </a:prstGeom>
        </p:spPr>
        <p:txBody>
          <a:bodyPr vert="horz" lIns="0" tIns="60872" rIns="0" bIns="0" anchor="b">
            <a:normAutofit/>
          </a:bodyPr>
          <a:lstStyle/>
          <a:p>
            <a:r>
              <a:rPr kumimoji="0" lang="en-US"/>
              <a:t>Click to edit Master title style</a:t>
            </a:r>
          </a:p>
        </p:txBody>
      </p:sp>
      <p:sp>
        <p:nvSpPr>
          <p:cNvPr id="30" name="Text Placeholder 29"/>
          <p:cNvSpPr>
            <a:spLocks noGrp="1"/>
          </p:cNvSpPr>
          <p:nvPr>
            <p:ph type="body" idx="1"/>
          </p:nvPr>
        </p:nvSpPr>
        <p:spPr>
          <a:xfrm>
            <a:off x="685800" y="2142021"/>
            <a:ext cx="12344400" cy="4857496"/>
          </a:xfrm>
          <a:prstGeom prst="rect">
            <a:avLst/>
          </a:prstGeom>
        </p:spPr>
        <p:txBody>
          <a:bodyPr vert="horz" lIns="121743" tIns="60872" rIns="121743" bIns="60872">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85800" y="7034656"/>
            <a:ext cx="3200400" cy="404089"/>
          </a:xfrm>
          <a:prstGeom prst="rect">
            <a:avLst/>
          </a:prstGeom>
        </p:spPr>
        <p:txBody>
          <a:bodyPr vert="horz" lIns="0" tIns="0" rIns="0" bIns="0" anchor="b"/>
          <a:lstStyle>
            <a:lvl1pPr algn="l" eaLnBrk="1" latinLnBrk="0" hangingPunct="1">
              <a:defRPr kumimoji="0" sz="1600">
                <a:solidFill>
                  <a:schemeClr val="tx2">
                    <a:shade val="90000"/>
                  </a:schemeClr>
                </a:solidFill>
              </a:defRPr>
            </a:lvl1pPr>
          </a:lstStyle>
          <a:p>
            <a:fld id="{47C9B81F-C347-4BEF-BFDF-29C42F48304A}" type="datetimeFigureOut">
              <a:rPr lang="en-US" smtClean="0"/>
              <a:pPr/>
              <a:t>4/4/2022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4000500" y="7034656"/>
            <a:ext cx="5029200" cy="404089"/>
          </a:xfrm>
          <a:prstGeom prst="rect">
            <a:avLst/>
          </a:prstGeom>
        </p:spPr>
        <p:txBody>
          <a:bodyPr vert="horz" lIns="0" tIns="0" rIns="0" bIns="0" anchor="b"/>
          <a:lstStyle>
            <a:lvl1pPr algn="l" eaLnBrk="1" latinLnBrk="0" hangingPunct="1">
              <a:defRPr kumimoji="0" sz="16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11887200" y="7034656"/>
            <a:ext cx="1143000" cy="404089"/>
          </a:xfrm>
          <a:prstGeom prst="rect">
            <a:avLst/>
          </a:prstGeom>
        </p:spPr>
        <p:txBody>
          <a:bodyPr vert="horz" lIns="0" tIns="0" rIns="0" bIns="0" anchor="b"/>
          <a:lstStyle>
            <a:lvl1pPr algn="r" eaLnBrk="1" latinLnBrk="0" hangingPunct="1">
              <a:defRPr kumimoji="0" sz="16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8526" y="224007"/>
            <a:ext cx="13770822" cy="718505"/>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80" r:id="rId22"/>
    <p:sldLayoutId id="2147483686" r:id="rId23"/>
    <p:sldLayoutId id="2147483688" r:id="rId24"/>
  </p:sldLayoutIdLst>
  <p:txStyles>
    <p:titleStyle>
      <a:lvl1pPr algn="l" rtl="0" eaLnBrk="1" latinLnBrk="0" hangingPunct="1">
        <a:spcBef>
          <a:spcPct val="0"/>
        </a:spcBef>
        <a:buNone/>
        <a:defRPr kumimoji="0" sz="6700" b="0" kern="1200">
          <a:ln>
            <a:noFill/>
          </a:ln>
          <a:solidFill>
            <a:schemeClr val="tx2"/>
          </a:solidFill>
          <a:effectLst/>
          <a:latin typeface="+mj-lt"/>
          <a:ea typeface="+mj-ea"/>
          <a:cs typeface="+mj-cs"/>
        </a:defRPr>
      </a:lvl1pPr>
    </p:titleStyle>
    <p:bodyStyle>
      <a:lvl1pPr marL="365230" indent="-365230" algn="l" rtl="0" eaLnBrk="1" latinLnBrk="0" hangingPunct="1">
        <a:spcBef>
          <a:spcPct val="20000"/>
        </a:spcBef>
        <a:buClr>
          <a:schemeClr val="accent3"/>
        </a:buClr>
        <a:buSzPct val="95000"/>
        <a:buFont typeface="Wingdings 2"/>
        <a:buChar char=""/>
        <a:defRPr kumimoji="0" sz="3500" kern="1200">
          <a:solidFill>
            <a:schemeClr val="tx1"/>
          </a:solidFill>
          <a:latin typeface="+mn-lt"/>
          <a:ea typeface="+mn-ea"/>
          <a:cs typeface="+mn-cs"/>
        </a:defRPr>
      </a:lvl1pPr>
      <a:lvl2pPr marL="852203" indent="-328707" algn="l" rtl="0" eaLnBrk="1" latinLnBrk="0" hangingPunct="1">
        <a:spcBef>
          <a:spcPct val="20000"/>
        </a:spcBef>
        <a:buClr>
          <a:schemeClr val="accent1"/>
        </a:buClr>
        <a:buSzPct val="85000"/>
        <a:buFont typeface="Wingdings 2"/>
        <a:buChar char=""/>
        <a:defRPr kumimoji="0" sz="3200" kern="1200">
          <a:solidFill>
            <a:schemeClr val="tx1"/>
          </a:solidFill>
          <a:latin typeface="+mn-lt"/>
          <a:ea typeface="+mn-ea"/>
          <a:cs typeface="+mn-cs"/>
        </a:defRPr>
      </a:lvl2pPr>
      <a:lvl3pPr marL="1217432" indent="-328707" algn="l" rtl="0" eaLnBrk="1" latinLnBrk="0" hangingPunct="1">
        <a:spcBef>
          <a:spcPct val="20000"/>
        </a:spcBef>
        <a:buClr>
          <a:schemeClr val="accent2"/>
        </a:buClr>
        <a:buSzPct val="70000"/>
        <a:buFont typeface="Wingdings 2"/>
        <a:buChar char=""/>
        <a:defRPr kumimoji="0" sz="2800" kern="1200">
          <a:solidFill>
            <a:schemeClr val="tx1"/>
          </a:solidFill>
          <a:latin typeface="+mn-lt"/>
          <a:ea typeface="+mn-ea"/>
          <a:cs typeface="+mn-cs"/>
        </a:defRPr>
      </a:lvl3pPr>
      <a:lvl4pPr marL="1582662" indent="-280009" algn="l" rtl="0" eaLnBrk="1" latinLnBrk="0" hangingPunct="1">
        <a:spcBef>
          <a:spcPct val="20000"/>
        </a:spcBef>
        <a:buClr>
          <a:schemeClr val="accent3"/>
        </a:buClr>
        <a:buSzPct val="65000"/>
        <a:buFont typeface="Wingdings 2"/>
        <a:buChar char=""/>
        <a:defRPr kumimoji="0" sz="2700" kern="1200">
          <a:solidFill>
            <a:schemeClr val="tx1"/>
          </a:solidFill>
          <a:latin typeface="+mn-lt"/>
          <a:ea typeface="+mn-ea"/>
          <a:cs typeface="+mn-cs"/>
        </a:defRPr>
      </a:lvl4pPr>
      <a:lvl5pPr marL="1947891" indent="-280009" algn="l" rtl="0" eaLnBrk="1" latinLnBrk="0" hangingPunct="1">
        <a:spcBef>
          <a:spcPct val="20000"/>
        </a:spcBef>
        <a:buClr>
          <a:schemeClr val="accent4"/>
        </a:buClr>
        <a:buSzPct val="65000"/>
        <a:buFont typeface="Wingdings 2"/>
        <a:buChar char=""/>
        <a:defRPr kumimoji="0" sz="2700" kern="1200">
          <a:solidFill>
            <a:schemeClr val="tx1"/>
          </a:solidFill>
          <a:latin typeface="+mn-lt"/>
          <a:ea typeface="+mn-ea"/>
          <a:cs typeface="+mn-cs"/>
        </a:defRPr>
      </a:lvl5pPr>
      <a:lvl6pPr marL="2313121" indent="-280009" algn="l" rtl="0" eaLnBrk="1" latinLnBrk="0" hangingPunct="1">
        <a:spcBef>
          <a:spcPct val="20000"/>
        </a:spcBef>
        <a:buClr>
          <a:schemeClr val="accent5"/>
        </a:buClr>
        <a:buSzPct val="80000"/>
        <a:buFont typeface="Wingdings 2"/>
        <a:buChar char=""/>
        <a:defRPr kumimoji="0" sz="2400" kern="1200">
          <a:solidFill>
            <a:schemeClr val="tx1"/>
          </a:solidFill>
          <a:latin typeface="+mn-lt"/>
          <a:ea typeface="+mn-ea"/>
          <a:cs typeface="+mn-cs"/>
        </a:defRPr>
      </a:lvl6pPr>
      <a:lvl7pPr marL="2556608" indent="-243486" algn="l" rtl="0" eaLnBrk="1" latinLnBrk="0" hangingPunct="1">
        <a:spcBef>
          <a:spcPct val="20000"/>
        </a:spcBef>
        <a:buClr>
          <a:schemeClr val="accent6"/>
        </a:buClr>
        <a:buSzPct val="80000"/>
        <a:buFont typeface="Wingdings 2"/>
        <a:buChar char=""/>
        <a:defRPr kumimoji="0" sz="2100" kern="1200" baseline="0">
          <a:solidFill>
            <a:schemeClr val="tx1"/>
          </a:solidFill>
          <a:latin typeface="+mn-lt"/>
          <a:ea typeface="+mn-ea"/>
          <a:cs typeface="+mn-cs"/>
        </a:defRPr>
      </a:lvl7pPr>
      <a:lvl8pPr marL="2921837" indent="-243486" algn="l" rtl="0" eaLnBrk="1" latinLnBrk="0" hangingPunct="1">
        <a:spcBef>
          <a:spcPct val="20000"/>
        </a:spcBef>
        <a:buClr>
          <a:schemeClr val="tx2"/>
        </a:buClr>
        <a:buChar char="•"/>
        <a:defRPr kumimoji="0" sz="2100" kern="1200">
          <a:solidFill>
            <a:schemeClr val="tx1"/>
          </a:solidFill>
          <a:latin typeface="+mn-lt"/>
          <a:ea typeface="+mn-ea"/>
          <a:cs typeface="+mn-cs"/>
        </a:defRPr>
      </a:lvl8pPr>
      <a:lvl9pPr marL="3287067" indent="-243486" algn="l" rtl="0" eaLnBrk="1" latinLnBrk="0" hangingPunct="1">
        <a:spcBef>
          <a:spcPct val="20000"/>
        </a:spcBef>
        <a:buClr>
          <a:schemeClr val="tx2"/>
        </a:buClr>
        <a:buFontTx/>
        <a:buChar char="•"/>
        <a:defRPr kumimoji="0" sz="19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8716" algn="l" rtl="0" eaLnBrk="1" latinLnBrk="0" hangingPunct="1">
        <a:defRPr kumimoji="0" kern="1200">
          <a:solidFill>
            <a:schemeClr val="tx1"/>
          </a:solidFill>
          <a:latin typeface="+mn-lt"/>
          <a:ea typeface="+mn-ea"/>
          <a:cs typeface="+mn-cs"/>
        </a:defRPr>
      </a:lvl2pPr>
      <a:lvl3pPr marL="1217432" algn="l" rtl="0" eaLnBrk="1" latinLnBrk="0" hangingPunct="1">
        <a:defRPr kumimoji="0" kern="1200">
          <a:solidFill>
            <a:schemeClr val="tx1"/>
          </a:solidFill>
          <a:latin typeface="+mn-lt"/>
          <a:ea typeface="+mn-ea"/>
          <a:cs typeface="+mn-cs"/>
        </a:defRPr>
      </a:lvl3pPr>
      <a:lvl4pPr marL="1826148" algn="l" rtl="0" eaLnBrk="1" latinLnBrk="0" hangingPunct="1">
        <a:defRPr kumimoji="0" kern="1200">
          <a:solidFill>
            <a:schemeClr val="tx1"/>
          </a:solidFill>
          <a:latin typeface="+mn-lt"/>
          <a:ea typeface="+mn-ea"/>
          <a:cs typeface="+mn-cs"/>
        </a:defRPr>
      </a:lvl4pPr>
      <a:lvl5pPr marL="2434864" algn="l" rtl="0" eaLnBrk="1" latinLnBrk="0" hangingPunct="1">
        <a:defRPr kumimoji="0" kern="1200">
          <a:solidFill>
            <a:schemeClr val="tx1"/>
          </a:solidFill>
          <a:latin typeface="+mn-lt"/>
          <a:ea typeface="+mn-ea"/>
          <a:cs typeface="+mn-cs"/>
        </a:defRPr>
      </a:lvl5pPr>
      <a:lvl6pPr marL="3043580" algn="l" rtl="0" eaLnBrk="1" latinLnBrk="0" hangingPunct="1">
        <a:defRPr kumimoji="0" kern="1200">
          <a:solidFill>
            <a:schemeClr val="tx1"/>
          </a:solidFill>
          <a:latin typeface="+mn-lt"/>
          <a:ea typeface="+mn-ea"/>
          <a:cs typeface="+mn-cs"/>
        </a:defRPr>
      </a:lvl6pPr>
      <a:lvl7pPr marL="3652296" algn="l" rtl="0" eaLnBrk="1" latinLnBrk="0" hangingPunct="1">
        <a:defRPr kumimoji="0" kern="1200">
          <a:solidFill>
            <a:schemeClr val="tx1"/>
          </a:solidFill>
          <a:latin typeface="+mn-lt"/>
          <a:ea typeface="+mn-ea"/>
          <a:cs typeface="+mn-cs"/>
        </a:defRPr>
      </a:lvl7pPr>
      <a:lvl8pPr marL="4261013" algn="l" rtl="0" eaLnBrk="1" latinLnBrk="0" hangingPunct="1">
        <a:defRPr kumimoji="0" kern="1200">
          <a:solidFill>
            <a:schemeClr val="tx1"/>
          </a:solidFill>
          <a:latin typeface="+mn-lt"/>
          <a:ea typeface="+mn-ea"/>
          <a:cs typeface="+mn-cs"/>
        </a:defRPr>
      </a:lvl8pPr>
      <a:lvl9pPr marL="486972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8.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7.xml"/></Relationships>
</file>

<file path=ppt/slides/_rels/slide57.xml.rels><?xml version="1.0" encoding="UTF-8" standalone="yes"?>
<Relationships xmlns="http://schemas.openxmlformats.org/package/2006/relationships"><Relationship Id="rId3" Type="http://schemas.openxmlformats.org/officeDocument/2006/relationships/hyperlink" Target="https://www.selenium.dev/selenium/docs/api/py/webdriver_remote/selenium.webdriver.remote.webdriver.html?highlight=window_handle#selenium.webdriver.remote.webdriver.WebDriver.current_window_handle" TargetMode="External"/><Relationship Id="rId2" Type="http://schemas.openxmlformats.org/officeDocument/2006/relationships/notesSlide" Target="../notesSlides/notesSlide57.xml"/><Relationship Id="rId1" Type="http://schemas.openxmlformats.org/officeDocument/2006/relationships/slideLayout" Target="../slideLayouts/slideLayout6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9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91.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5.xml"/><Relationship Id="rId1" Type="http://schemas.openxmlformats.org/officeDocument/2006/relationships/slideLayout" Target="../slideLayouts/slideLayout9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9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0" y="842963"/>
            <a:ext cx="13177838" cy="6264275"/>
          </a:xfrm>
        </p:spPr>
        <p:txBody>
          <a:bodyPr/>
          <a:lstStyle/>
          <a:p>
            <a:pPr lvl="1" eaLnBrk="1" hangingPunct="1">
              <a:buNone/>
            </a:pPr>
            <a:r>
              <a:rPr lang="en-US" sz="1600" dirty="0"/>
              <a:t>	</a:t>
            </a:r>
          </a:p>
          <a:p>
            <a:pPr lvl="1" eaLnBrk="1" hangingPunct="1">
              <a:buNone/>
            </a:pPr>
            <a:endParaRPr lang="en-US" sz="1600" dirty="0"/>
          </a:p>
          <a:p>
            <a:pPr lvl="1" eaLnBrk="1" hangingPunct="1">
              <a:buNone/>
            </a:pPr>
            <a:endParaRPr lang="en-US" sz="1600" dirty="0"/>
          </a:p>
          <a:p>
            <a:pPr lvl="1" eaLnBrk="1" hangingPunct="1">
              <a:buNone/>
            </a:pPr>
            <a:endParaRPr lang="en-US" sz="1600" dirty="0"/>
          </a:p>
          <a:p>
            <a:pPr lvl="1" eaLnBrk="1" hangingPunct="1">
              <a:buNone/>
            </a:pPr>
            <a:r>
              <a:rPr lang="en-US" dirty="0"/>
              <a:t>	</a:t>
            </a:r>
            <a:r>
              <a:rPr lang="en-US" sz="6000" dirty="0">
                <a:solidFill>
                  <a:schemeClr val="accent3">
                    <a:lumMod val="50000"/>
                  </a:schemeClr>
                </a:solidFill>
                <a:latin typeface="Tahoma" pitchFamily="34" charset="0"/>
                <a:ea typeface="Tahoma" pitchFamily="34" charset="0"/>
                <a:cs typeface="Tahoma" pitchFamily="34" charset="0"/>
              </a:rPr>
              <a:t>Evolution of Selenium Tool</a:t>
            </a:r>
            <a:endParaRPr lang="en-IN" sz="6000" dirty="0">
              <a:solidFill>
                <a:schemeClr val="accent3">
                  <a:lumMod val="50000"/>
                </a:schemeClr>
              </a:solidFill>
              <a:latin typeface="Tahoma" pitchFamily="34" charset="0"/>
              <a:ea typeface="Tahoma" pitchFamily="34" charset="0"/>
              <a:cs typeface="Tahoma" pitchFamily="34" charset="0"/>
            </a:endParaRPr>
          </a:p>
          <a:p>
            <a:pPr lvl="1" eaLnBrk="1" hangingPunct="1">
              <a:buFont typeface="Arial" charset="0"/>
              <a:buNone/>
            </a:pPr>
            <a:endParaRPr lang="en-US" sz="1600" b="1" dirty="0">
              <a:latin typeface="Times New Roman" pitchFamily="18" charset="0"/>
              <a:cs typeface="Times New Roman" pitchFamily="18" charset="0"/>
              <a:sym typeface="Copperplat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0" y="842963"/>
            <a:ext cx="13177838" cy="6264275"/>
          </a:xfrm>
        </p:spPr>
        <p:txBody>
          <a:bodyPr/>
          <a:lstStyle/>
          <a:p>
            <a:pPr lvl="1"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3">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sym typeface="Copperplate"/>
              </a:rPr>
              <a:t>Why Webdriver?</a:t>
            </a:r>
          </a:p>
          <a:p>
            <a:pPr lvl="2" eaLnBrk="1" hangingPunct="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sym typeface="Copperplate"/>
              </a:rPr>
              <a:t>Downloading Webdriver Jars and configuring in Eclipse</a:t>
            </a:r>
          </a:p>
          <a:p>
            <a:pPr lvl="2" eaLnBrk="1" hangingPunct="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sym typeface="Copperplate"/>
              </a:rPr>
              <a:t>Architecture of Selenium Webdriver</a:t>
            </a:r>
          </a:p>
          <a:p>
            <a:pPr lvl="2" eaLnBrk="1" hangingPunct="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sym typeface="Copperplate"/>
              </a:rPr>
              <a:t>Drivers for Firefox, IE, Chrome, Edge, </a:t>
            </a:r>
          </a:p>
          <a:p>
            <a:pPr lvl="1"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17" y="4"/>
            <a:ext cx="11737976" cy="538460"/>
          </a:xfrm>
          <a:prstGeom prst="rect">
            <a:avLst/>
          </a:prstGeom>
          <a:noFill/>
          <a:ln w="9525">
            <a:noFill/>
            <a:miter lim="800000"/>
            <a:headEnd/>
            <a:tailEnd/>
          </a:ln>
        </p:spPr>
        <p:txBody>
          <a:bodyPr lIns="91290" tIns="45646" rIns="91290" bIns="45646">
            <a:spAutoFit/>
          </a:bodyPr>
          <a:lstStyle/>
          <a:p>
            <a:pPr defTabSz="912881">
              <a:spcBef>
                <a:spcPct val="50000"/>
              </a:spcBef>
            </a:pPr>
            <a:r>
              <a:rPr lang="en-US" sz="2900" b="1" dirty="0">
                <a:latin typeface="Arial" pitchFamily="34" charset="0"/>
                <a:cs typeface="Arial" pitchFamily="34" charset="0"/>
              </a:rPr>
              <a:t>Selenium WebDriver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7409">
                                            <p:txEl>
                                              <p:pRg st="1" end="1"/>
                                            </p:txEl>
                                          </p:spTgt>
                                        </p:tgtEl>
                                        <p:attrNameLst>
                                          <p:attrName>style.visibility</p:attrName>
                                        </p:attrNameLst>
                                      </p:cBhvr>
                                      <p:to>
                                        <p:strVal val="visible"/>
                                      </p:to>
                                    </p:set>
                                    <p:animEffect transition="in" filter="diamond(in)">
                                      <p:cBhvr>
                                        <p:cTn id="7" dur="500"/>
                                        <p:tgtEl>
                                          <p:spTgt spid="1740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7409">
                                            <p:txEl>
                                              <p:pRg st="3" end="3"/>
                                            </p:txEl>
                                          </p:spTgt>
                                        </p:tgtEl>
                                        <p:attrNameLst>
                                          <p:attrName>style.visibility</p:attrName>
                                        </p:attrNameLst>
                                      </p:cBhvr>
                                      <p:to>
                                        <p:strVal val="visible"/>
                                      </p:to>
                                    </p:set>
                                    <p:animEffect transition="in" filter="diamond(in)">
                                      <p:cBhvr>
                                        <p:cTn id="12" dur="500"/>
                                        <p:tgtEl>
                                          <p:spTgt spid="1740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7409">
                                            <p:txEl>
                                              <p:pRg st="4" end="4"/>
                                            </p:txEl>
                                          </p:spTgt>
                                        </p:tgtEl>
                                        <p:attrNameLst>
                                          <p:attrName>style.visibility</p:attrName>
                                        </p:attrNameLst>
                                      </p:cBhvr>
                                      <p:to>
                                        <p:strVal val="visible"/>
                                      </p:to>
                                    </p:set>
                                    <p:animEffect transition="in" filter="diamond(in)">
                                      <p:cBhvr>
                                        <p:cTn id="17" dur="500"/>
                                        <p:tgtEl>
                                          <p:spTgt spid="1740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7409">
                                            <p:txEl>
                                              <p:pRg st="5" end="5"/>
                                            </p:txEl>
                                          </p:spTgt>
                                        </p:tgtEl>
                                        <p:attrNameLst>
                                          <p:attrName>style.visibility</p:attrName>
                                        </p:attrNameLst>
                                      </p:cBhvr>
                                      <p:to>
                                        <p:strVal val="visible"/>
                                      </p:to>
                                    </p:set>
                                    <p:animEffect transition="in" filter="diamond(in)">
                                      <p:cBhvr>
                                        <p:cTn id="22" dur="500"/>
                                        <p:tgtEl>
                                          <p:spTgt spid="1740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7409">
                                            <p:txEl>
                                              <p:pRg st="6" end="6"/>
                                            </p:txEl>
                                          </p:spTgt>
                                        </p:tgtEl>
                                        <p:attrNameLst>
                                          <p:attrName>style.visibility</p:attrName>
                                        </p:attrNameLst>
                                      </p:cBhvr>
                                      <p:to>
                                        <p:strVal val="visible"/>
                                      </p:to>
                                    </p:set>
                                    <p:animEffect transition="in" filter="diamond(in)">
                                      <p:cBhvr>
                                        <p:cTn id="27" dur="500"/>
                                        <p:tgtEl>
                                          <p:spTgt spid="174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1563688" y="842963"/>
            <a:ext cx="12152312" cy="6264275"/>
          </a:xfrm>
        </p:spPr>
        <p:txBody>
          <a:bodyPr>
            <a:normAutofit/>
          </a:bodyPr>
          <a:lstStyle/>
          <a:p>
            <a:pPr lvl="0">
              <a:defRPr/>
            </a:pPr>
            <a:r>
              <a:rPr lang="en-US" sz="2800" dirty="0">
                <a:solidFill>
                  <a:schemeClr val="accent3">
                    <a:lumMod val="50000"/>
                  </a:schemeClr>
                </a:solidFill>
                <a:latin typeface="Tahoma" pitchFamily="34" charset="0"/>
                <a:ea typeface="Tahoma" pitchFamily="34" charset="0"/>
                <a:cs typeface="Tahoma" pitchFamily="34" charset="0"/>
              </a:rPr>
              <a:t>Strong </a:t>
            </a:r>
            <a:r>
              <a:rPr lang="en-IN" sz="2800" dirty="0">
                <a:solidFill>
                  <a:schemeClr val="accent3">
                    <a:lumMod val="50000"/>
                  </a:schemeClr>
                </a:solidFill>
                <a:latin typeface="Tahoma" pitchFamily="34" charset="0"/>
                <a:ea typeface="Tahoma" pitchFamily="34" charset="0"/>
                <a:cs typeface="Tahoma" pitchFamily="34" charset="0"/>
              </a:rPr>
              <a:t>package</a:t>
            </a:r>
            <a:endParaRPr lang="en-US" sz="2800" dirty="0">
              <a:solidFill>
                <a:schemeClr val="accent3">
                  <a:lumMod val="50000"/>
                </a:schemeClr>
              </a:solidFill>
              <a:latin typeface="Tahoma" pitchFamily="34" charset="0"/>
              <a:ea typeface="Tahoma" pitchFamily="34" charset="0"/>
              <a:cs typeface="Tahoma" pitchFamily="34" charset="0"/>
            </a:endParaRPr>
          </a:p>
          <a:p>
            <a:pPr lvl="0">
              <a:defRPr/>
            </a:pPr>
            <a:r>
              <a:rPr lang="en-US" sz="2800" dirty="0">
                <a:solidFill>
                  <a:schemeClr val="accent3">
                    <a:lumMod val="50000"/>
                  </a:schemeClr>
                </a:solidFill>
                <a:latin typeface="Tahoma" pitchFamily="34" charset="0"/>
                <a:ea typeface="Tahoma" pitchFamily="34" charset="0"/>
                <a:cs typeface="Tahoma" pitchFamily="34" charset="0"/>
              </a:rPr>
              <a:t>Can run scripts of Selenium IDE after conversion</a:t>
            </a:r>
          </a:p>
          <a:p>
            <a:pPr lvl="0">
              <a:defRPr/>
            </a:pPr>
            <a:r>
              <a:rPr lang="en-US" sz="2800" dirty="0">
                <a:solidFill>
                  <a:schemeClr val="accent3">
                    <a:lumMod val="50000"/>
                  </a:schemeClr>
                </a:solidFill>
                <a:latin typeface="Tahoma" pitchFamily="34" charset="0"/>
                <a:ea typeface="Tahoma" pitchFamily="34" charset="0"/>
                <a:cs typeface="Tahoma" pitchFamily="34" charset="0"/>
              </a:rPr>
              <a:t>Management of excessive test suites is a cake walk</a:t>
            </a:r>
          </a:p>
          <a:p>
            <a:pPr lvl="0">
              <a:defRPr/>
            </a:pPr>
            <a:r>
              <a:rPr lang="en-US" sz="2800" dirty="0">
                <a:solidFill>
                  <a:schemeClr val="accent3">
                    <a:lumMod val="50000"/>
                  </a:schemeClr>
                </a:solidFill>
                <a:latin typeface="Tahoma" pitchFamily="34" charset="0"/>
                <a:ea typeface="Tahoma" pitchFamily="34" charset="0"/>
                <a:cs typeface="Tahoma" pitchFamily="34" charset="0"/>
              </a:rPr>
              <a:t>Supports third party </a:t>
            </a:r>
            <a:r>
              <a:rPr lang="en-IN" sz="2800" dirty="0">
                <a:solidFill>
                  <a:schemeClr val="accent3">
                    <a:lumMod val="50000"/>
                  </a:schemeClr>
                </a:solidFill>
                <a:latin typeface="Tahoma" pitchFamily="34" charset="0"/>
                <a:ea typeface="Tahoma" pitchFamily="34" charset="0"/>
                <a:cs typeface="Tahoma" pitchFamily="34" charset="0"/>
              </a:rPr>
              <a:t>package</a:t>
            </a:r>
            <a:r>
              <a:rPr lang="en-US" sz="2800" dirty="0">
                <a:solidFill>
                  <a:schemeClr val="accent3">
                    <a:lumMod val="50000"/>
                  </a:schemeClr>
                </a:solidFill>
                <a:latin typeface="Tahoma" pitchFamily="34" charset="0"/>
                <a:ea typeface="Tahoma" pitchFamily="34" charset="0"/>
                <a:cs typeface="Tahoma" pitchFamily="34" charset="0"/>
              </a:rPr>
              <a:t> &amp; software</a:t>
            </a:r>
          </a:p>
          <a:p>
            <a:pPr lvl="0">
              <a:defRPr/>
            </a:pPr>
            <a:r>
              <a:rPr lang="en-US" sz="2800" dirty="0">
                <a:solidFill>
                  <a:schemeClr val="accent3">
                    <a:lumMod val="50000"/>
                  </a:schemeClr>
                </a:solidFill>
                <a:latin typeface="Tahoma" pitchFamily="34" charset="0"/>
                <a:ea typeface="Tahoma" pitchFamily="34" charset="0"/>
                <a:cs typeface="Tahoma" pitchFamily="34" charset="0"/>
              </a:rPr>
              <a:t>No need to start any server</a:t>
            </a:r>
          </a:p>
          <a:p>
            <a:pPr lvl="0">
              <a:defRPr/>
            </a:pPr>
            <a:r>
              <a:rPr lang="en-US" sz="2800" dirty="0">
                <a:solidFill>
                  <a:schemeClr val="accent3">
                    <a:lumMod val="50000"/>
                  </a:schemeClr>
                </a:solidFill>
                <a:latin typeface="Tahoma" pitchFamily="34" charset="0"/>
                <a:ea typeface="Tahoma" pitchFamily="34" charset="0"/>
                <a:cs typeface="Tahoma" pitchFamily="34" charset="0"/>
              </a:rPr>
              <a:t>No server , no miss-firing</a:t>
            </a:r>
          </a:p>
          <a:p>
            <a:pPr lvl="0">
              <a:defRPr/>
            </a:pPr>
            <a:r>
              <a:rPr lang="en-US" sz="2800" dirty="0">
                <a:solidFill>
                  <a:schemeClr val="accent3">
                    <a:lumMod val="50000"/>
                  </a:schemeClr>
                </a:solidFill>
                <a:latin typeface="Tahoma" pitchFamily="34" charset="0"/>
                <a:ea typeface="Tahoma" pitchFamily="34" charset="0"/>
                <a:cs typeface="Tahoma" pitchFamily="34" charset="0"/>
              </a:rPr>
              <a:t>No usage of command  line prompt</a:t>
            </a:r>
          </a:p>
          <a:p>
            <a:pPr lvl="0">
              <a:defRPr/>
            </a:pPr>
            <a:r>
              <a:rPr lang="en-US" sz="2800" dirty="0">
                <a:solidFill>
                  <a:schemeClr val="accent3">
                    <a:lumMod val="50000"/>
                  </a:schemeClr>
                </a:solidFill>
                <a:latin typeface="Tahoma" pitchFamily="34" charset="0"/>
                <a:ea typeface="Tahoma" pitchFamily="34" charset="0"/>
                <a:cs typeface="Tahoma" pitchFamily="34" charset="0"/>
              </a:rPr>
              <a:t>No command used</a:t>
            </a:r>
          </a:p>
          <a:p>
            <a:pPr lvl="0">
              <a:defRPr/>
            </a:pPr>
            <a:r>
              <a:rPr lang="en-US" sz="2800" dirty="0">
                <a:solidFill>
                  <a:schemeClr val="accent3">
                    <a:lumMod val="50000"/>
                  </a:schemeClr>
                </a:solidFill>
                <a:latin typeface="Tahoma" pitchFamily="34" charset="0"/>
                <a:ea typeface="Tahoma" pitchFamily="34" charset="0"/>
                <a:cs typeface="Tahoma" pitchFamily="34" charset="0"/>
              </a:rPr>
              <a:t>Can generate technical and managerial report</a:t>
            </a:r>
          </a:p>
          <a:p>
            <a:pPr lvl="0">
              <a:defRPr/>
            </a:pPr>
            <a:r>
              <a:rPr lang="en-US" sz="2800" dirty="0">
                <a:solidFill>
                  <a:schemeClr val="accent3">
                    <a:lumMod val="50000"/>
                  </a:schemeClr>
                </a:solidFill>
                <a:latin typeface="Tahoma" pitchFamily="34" charset="0"/>
                <a:ea typeface="Tahoma" pitchFamily="34" charset="0"/>
                <a:cs typeface="Tahoma" pitchFamily="34" charset="0"/>
              </a:rPr>
              <a:t>Can run Selenium RC scripts</a:t>
            </a:r>
          </a:p>
          <a:p>
            <a:pPr lvl="0">
              <a:defRPr/>
            </a:pPr>
            <a:r>
              <a:rPr lang="en-US" sz="2800" dirty="0">
                <a:solidFill>
                  <a:schemeClr val="accent3">
                    <a:lumMod val="50000"/>
                  </a:schemeClr>
                </a:solidFill>
                <a:latin typeface="Tahoma" pitchFamily="34" charset="0"/>
                <a:ea typeface="Tahoma" pitchFamily="34" charset="0"/>
                <a:cs typeface="Tahoma" pitchFamily="34" charset="0"/>
              </a:rPr>
              <a:t>Standalone Selenium Webdriver Server  </a:t>
            </a:r>
            <a:r>
              <a:rPr lang="en-IN" sz="2800" dirty="0">
                <a:solidFill>
                  <a:schemeClr val="accent3">
                    <a:lumMod val="50000"/>
                  </a:schemeClr>
                </a:solidFill>
                <a:latin typeface="Tahoma" pitchFamily="34" charset="0"/>
                <a:ea typeface="Tahoma" pitchFamily="34" charset="0"/>
                <a:cs typeface="Tahoma" pitchFamily="34" charset="0"/>
              </a:rPr>
              <a:t>also includes built-in grid capabilities.</a:t>
            </a:r>
          </a:p>
          <a:p>
            <a:pPr lvl="1" eaLnBrk="1" hangingPunct="1">
              <a:buNone/>
            </a:pPr>
            <a:endParaRPr lang="en-US" sz="28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17" y="4"/>
            <a:ext cx="11737976" cy="538460"/>
          </a:xfrm>
          <a:prstGeom prst="rect">
            <a:avLst/>
          </a:prstGeom>
          <a:noFill/>
          <a:ln w="9525">
            <a:noFill/>
            <a:miter lim="800000"/>
            <a:headEnd/>
            <a:tailEnd/>
          </a:ln>
        </p:spPr>
        <p:txBody>
          <a:bodyPr lIns="91290" tIns="45646" rIns="91290" bIns="45646">
            <a:spAutoFit/>
          </a:bodyPr>
          <a:lstStyle/>
          <a:p>
            <a:pPr defTabSz="912881">
              <a:spcBef>
                <a:spcPct val="50000"/>
              </a:spcBef>
            </a:pPr>
            <a:r>
              <a:rPr lang="en-US" sz="2900" b="1" dirty="0">
                <a:latin typeface="Arial" pitchFamily="34" charset="0"/>
                <a:cs typeface="Arial" pitchFamily="34" charset="0"/>
              </a:rPr>
              <a:t>Why Webdriver?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1347788" y="842963"/>
            <a:ext cx="12368212" cy="6264275"/>
          </a:xfrm>
        </p:spPr>
        <p:txBody>
          <a:bodyPr/>
          <a:lstStyle/>
          <a:p>
            <a:pPr lvl="2" eaLnBrk="1" hangingPunct="1">
              <a:buFont typeface="Arial" pitchFamily="34" charset="0"/>
              <a:buChar char="•"/>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2">
              <a:buFont typeface="Arial" pitchFamily="34" charset="0"/>
              <a:buChar char="•"/>
            </a:pPr>
            <a:r>
              <a:rPr lang="en-US" sz="3200" dirty="0">
                <a:solidFill>
                  <a:schemeClr val="accent3">
                    <a:lumMod val="50000"/>
                  </a:schemeClr>
                </a:solidFill>
                <a:latin typeface="Tahoma" pitchFamily="34" charset="0"/>
                <a:ea typeface="Tahoma" pitchFamily="34" charset="0"/>
                <a:cs typeface="Tahoma" pitchFamily="34" charset="0"/>
                <a:sym typeface="Copperplate"/>
              </a:rPr>
              <a:t>Downloading Webdriver </a:t>
            </a:r>
            <a:r>
              <a:rPr lang="en-IN" sz="3200" dirty="0">
                <a:solidFill>
                  <a:schemeClr val="accent3">
                    <a:lumMod val="50000"/>
                  </a:schemeClr>
                </a:solidFill>
                <a:latin typeface="Tahoma" pitchFamily="34" charset="0"/>
                <a:ea typeface="Tahoma" pitchFamily="34" charset="0"/>
                <a:cs typeface="Tahoma" pitchFamily="34" charset="0"/>
              </a:rPr>
              <a:t>package</a:t>
            </a:r>
            <a:r>
              <a:rPr lang="en-US" sz="3200" dirty="0">
                <a:solidFill>
                  <a:schemeClr val="accent3">
                    <a:lumMod val="50000"/>
                  </a:schemeClr>
                </a:solidFill>
                <a:latin typeface="Tahoma" pitchFamily="34" charset="0"/>
                <a:ea typeface="Tahoma" pitchFamily="34" charset="0"/>
                <a:cs typeface="Tahoma" pitchFamily="34" charset="0"/>
                <a:sym typeface="Copperplate"/>
              </a:rPr>
              <a:t> and using </a:t>
            </a:r>
            <a:r>
              <a:rPr lang="en-US" sz="3200" dirty="0" err="1">
                <a:solidFill>
                  <a:schemeClr val="accent3">
                    <a:lumMod val="50000"/>
                  </a:schemeClr>
                </a:solidFill>
                <a:latin typeface="Tahoma" pitchFamily="34" charset="0"/>
                <a:ea typeface="Tahoma" pitchFamily="34" charset="0"/>
                <a:cs typeface="Tahoma" pitchFamily="34" charset="0"/>
                <a:sym typeface="Copperplate"/>
              </a:rPr>
              <a:t>Pycharm</a:t>
            </a: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US" sz="3200" dirty="0">
                <a:solidFill>
                  <a:schemeClr val="accent3">
                    <a:lumMod val="50000"/>
                  </a:schemeClr>
                </a:solidFill>
                <a:latin typeface="Tahoma" pitchFamily="34" charset="0"/>
                <a:ea typeface="Tahoma" pitchFamily="34" charset="0"/>
                <a:cs typeface="Tahoma" pitchFamily="34" charset="0"/>
                <a:sym typeface="Copperplate"/>
              </a:rPr>
              <a:t>Architecture of Selenium Webdriver</a:t>
            </a:r>
          </a:p>
          <a:p>
            <a:pPr lvl="2" eaLnBrk="1" hangingPunct="1">
              <a:buFont typeface="Arial" pitchFamily="34" charset="0"/>
              <a:buChar char="•"/>
            </a:pPr>
            <a:r>
              <a:rPr lang="en-US" sz="3200" dirty="0">
                <a:solidFill>
                  <a:schemeClr val="accent3">
                    <a:lumMod val="50000"/>
                  </a:schemeClr>
                </a:solidFill>
                <a:latin typeface="Tahoma" pitchFamily="34" charset="0"/>
                <a:ea typeface="Tahoma" pitchFamily="34" charset="0"/>
                <a:cs typeface="Tahoma" pitchFamily="34" charset="0"/>
                <a:sym typeface="Copperplate"/>
              </a:rPr>
              <a:t>Drivers for Firefox, IE, Chrome, Edge</a:t>
            </a:r>
          </a:p>
        </p:txBody>
      </p:sp>
      <p:sp>
        <p:nvSpPr>
          <p:cNvPr id="17410" name="Text Box 4"/>
          <p:cNvSpPr txBox="1">
            <a:spLocks noChangeArrowheads="1"/>
          </p:cNvSpPr>
          <p:nvPr/>
        </p:nvSpPr>
        <p:spPr bwMode="auto">
          <a:xfrm>
            <a:off x="17" y="4"/>
            <a:ext cx="11737976" cy="538460"/>
          </a:xfrm>
          <a:prstGeom prst="rect">
            <a:avLst/>
          </a:prstGeom>
          <a:noFill/>
          <a:ln w="9525">
            <a:noFill/>
            <a:miter lim="800000"/>
            <a:headEnd/>
            <a:tailEnd/>
          </a:ln>
        </p:spPr>
        <p:txBody>
          <a:bodyPr lIns="91290" tIns="45646" rIns="91290" bIns="45646">
            <a:spAutoFit/>
          </a:bodyPr>
          <a:lstStyle/>
          <a:p>
            <a:pPr defTabSz="912881">
              <a:spcBef>
                <a:spcPct val="50000"/>
              </a:spcBef>
            </a:pPr>
            <a:r>
              <a:rPr lang="en-US" sz="2900" b="1" dirty="0">
                <a:latin typeface="Arial" pitchFamily="34" charset="0"/>
                <a:cs typeface="Arial" pitchFamily="34" charset="0"/>
              </a:rPr>
              <a:t>Practical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842963"/>
            <a:ext cx="12296502" cy="6264275"/>
          </a:xfrm>
        </p:spPr>
        <p:txBody>
          <a:bodyPr/>
          <a:lstStyle/>
          <a:p>
            <a:pPr lvl="1"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rgbClr val="002060"/>
                </a:solidFill>
                <a:latin typeface="Tahoma" pitchFamily="34" charset="0"/>
                <a:ea typeface="Tahoma" pitchFamily="34" charset="0"/>
                <a:cs typeface="Tahoma" pitchFamily="34" charset="0"/>
                <a:sym typeface="Copperplate"/>
              </a:rPr>
              <a:t>Topics : </a:t>
            </a:r>
          </a:p>
          <a:p>
            <a:pPr lvl="2" eaLnBrk="1" hangingPunct="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sym typeface="Copperplate"/>
              </a:rPr>
              <a:t>Locator Tools</a:t>
            </a:r>
          </a:p>
          <a:p>
            <a:pPr lvl="2" eaLnBrk="1" hangingPunct="1">
              <a:buFont typeface="Arial" pitchFamily="34" charset="0"/>
              <a:buChar char="•"/>
            </a:pPr>
            <a:r>
              <a:rPr lang="en-IN" dirty="0">
                <a:solidFill>
                  <a:schemeClr val="accent3">
                    <a:lumMod val="50000"/>
                  </a:schemeClr>
                </a:solidFill>
                <a:latin typeface="Tahoma" pitchFamily="34" charset="0"/>
                <a:ea typeface="Tahoma" pitchFamily="34" charset="0"/>
                <a:cs typeface="Tahoma" pitchFamily="34" charset="0"/>
                <a:sym typeface="Copperplate"/>
              </a:rPr>
              <a:t>First Selenium Code - Opening Firefox Browser through Webdriver</a:t>
            </a:r>
          </a:p>
          <a:p>
            <a:pPr lvl="2" eaLnBrk="1" hangingPunct="1">
              <a:buFont typeface="Arial" pitchFamily="34" charset="0"/>
              <a:buChar char="•"/>
            </a:pPr>
            <a:r>
              <a:rPr lang="en-IN" dirty="0">
                <a:solidFill>
                  <a:schemeClr val="accent3">
                    <a:lumMod val="50000"/>
                  </a:schemeClr>
                </a:solidFill>
                <a:latin typeface="Tahoma" pitchFamily="34" charset="0"/>
                <a:ea typeface="Tahoma" pitchFamily="34" charset="0"/>
                <a:cs typeface="Tahoma" pitchFamily="34" charset="0"/>
                <a:sym typeface="Copperplate"/>
              </a:rPr>
              <a:t>Working with Chrome, Edge and IE</a:t>
            </a:r>
          </a:p>
        </p:txBody>
      </p:sp>
      <p:sp>
        <p:nvSpPr>
          <p:cNvPr id="17410" name="Text Box 4"/>
          <p:cNvSpPr txBox="1">
            <a:spLocks noChangeArrowheads="1"/>
          </p:cNvSpPr>
          <p:nvPr/>
        </p:nvSpPr>
        <p:spPr bwMode="auto">
          <a:xfrm>
            <a:off x="17" y="4"/>
            <a:ext cx="11737976" cy="538480"/>
          </a:xfrm>
          <a:prstGeom prst="rect">
            <a:avLst/>
          </a:prstGeom>
          <a:noFill/>
          <a:ln w="9525">
            <a:noFill/>
            <a:miter lim="800000"/>
            <a:headEnd/>
            <a:tailEnd/>
          </a:ln>
        </p:spPr>
        <p:txBody>
          <a:bodyPr lIns="91311" tIns="45656" rIns="91311" bIns="45656">
            <a:spAutoFit/>
          </a:bodyPr>
          <a:lstStyle/>
          <a:p>
            <a:pPr defTabSz="913098">
              <a:spcBef>
                <a:spcPct val="50000"/>
              </a:spcBef>
            </a:pPr>
            <a:r>
              <a:rPr lang="en-US" sz="2900" b="1" dirty="0">
                <a:latin typeface="Arial" pitchFamily="34" charset="0"/>
                <a:cs typeface="Arial" pitchFamily="34" charset="0"/>
              </a:rPr>
              <a:t>Selenium WebDriver - 2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7409">
                                            <p:txEl>
                                              <p:pRg st="1" end="1"/>
                                            </p:txEl>
                                          </p:spTgt>
                                        </p:tgtEl>
                                        <p:attrNameLst>
                                          <p:attrName>style.visibility</p:attrName>
                                        </p:attrNameLst>
                                      </p:cBhvr>
                                      <p:to>
                                        <p:strVal val="visible"/>
                                      </p:to>
                                    </p:set>
                                    <p:animEffect transition="in" filter="diamond(in)">
                                      <p:cBhvr>
                                        <p:cTn id="7" dur="500"/>
                                        <p:tgtEl>
                                          <p:spTgt spid="174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842963"/>
            <a:ext cx="12368510" cy="6264275"/>
          </a:xfrm>
        </p:spPr>
        <p:txBody>
          <a:bodyPr/>
          <a:lstStyle/>
          <a:p>
            <a:pPr lvl="1"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Inspect Element tools in Chrome, Firefox, Edge and Internet Explorer browsers</a:t>
            </a:r>
          </a:p>
        </p:txBody>
      </p:sp>
      <p:sp>
        <p:nvSpPr>
          <p:cNvPr id="17410" name="Text Box 4"/>
          <p:cNvSpPr txBox="1">
            <a:spLocks noChangeArrowheads="1"/>
          </p:cNvSpPr>
          <p:nvPr/>
        </p:nvSpPr>
        <p:spPr bwMode="auto">
          <a:xfrm>
            <a:off x="17" y="4"/>
            <a:ext cx="11737976" cy="538480"/>
          </a:xfrm>
          <a:prstGeom prst="rect">
            <a:avLst/>
          </a:prstGeom>
          <a:noFill/>
          <a:ln w="9525">
            <a:noFill/>
            <a:miter lim="800000"/>
            <a:headEnd/>
            <a:tailEnd/>
          </a:ln>
        </p:spPr>
        <p:txBody>
          <a:bodyPr lIns="91311" tIns="45656" rIns="91311" bIns="45656">
            <a:spAutoFit/>
          </a:bodyPr>
          <a:lstStyle/>
          <a:p>
            <a:pPr defTabSz="913098">
              <a:spcBef>
                <a:spcPct val="50000"/>
              </a:spcBef>
            </a:pPr>
            <a:r>
              <a:rPr lang="en-US" sz="2900" b="1" dirty="0">
                <a:latin typeface="Arial" pitchFamily="34" charset="0"/>
                <a:cs typeface="Arial" pitchFamily="34" charset="0"/>
              </a:rPr>
              <a:t>Locator Tools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16" y="842963"/>
            <a:ext cx="13177838" cy="6264275"/>
          </a:xfrm>
        </p:spPr>
        <p:txBody>
          <a:bodyPr/>
          <a:lstStyle/>
          <a:p>
            <a:pPr lvl="1"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First Selenium Code - Opening Firefox Browser through FirefoxDriver class</a:t>
            </a:r>
          </a:p>
          <a:p>
            <a:pPr lvl="5">
              <a:buFont typeface="Arial" pitchFamily="34" charset="0"/>
              <a:buChar char="•"/>
            </a:pPr>
            <a:r>
              <a:rPr lang="en-US" sz="2700" dirty="0">
                <a:solidFill>
                  <a:schemeClr val="accent3">
                    <a:lumMod val="50000"/>
                  </a:schemeClr>
                </a:solidFill>
                <a:latin typeface="Tahoma" pitchFamily="34" charset="0"/>
                <a:ea typeface="Tahoma" pitchFamily="34" charset="0"/>
                <a:cs typeface="Tahoma" pitchFamily="34" charset="0"/>
                <a:sym typeface="Copperplate"/>
              </a:rPr>
              <a:t>Creating a script on Google Search Engine using the Inspect Element tool in Firefox Browser</a:t>
            </a:r>
          </a:p>
          <a:p>
            <a:pPr lvl="5">
              <a:buFont typeface="Arial" pitchFamily="34" charset="0"/>
              <a:buChar char="•"/>
            </a:pPr>
            <a:r>
              <a:rPr lang="en-US" sz="2700" dirty="0">
                <a:solidFill>
                  <a:schemeClr val="accent3">
                    <a:lumMod val="50000"/>
                  </a:schemeClr>
                </a:solidFill>
                <a:latin typeface="Tahoma" pitchFamily="34" charset="0"/>
                <a:ea typeface="Tahoma" pitchFamily="34" charset="0"/>
                <a:cs typeface="Tahoma" pitchFamily="34" charset="0"/>
                <a:sym typeface="Copperplate"/>
              </a:rPr>
              <a:t>Creating the same script as above on Google Search Engine using the Inspect Element tool in Chrome Browser</a:t>
            </a:r>
            <a:endParaRPr lang="en-IN" sz="3200"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Working with Chrome, Edge and IE</a:t>
            </a:r>
          </a:p>
        </p:txBody>
      </p:sp>
      <p:sp>
        <p:nvSpPr>
          <p:cNvPr id="17410" name="Text Box 4"/>
          <p:cNvSpPr txBox="1">
            <a:spLocks noChangeArrowheads="1"/>
          </p:cNvSpPr>
          <p:nvPr/>
        </p:nvSpPr>
        <p:spPr bwMode="auto">
          <a:xfrm>
            <a:off x="17" y="4"/>
            <a:ext cx="11737976" cy="538480"/>
          </a:xfrm>
          <a:prstGeom prst="rect">
            <a:avLst/>
          </a:prstGeom>
          <a:noFill/>
          <a:ln w="9525">
            <a:noFill/>
            <a:miter lim="800000"/>
            <a:headEnd/>
            <a:tailEnd/>
          </a:ln>
        </p:spPr>
        <p:txBody>
          <a:bodyPr lIns="91311" tIns="45656" rIns="91311" bIns="45656">
            <a:spAutoFit/>
          </a:bodyPr>
          <a:lstStyle/>
          <a:p>
            <a:pPr defTabSz="913098">
              <a:spcBef>
                <a:spcPct val="50000"/>
              </a:spcBef>
            </a:pPr>
            <a:r>
              <a:rPr lang="en-US" sz="2900" b="1" dirty="0">
                <a:latin typeface="Arial" pitchFamily="34" charset="0"/>
                <a:cs typeface="Arial" pitchFamily="34" charset="0"/>
              </a:rPr>
              <a:t>Practical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842963"/>
            <a:ext cx="12296502" cy="6264275"/>
          </a:xfrm>
        </p:spPr>
        <p:txBody>
          <a:bodyPr/>
          <a:lstStyle/>
          <a:p>
            <a:pPr lvl="1"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3">
                    <a:lumMod val="50000"/>
                  </a:schemeClr>
                </a:solidFill>
                <a:latin typeface="Tahoma" pitchFamily="34" charset="0"/>
                <a:ea typeface="Tahoma" pitchFamily="34" charset="0"/>
                <a:cs typeface="Tahoma" pitchFamily="34" charset="0"/>
                <a:sym typeface="Copperplate"/>
              </a:rPr>
              <a:t>Topics : </a:t>
            </a:r>
          </a:p>
          <a:p>
            <a:pPr lvl="2" eaLnBrk="1" hangingPunct="1">
              <a:buFont typeface="Arial" pitchFamily="34" charset="0"/>
              <a:buChar char="•"/>
            </a:pPr>
            <a:endParaRPr lang="en-IN"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dirty="0">
                <a:solidFill>
                  <a:schemeClr val="accent3">
                    <a:lumMod val="50000"/>
                  </a:schemeClr>
                </a:solidFill>
                <a:latin typeface="Tahoma" pitchFamily="34" charset="0"/>
                <a:ea typeface="Tahoma" pitchFamily="34" charset="0"/>
                <a:cs typeface="Tahoma" pitchFamily="34" charset="0"/>
                <a:sym typeface="Copperplate"/>
              </a:rPr>
              <a:t>Close and Quit –Difference of these Methods</a:t>
            </a:r>
          </a:p>
        </p:txBody>
      </p:sp>
      <p:sp>
        <p:nvSpPr>
          <p:cNvPr id="17410" name="Text Box 4"/>
          <p:cNvSpPr txBox="1">
            <a:spLocks noChangeArrowheads="1"/>
          </p:cNvSpPr>
          <p:nvPr/>
        </p:nvSpPr>
        <p:spPr bwMode="auto">
          <a:xfrm>
            <a:off x="16" y="3"/>
            <a:ext cx="11737976" cy="538492"/>
          </a:xfrm>
          <a:prstGeom prst="rect">
            <a:avLst/>
          </a:prstGeom>
          <a:noFill/>
          <a:ln w="9525">
            <a:noFill/>
            <a:miter lim="800000"/>
            <a:headEnd/>
            <a:tailEnd/>
          </a:ln>
        </p:spPr>
        <p:txBody>
          <a:bodyPr lIns="91322" tIns="45662" rIns="91322" bIns="45662">
            <a:spAutoFit/>
          </a:bodyPr>
          <a:lstStyle/>
          <a:p>
            <a:pPr defTabSz="913207">
              <a:spcBef>
                <a:spcPct val="50000"/>
              </a:spcBef>
            </a:pPr>
            <a:r>
              <a:rPr lang="en-US" sz="2900" b="1" dirty="0">
                <a:latin typeface="Arial" pitchFamily="34" charset="0"/>
                <a:cs typeface="Arial" pitchFamily="34" charset="0"/>
              </a:rPr>
              <a:t>Selenium WebDriver - </a:t>
            </a:r>
            <a:r>
              <a:rPr lang="en-US" sz="2900" b="1" dirty="0">
                <a:latin typeface="Calibri" pitchFamily="34" charset="0"/>
                <a:cs typeface="Times New Roman" pitchFamily="18" charset="0"/>
              </a:rPr>
              <a:t>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1025358" y="842963"/>
            <a:ext cx="12152486" cy="6264275"/>
          </a:xfrm>
        </p:spPr>
        <p:txBody>
          <a:bodyPr/>
          <a:lstStyle/>
          <a:p>
            <a:pPr lvl="2" eaLnBrk="1" hangingPunct="1">
              <a:buFont typeface="Arial" pitchFamily="34" charset="0"/>
              <a:buChar char="•"/>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a:buFont typeface="Wingdings" pitchFamily="2" charset="2"/>
              <a:buChar char="§"/>
              <a:defRPr/>
            </a:pPr>
            <a:r>
              <a:rPr lang="en-US" sz="2800" dirty="0">
                <a:solidFill>
                  <a:schemeClr val="accent3">
                    <a:lumMod val="50000"/>
                  </a:schemeClr>
                </a:solidFill>
                <a:latin typeface="Tahoma" pitchFamily="34" charset="0"/>
                <a:ea typeface="Tahoma" pitchFamily="34" charset="0"/>
                <a:cs typeface="Tahoma" pitchFamily="34" charset="0"/>
              </a:rPr>
              <a:t>Close method closes the current browser window i.e. the browser window where Selenium is active</a:t>
            </a:r>
          </a:p>
          <a:p>
            <a:pPr>
              <a:buFont typeface="Wingdings" pitchFamily="2" charset="2"/>
              <a:buChar char="§"/>
              <a:defRPr/>
            </a:pPr>
            <a:r>
              <a:rPr lang="en-US" sz="2800" dirty="0">
                <a:solidFill>
                  <a:schemeClr val="accent3">
                    <a:lumMod val="50000"/>
                  </a:schemeClr>
                </a:solidFill>
                <a:latin typeface="Tahoma" pitchFamily="34" charset="0"/>
                <a:ea typeface="Tahoma" pitchFamily="34" charset="0"/>
                <a:cs typeface="Tahoma" pitchFamily="34" charset="0"/>
              </a:rPr>
              <a:t>Quit method will close all browser windows that are open</a:t>
            </a:r>
          </a:p>
          <a:p>
            <a:pPr>
              <a:buFont typeface="Wingdings" pitchFamily="2" charset="2"/>
              <a:buChar char="§"/>
              <a:defRPr/>
            </a:pPr>
            <a:r>
              <a:rPr lang="en-US" sz="2800" dirty="0">
                <a:solidFill>
                  <a:schemeClr val="accent3">
                    <a:lumMod val="50000"/>
                  </a:schemeClr>
                </a:solidFill>
                <a:latin typeface="Tahoma" pitchFamily="34" charset="0"/>
                <a:ea typeface="Tahoma" pitchFamily="34" charset="0"/>
                <a:cs typeface="Tahoma" pitchFamily="34" charset="0"/>
              </a:rPr>
              <a:t>Practical </a:t>
            </a:r>
            <a:r>
              <a:rPr lang="en-US" sz="2800" dirty="0">
                <a:solidFill>
                  <a:schemeClr val="accent3">
                    <a:lumMod val="50000"/>
                  </a:schemeClr>
                </a:solidFill>
                <a:latin typeface="Tahoma" pitchFamily="34" charset="0"/>
                <a:ea typeface="Tahoma" pitchFamily="34" charset="0"/>
                <a:cs typeface="Tahoma" pitchFamily="34" charset="0"/>
                <a:sym typeface="Wingdings" pitchFamily="2" charset="2"/>
              </a:rPr>
              <a:t></a:t>
            </a:r>
            <a:r>
              <a:rPr lang="en-US" sz="2800" dirty="0">
                <a:solidFill>
                  <a:schemeClr val="accent3">
                    <a:lumMod val="50000"/>
                  </a:schemeClr>
                </a:solidFill>
                <a:latin typeface="Tahoma" pitchFamily="34" charset="0"/>
                <a:ea typeface="Tahoma" pitchFamily="34" charset="0"/>
                <a:cs typeface="Tahoma" pitchFamily="34" charset="0"/>
              </a:rPr>
              <a:t> Close and Quit method</a:t>
            </a:r>
          </a:p>
        </p:txBody>
      </p:sp>
      <p:sp>
        <p:nvSpPr>
          <p:cNvPr id="17410" name="Text Box 4"/>
          <p:cNvSpPr txBox="1">
            <a:spLocks noChangeArrowheads="1"/>
          </p:cNvSpPr>
          <p:nvPr/>
        </p:nvSpPr>
        <p:spPr bwMode="auto">
          <a:xfrm>
            <a:off x="16" y="3"/>
            <a:ext cx="11737976" cy="538492"/>
          </a:xfrm>
          <a:prstGeom prst="rect">
            <a:avLst/>
          </a:prstGeom>
          <a:noFill/>
          <a:ln w="9525">
            <a:noFill/>
            <a:miter lim="800000"/>
            <a:headEnd/>
            <a:tailEnd/>
          </a:ln>
        </p:spPr>
        <p:txBody>
          <a:bodyPr lIns="91322" tIns="45662" rIns="91322" bIns="45662">
            <a:spAutoFit/>
          </a:bodyPr>
          <a:lstStyle/>
          <a:p>
            <a:pPr defTabSz="913207">
              <a:spcBef>
                <a:spcPct val="50000"/>
              </a:spcBef>
            </a:pPr>
            <a:r>
              <a:rPr lang="en-US" sz="2900" dirty="0">
                <a:latin typeface="Arial" pitchFamily="34" charset="0"/>
                <a:cs typeface="Arial" pitchFamily="34" charset="0"/>
              </a:rPr>
              <a:t>Difference between Close method and Quit method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842963"/>
            <a:ext cx="12601872"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sz="3200" b="1" dirty="0">
                <a:solidFill>
                  <a:schemeClr val="accent3">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IN" b="1"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HTML language tags &amp; attributes</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WebDriver</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WebElement</a:t>
            </a:r>
          </a:p>
        </p:txBody>
      </p:sp>
      <p:sp>
        <p:nvSpPr>
          <p:cNvPr id="17410" name="Text Box 4"/>
          <p:cNvSpPr txBox="1">
            <a:spLocks noChangeArrowheads="1"/>
          </p:cNvSpPr>
          <p:nvPr/>
        </p:nvSpPr>
        <p:spPr bwMode="auto">
          <a:xfrm>
            <a:off x="0" y="0"/>
            <a:ext cx="11737975" cy="533400"/>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- 5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2">
              <a:buFont typeface="+mj-lt"/>
              <a:buAutoNum type="arabicPeriod"/>
              <a:defRPr/>
            </a:pPr>
            <a:endParaRPr lang="en-US" sz="1400" dirty="0">
              <a:solidFill>
                <a:schemeClr val="accent3">
                  <a:lumMod val="50000"/>
                </a:schemeClr>
              </a:solidFill>
              <a:latin typeface="Tahoma" pitchFamily="34" charset="0"/>
              <a:ea typeface="Tahoma" pitchFamily="34" charset="0"/>
              <a:cs typeface="Tahoma" pitchFamily="34" charset="0"/>
            </a:endParaRPr>
          </a:p>
          <a:p>
            <a:pPr lvl="1">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HTML language tags &amp; attributes</a:t>
            </a:r>
          </a:p>
        </p:txBody>
      </p:sp>
      <p:graphicFrame>
        <p:nvGraphicFramePr>
          <p:cNvPr id="4" name="Table 3"/>
          <p:cNvGraphicFramePr>
            <a:graphicFrameLocks noGrp="1"/>
          </p:cNvGraphicFramePr>
          <p:nvPr>
            <p:extLst>
              <p:ext uri="{D42A27DB-BD31-4B8C-83A1-F6EECF244321}">
                <p14:modId xmlns:p14="http://schemas.microsoft.com/office/powerpoint/2010/main" val="3501103413"/>
              </p:ext>
            </p:extLst>
          </p:nvPr>
        </p:nvGraphicFramePr>
        <p:xfrm>
          <a:off x="593304" y="1058615"/>
          <a:ext cx="12529392" cy="6192692"/>
        </p:xfrm>
        <a:graphic>
          <a:graphicData uri="http://schemas.openxmlformats.org/drawingml/2006/table">
            <a:tbl>
              <a:tblPr firstRow="1" bandRow="1">
                <a:tableStyleId>{E8B1032C-EA38-4F05-BA0D-38AFFFC7BED3}</a:tableStyleId>
              </a:tblPr>
              <a:tblGrid>
                <a:gridCol w="3206928">
                  <a:extLst>
                    <a:ext uri="{9D8B030D-6E8A-4147-A177-3AD203B41FA5}">
                      <a16:colId xmlns:a16="http://schemas.microsoft.com/office/drawing/2014/main" val="20000"/>
                    </a:ext>
                  </a:extLst>
                </a:gridCol>
                <a:gridCol w="3057768">
                  <a:extLst>
                    <a:ext uri="{9D8B030D-6E8A-4147-A177-3AD203B41FA5}">
                      <a16:colId xmlns:a16="http://schemas.microsoft.com/office/drawing/2014/main" val="20001"/>
                    </a:ext>
                  </a:extLst>
                </a:gridCol>
                <a:gridCol w="3312368">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tblGrid>
              <a:tr h="694074">
                <a:tc>
                  <a:txBody>
                    <a:bodyPr/>
                    <a:lstStyle/>
                    <a:p>
                      <a:pPr algn="ctr" fontAlgn="b"/>
                      <a:r>
                        <a:rPr lang="en-IN" sz="2400" b="1" u="none" strike="noStrike" dirty="0">
                          <a:latin typeface="Tahoma" pitchFamily="34" charset="0"/>
                          <a:ea typeface="Tahoma" pitchFamily="34" charset="0"/>
                          <a:cs typeface="Tahoma" pitchFamily="34" charset="0"/>
                        </a:rPr>
                        <a:t>Component</a:t>
                      </a:r>
                      <a:endParaRPr lang="en-IN" sz="2400" b="1" i="0" u="none" strike="noStrike" dirty="0">
                        <a:solidFill>
                          <a:schemeClr val="accent2">
                            <a:lumMod val="40000"/>
                            <a:lumOff val="6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b="1" u="none" strike="noStrike" dirty="0">
                          <a:latin typeface="Tahoma" pitchFamily="34" charset="0"/>
                          <a:ea typeface="Tahoma" pitchFamily="34" charset="0"/>
                          <a:cs typeface="Tahoma" pitchFamily="34" charset="0"/>
                        </a:rPr>
                        <a:t>HTML Tag Names</a:t>
                      </a:r>
                      <a:endParaRPr lang="en-IN" sz="2400" b="1" i="0" u="none" strike="noStrike" dirty="0">
                        <a:solidFill>
                          <a:schemeClr val="accent2">
                            <a:lumMod val="40000"/>
                            <a:lumOff val="6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b="1" u="none" strike="noStrike" dirty="0">
                          <a:latin typeface="Tahoma" pitchFamily="34" charset="0"/>
                          <a:ea typeface="Tahoma" pitchFamily="34" charset="0"/>
                          <a:cs typeface="Tahoma" pitchFamily="34" charset="0"/>
                        </a:rPr>
                        <a:t>Mandatory Attributes</a:t>
                      </a:r>
                      <a:endParaRPr lang="en-IN" sz="2400" b="1" i="0" u="none" strike="noStrike" dirty="0">
                        <a:solidFill>
                          <a:schemeClr val="accent2">
                            <a:lumMod val="40000"/>
                            <a:lumOff val="6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b="1" u="none" strike="noStrike" dirty="0">
                          <a:latin typeface="Tahoma" pitchFamily="34" charset="0"/>
                          <a:ea typeface="Tahoma" pitchFamily="34" charset="0"/>
                          <a:cs typeface="Tahoma" pitchFamily="34" charset="0"/>
                        </a:rPr>
                        <a:t>Optional Attributes</a:t>
                      </a:r>
                      <a:endParaRPr lang="en-IN" sz="2400" b="1" i="0" u="none" strike="noStrike" dirty="0">
                        <a:solidFill>
                          <a:schemeClr val="accent2">
                            <a:lumMod val="40000"/>
                            <a:lumOff val="6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00"/>
                  </a:ext>
                </a:extLst>
              </a:tr>
              <a:tr h="411047">
                <a:tc>
                  <a:txBody>
                    <a:bodyPr/>
                    <a:lstStyle/>
                    <a:p>
                      <a:pPr algn="ctr" fontAlgn="b"/>
                      <a:r>
                        <a:rPr lang="en-IN" sz="2400" u="none" strike="noStrike" dirty="0">
                          <a:latin typeface="Tahoma" pitchFamily="34" charset="0"/>
                          <a:ea typeface="Tahoma" pitchFamily="34" charset="0"/>
                          <a:cs typeface="Tahoma" pitchFamily="34" charset="0"/>
                        </a:rPr>
                        <a:t>Links</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a</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err="1">
                          <a:latin typeface="Tahoma" pitchFamily="34" charset="0"/>
                          <a:ea typeface="Tahoma" pitchFamily="34" charset="0"/>
                          <a:cs typeface="Tahoma" pitchFamily="34" charset="0"/>
                        </a:rPr>
                        <a:t>href</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id, class, name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01"/>
                  </a:ext>
                </a:extLst>
              </a:tr>
              <a:tr h="411047">
                <a:tc>
                  <a:txBody>
                    <a:bodyPr/>
                    <a:lstStyle/>
                    <a:p>
                      <a:pPr algn="ctr" fontAlgn="b"/>
                      <a:r>
                        <a:rPr lang="en-IN" sz="2400" u="none" strike="noStrike" dirty="0">
                          <a:latin typeface="Tahoma" pitchFamily="34" charset="0"/>
                          <a:ea typeface="Tahoma" pitchFamily="34" charset="0"/>
                          <a:cs typeface="Tahoma" pitchFamily="34" charset="0"/>
                        </a:rPr>
                        <a:t>Text Fields</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input</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type="text"</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id, class, name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02"/>
                  </a:ext>
                </a:extLst>
              </a:tr>
              <a:tr h="411047">
                <a:tc>
                  <a:txBody>
                    <a:bodyPr/>
                    <a:lstStyle/>
                    <a:p>
                      <a:pPr algn="ctr" fontAlgn="b"/>
                      <a:r>
                        <a:rPr lang="en-IN" sz="2400" u="none" strike="noStrike" dirty="0">
                          <a:latin typeface="Tahoma" pitchFamily="34" charset="0"/>
                          <a:ea typeface="Tahoma" pitchFamily="34" charset="0"/>
                          <a:cs typeface="Tahoma" pitchFamily="34" charset="0"/>
                        </a:rPr>
                        <a:t>Buttons</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Input/button</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type="submit“/”button”</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id, class, name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03"/>
                  </a:ext>
                </a:extLst>
              </a:tr>
              <a:tr h="411047">
                <a:tc>
                  <a:txBody>
                    <a:bodyPr/>
                    <a:lstStyle/>
                    <a:p>
                      <a:pPr algn="ctr" fontAlgn="b"/>
                      <a:r>
                        <a:rPr lang="en-IN" sz="2400" u="none" strike="noStrike" dirty="0">
                          <a:latin typeface="Tahoma" pitchFamily="34" charset="0"/>
                          <a:ea typeface="Tahoma" pitchFamily="34" charset="0"/>
                          <a:cs typeface="Tahoma" pitchFamily="34" charset="0"/>
                        </a:rPr>
                        <a:t>Radio Buttons</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input</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type="radio"</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id, class, name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04"/>
                  </a:ext>
                </a:extLst>
              </a:tr>
              <a:tr h="411047">
                <a:tc>
                  <a:txBody>
                    <a:bodyPr/>
                    <a:lstStyle/>
                    <a:p>
                      <a:pPr algn="ctr" fontAlgn="b"/>
                      <a:r>
                        <a:rPr lang="en-IN" sz="2400" u="none" strike="noStrike" dirty="0">
                          <a:latin typeface="Tahoma" pitchFamily="34" charset="0"/>
                          <a:ea typeface="Tahoma" pitchFamily="34" charset="0"/>
                          <a:cs typeface="Tahoma" pitchFamily="34" charset="0"/>
                        </a:rPr>
                        <a:t>Checkbox</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input</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type="checkbox"</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id, class, name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05"/>
                  </a:ext>
                </a:extLst>
              </a:tr>
              <a:tr h="694074">
                <a:tc>
                  <a:txBody>
                    <a:bodyPr/>
                    <a:lstStyle/>
                    <a:p>
                      <a:pPr algn="ctr" fontAlgn="b"/>
                      <a:r>
                        <a:rPr lang="en-IN" sz="2400" u="none" strike="noStrike" dirty="0">
                          <a:latin typeface="Tahoma" pitchFamily="34" charset="0"/>
                          <a:ea typeface="Tahoma" pitchFamily="34" charset="0"/>
                          <a:cs typeface="Tahoma" pitchFamily="34" charset="0"/>
                        </a:rPr>
                        <a:t>Text</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err="1">
                          <a:latin typeface="Tahoma" pitchFamily="34" charset="0"/>
                          <a:ea typeface="Tahoma" pitchFamily="34" charset="0"/>
                          <a:cs typeface="Tahoma" pitchFamily="34" charset="0"/>
                        </a:rPr>
                        <a:t>p,div,span,label</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No-mandatory attribute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id, class, name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06"/>
                  </a:ext>
                </a:extLst>
              </a:tr>
              <a:tr h="411047">
                <a:tc>
                  <a:txBody>
                    <a:bodyPr/>
                    <a:lstStyle/>
                    <a:p>
                      <a:pPr algn="ctr" fontAlgn="b"/>
                      <a:r>
                        <a:rPr lang="en-IN" sz="2400" u="none" strike="noStrike" dirty="0">
                          <a:latin typeface="Tahoma" pitchFamily="34" charset="0"/>
                          <a:ea typeface="Tahoma" pitchFamily="34" charset="0"/>
                          <a:cs typeface="Tahoma" pitchFamily="34" charset="0"/>
                        </a:rPr>
                        <a:t>Image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err="1">
                          <a:latin typeface="Tahoma" pitchFamily="34" charset="0"/>
                          <a:ea typeface="Tahoma" pitchFamily="34" charset="0"/>
                          <a:cs typeface="Tahoma" pitchFamily="34" charset="0"/>
                        </a:rPr>
                        <a:t>img</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err="1">
                          <a:latin typeface="Tahoma" pitchFamily="34" charset="0"/>
                          <a:ea typeface="Tahoma" pitchFamily="34" charset="0"/>
                          <a:cs typeface="Tahoma" pitchFamily="34" charset="0"/>
                        </a:rPr>
                        <a:t>src</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id, class, name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07"/>
                  </a:ext>
                </a:extLst>
              </a:tr>
              <a:tr h="694074">
                <a:tc>
                  <a:txBody>
                    <a:bodyPr/>
                    <a:lstStyle/>
                    <a:p>
                      <a:pPr algn="ctr" fontAlgn="b"/>
                      <a:r>
                        <a:rPr lang="en-IN" sz="2400" u="none" strike="noStrike" dirty="0">
                          <a:latin typeface="Tahoma" pitchFamily="34" charset="0"/>
                          <a:ea typeface="Tahoma" pitchFamily="34" charset="0"/>
                          <a:cs typeface="Tahoma" pitchFamily="34" charset="0"/>
                        </a:rPr>
                        <a:t>Drop Down</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Select/div</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No-mandatory attribute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id, class, name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08"/>
                  </a:ext>
                </a:extLst>
              </a:tr>
              <a:tr h="411047">
                <a:tc>
                  <a:txBody>
                    <a:bodyPr/>
                    <a:lstStyle/>
                    <a:p>
                      <a:pPr algn="ctr" fontAlgn="b"/>
                      <a:r>
                        <a:rPr lang="en-IN" sz="2400" u="none" strike="noStrike" dirty="0">
                          <a:latin typeface="Tahoma" pitchFamily="34" charset="0"/>
                          <a:ea typeface="Tahoma" pitchFamily="34" charset="0"/>
                          <a:cs typeface="Tahoma" pitchFamily="34" charset="0"/>
                        </a:rPr>
                        <a:t> </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 </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 </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 </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09"/>
                  </a:ext>
                </a:extLst>
              </a:tr>
              <a:tr h="411047">
                <a:tc>
                  <a:txBody>
                    <a:bodyPr/>
                    <a:lstStyle/>
                    <a:p>
                      <a:pPr algn="ctr" fontAlgn="b"/>
                      <a:r>
                        <a:rPr lang="en-IN" sz="2400" b="1" u="none" strike="noStrike" dirty="0">
                          <a:latin typeface="Tahoma" pitchFamily="34" charset="0"/>
                          <a:ea typeface="Tahoma" pitchFamily="34" charset="0"/>
                          <a:cs typeface="Tahoma" pitchFamily="34" charset="0"/>
                        </a:rPr>
                        <a:t>Hidden Components</a:t>
                      </a:r>
                      <a:endParaRPr lang="en-IN" sz="2400" b="1" i="0" u="none" strike="noStrike" dirty="0">
                        <a:solidFill>
                          <a:schemeClr val="accent2">
                            <a:lumMod val="40000"/>
                            <a:lumOff val="60000"/>
                          </a:schemeClr>
                        </a:solidFill>
                        <a:latin typeface="Tahoma" pitchFamily="34" charset="0"/>
                        <a:ea typeface="Tahoma" pitchFamily="34" charset="0"/>
                        <a:cs typeface="Tahoma" pitchFamily="34" charset="0"/>
                      </a:endParaRPr>
                    </a:p>
                  </a:txBody>
                  <a:tcPr marL="0" marR="0" marT="0" marB="0" anchor="b"/>
                </a:tc>
                <a:tc>
                  <a:txBody>
                    <a:bodyPr/>
                    <a:lstStyle/>
                    <a:p>
                      <a:pPr algn="l" fontAlgn="b"/>
                      <a:r>
                        <a:rPr lang="en-IN" sz="2400" u="none" strike="noStrike" dirty="0">
                          <a:latin typeface="Tahoma" pitchFamily="34" charset="0"/>
                          <a:ea typeface="Tahoma" pitchFamily="34" charset="0"/>
                          <a:cs typeface="Tahoma" pitchFamily="34" charset="0"/>
                        </a:rPr>
                        <a:t> </a:t>
                      </a:r>
                      <a:endParaRPr lang="en-IN" sz="2400" b="0" i="0" u="none" strike="noStrike" dirty="0">
                        <a:solidFill>
                          <a:srgbClr val="000000"/>
                        </a:solidFill>
                        <a:latin typeface="Tahoma" pitchFamily="34" charset="0"/>
                        <a:ea typeface="Tahoma" pitchFamily="34" charset="0"/>
                        <a:cs typeface="Tahoma" pitchFamily="34" charset="0"/>
                      </a:endParaRPr>
                    </a:p>
                  </a:txBody>
                  <a:tcPr marL="0" marR="0" marT="0" marB="0" anchor="b"/>
                </a:tc>
                <a:tc>
                  <a:txBody>
                    <a:bodyPr/>
                    <a:lstStyle/>
                    <a:p>
                      <a:pPr algn="l" fontAlgn="b"/>
                      <a:r>
                        <a:rPr lang="en-IN" sz="2400" u="none" strike="noStrike" dirty="0">
                          <a:latin typeface="Tahoma" pitchFamily="34" charset="0"/>
                          <a:ea typeface="Tahoma" pitchFamily="34" charset="0"/>
                          <a:cs typeface="Tahoma" pitchFamily="34" charset="0"/>
                        </a:rPr>
                        <a:t> </a:t>
                      </a:r>
                      <a:endParaRPr lang="en-IN" sz="2400" b="0" i="0" u="none" strike="noStrike" dirty="0">
                        <a:solidFill>
                          <a:srgbClr val="000000"/>
                        </a:solidFill>
                        <a:latin typeface="Tahoma" pitchFamily="34" charset="0"/>
                        <a:ea typeface="Tahoma" pitchFamily="34" charset="0"/>
                        <a:cs typeface="Tahoma" pitchFamily="34" charset="0"/>
                      </a:endParaRPr>
                    </a:p>
                  </a:txBody>
                  <a:tcPr marL="0" marR="0" marT="0" marB="0" anchor="b"/>
                </a:tc>
                <a:tc>
                  <a:txBody>
                    <a:bodyPr/>
                    <a:lstStyle/>
                    <a:p>
                      <a:pPr algn="l" fontAlgn="b"/>
                      <a:r>
                        <a:rPr lang="en-IN" sz="2400" u="none" strike="noStrike" dirty="0">
                          <a:latin typeface="Tahoma" pitchFamily="34" charset="0"/>
                          <a:ea typeface="Tahoma" pitchFamily="34" charset="0"/>
                          <a:cs typeface="Tahoma" pitchFamily="34" charset="0"/>
                        </a:rPr>
                        <a:t> </a:t>
                      </a:r>
                      <a:endParaRPr lang="en-IN" sz="2400" b="0" i="0" u="none" strike="noStrike" dirty="0">
                        <a:solidFill>
                          <a:srgbClr val="000000"/>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10"/>
                  </a:ext>
                </a:extLst>
              </a:tr>
              <a:tr h="411047">
                <a:tc>
                  <a:txBody>
                    <a:bodyPr/>
                    <a:lstStyle/>
                    <a:p>
                      <a:pPr algn="ctr" fontAlgn="b"/>
                      <a:r>
                        <a:rPr lang="en-IN" sz="2400" u="none" strike="noStrike" dirty="0" err="1">
                          <a:latin typeface="Tahoma" pitchFamily="34" charset="0"/>
                          <a:ea typeface="Tahoma" pitchFamily="34" charset="0"/>
                          <a:cs typeface="Tahoma" pitchFamily="34" charset="0"/>
                        </a:rPr>
                        <a:t>Webtable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table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 </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id, class, name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11"/>
                  </a:ext>
                </a:extLst>
              </a:tr>
              <a:tr h="411047">
                <a:tc>
                  <a:txBody>
                    <a:bodyPr/>
                    <a:lstStyle/>
                    <a:p>
                      <a:pPr algn="ctr" fontAlgn="b"/>
                      <a:r>
                        <a:rPr lang="en-IN" sz="2400" u="none" strike="noStrike" dirty="0">
                          <a:latin typeface="Tahoma" pitchFamily="34" charset="0"/>
                          <a:ea typeface="Tahoma" pitchFamily="34" charset="0"/>
                          <a:cs typeface="Tahoma" pitchFamily="34" charset="0"/>
                        </a:rPr>
                        <a:t>Frame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err="1">
                          <a:latin typeface="Tahoma" pitchFamily="34" charset="0"/>
                          <a:ea typeface="Tahoma" pitchFamily="34" charset="0"/>
                          <a:cs typeface="Tahoma" pitchFamily="34" charset="0"/>
                        </a:rPr>
                        <a:t>iframe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 </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tc>
                  <a:txBody>
                    <a:bodyPr/>
                    <a:lstStyle/>
                    <a:p>
                      <a:pPr algn="ctr" fontAlgn="b"/>
                      <a:r>
                        <a:rPr lang="en-IN" sz="2400" u="none" strike="noStrike" dirty="0">
                          <a:latin typeface="Tahoma" pitchFamily="34" charset="0"/>
                          <a:ea typeface="Tahoma" pitchFamily="34" charset="0"/>
                          <a:cs typeface="Tahoma" pitchFamily="34" charset="0"/>
                        </a:rPr>
                        <a:t>id, class, name</a:t>
                      </a:r>
                      <a:endParaRPr lang="en-IN" sz="2400" b="0" i="0" u="none" strike="noStrike" dirty="0">
                        <a:solidFill>
                          <a:schemeClr val="accent1">
                            <a:lumMod val="20000"/>
                            <a:lumOff val="80000"/>
                          </a:schemeClr>
                        </a:solidFill>
                        <a:latin typeface="Tahoma" pitchFamily="34" charset="0"/>
                        <a:ea typeface="Tahoma" pitchFamily="34" charset="0"/>
                        <a:cs typeface="Tahoma" pitchFamily="34" charset="0"/>
                      </a:endParaRPr>
                    </a:p>
                  </a:txBody>
                  <a:tcPr marL="0" marR="0" marT="0" marB="0" anchor="b"/>
                </a:tc>
                <a:extLst>
                  <a:ext uri="{0D108BD9-81ED-4DB2-BD59-A6C34878D82A}">
                    <a16:rowId xmlns:a16="http://schemas.microsoft.com/office/drawing/2014/main" val="1001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0" y="842963"/>
            <a:ext cx="13177838" cy="6264275"/>
          </a:xfrm>
        </p:spPr>
        <p:txBody>
          <a:bodyPr/>
          <a:lstStyle/>
          <a:p>
            <a:pPr lvl="1"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17" y="4"/>
            <a:ext cx="11737976" cy="538460"/>
          </a:xfrm>
          <a:prstGeom prst="rect">
            <a:avLst/>
          </a:prstGeom>
          <a:noFill/>
          <a:ln w="9525">
            <a:noFill/>
            <a:miter lim="800000"/>
            <a:headEnd/>
            <a:tailEnd/>
          </a:ln>
        </p:spPr>
        <p:txBody>
          <a:bodyPr lIns="91290" tIns="45646" rIns="91290" bIns="45646">
            <a:spAutoFit/>
          </a:bodyPr>
          <a:lstStyle/>
          <a:p>
            <a:pPr defTabSz="912881">
              <a:spcBef>
                <a:spcPct val="50000"/>
              </a:spcBef>
            </a:pPr>
            <a:r>
              <a:rPr lang="en-US" sz="2900" b="1" dirty="0">
                <a:solidFill>
                  <a:schemeClr val="accent3">
                    <a:lumMod val="50000"/>
                  </a:schemeClr>
                </a:solidFill>
                <a:latin typeface="Calibri" pitchFamily="34" charset="0"/>
                <a:cs typeface="Times New Roman" pitchFamily="18" charset="0"/>
              </a:rPr>
              <a:t>Evolution of Selenium</a:t>
            </a:r>
          </a:p>
        </p:txBody>
      </p:sp>
      <p:pic>
        <p:nvPicPr>
          <p:cNvPr id="6" name="Picture 5" descr="selenium-grid-logo.png"/>
          <p:cNvPicPr>
            <a:picLocks noChangeAspect="1"/>
          </p:cNvPicPr>
          <p:nvPr/>
        </p:nvPicPr>
        <p:blipFill>
          <a:blip r:embed="rId3" cstate="print"/>
          <a:stretch>
            <a:fillRect/>
          </a:stretch>
        </p:blipFill>
        <p:spPr>
          <a:xfrm>
            <a:off x="6497960" y="3434879"/>
            <a:ext cx="1296144" cy="1296144"/>
          </a:xfrm>
          <a:prstGeom prst="rect">
            <a:avLst/>
          </a:prstGeom>
        </p:spPr>
      </p:pic>
      <p:pic>
        <p:nvPicPr>
          <p:cNvPr id="7" name="Picture 6" descr="selenium-ide-logo.png"/>
          <p:cNvPicPr>
            <a:picLocks noChangeAspect="1"/>
          </p:cNvPicPr>
          <p:nvPr/>
        </p:nvPicPr>
        <p:blipFill>
          <a:blip r:embed="rId4" cstate="print"/>
          <a:stretch>
            <a:fillRect/>
          </a:stretch>
        </p:blipFill>
        <p:spPr>
          <a:xfrm>
            <a:off x="3617640" y="3434879"/>
            <a:ext cx="1296144" cy="1296144"/>
          </a:xfrm>
          <a:prstGeom prst="rect">
            <a:avLst/>
          </a:prstGeom>
        </p:spPr>
      </p:pic>
      <p:pic>
        <p:nvPicPr>
          <p:cNvPr id="8" name="Picture 7" descr="selenium-logo.png"/>
          <p:cNvPicPr>
            <a:picLocks noChangeAspect="1"/>
          </p:cNvPicPr>
          <p:nvPr/>
        </p:nvPicPr>
        <p:blipFill>
          <a:blip r:embed="rId5" cstate="print"/>
          <a:stretch>
            <a:fillRect/>
          </a:stretch>
        </p:blipFill>
        <p:spPr>
          <a:xfrm>
            <a:off x="5057801" y="3434879"/>
            <a:ext cx="1296144" cy="1296144"/>
          </a:xfrm>
          <a:prstGeom prst="rect">
            <a:avLst/>
          </a:prstGeom>
        </p:spPr>
      </p:pic>
      <p:pic>
        <p:nvPicPr>
          <p:cNvPr id="9" name="Picture 8" descr="selenium-ide-logo.png"/>
          <p:cNvPicPr>
            <a:picLocks noChangeAspect="1"/>
          </p:cNvPicPr>
          <p:nvPr/>
        </p:nvPicPr>
        <p:blipFill>
          <a:blip r:embed="rId4" cstate="print"/>
          <a:stretch>
            <a:fillRect/>
          </a:stretch>
        </p:blipFill>
        <p:spPr>
          <a:xfrm>
            <a:off x="665312" y="1058620"/>
            <a:ext cx="1296144" cy="1296144"/>
          </a:xfrm>
          <a:prstGeom prst="rect">
            <a:avLst/>
          </a:prstGeom>
        </p:spPr>
      </p:pic>
      <p:pic>
        <p:nvPicPr>
          <p:cNvPr id="10" name="Picture 9" descr="selenium-grid-logo.png"/>
          <p:cNvPicPr>
            <a:picLocks noChangeAspect="1"/>
          </p:cNvPicPr>
          <p:nvPr/>
        </p:nvPicPr>
        <p:blipFill>
          <a:blip r:embed="rId3" cstate="print"/>
          <a:stretch>
            <a:fillRect/>
          </a:stretch>
        </p:blipFill>
        <p:spPr>
          <a:xfrm>
            <a:off x="3545632" y="1058620"/>
            <a:ext cx="1296144" cy="1296144"/>
          </a:xfrm>
          <a:prstGeom prst="rect">
            <a:avLst/>
          </a:prstGeom>
        </p:spPr>
      </p:pic>
      <p:sp>
        <p:nvSpPr>
          <p:cNvPr id="11" name="TextBox 10"/>
          <p:cNvSpPr txBox="1"/>
          <p:nvPr/>
        </p:nvSpPr>
        <p:spPr>
          <a:xfrm>
            <a:off x="4409729" y="1562678"/>
            <a:ext cx="3888432" cy="461515"/>
          </a:xfrm>
          <a:prstGeom prst="rect">
            <a:avLst/>
          </a:prstGeom>
          <a:noFill/>
        </p:spPr>
        <p:txBody>
          <a:bodyPr wrap="square" lIns="91290" tIns="45646" rIns="91290" bIns="45646" rtlCol="0">
            <a:spAutoFit/>
          </a:bodyPr>
          <a:lstStyle/>
          <a:p>
            <a:pPr algn="ctr"/>
            <a:r>
              <a:rPr lang="en-US" b="1" dirty="0">
                <a:solidFill>
                  <a:schemeClr val="accent3">
                    <a:lumMod val="50000"/>
                  </a:schemeClr>
                </a:solidFill>
              </a:rPr>
              <a:t>Selenium 1.0 Web</a:t>
            </a:r>
            <a:endParaRPr lang="en-IN" b="1" dirty="0">
              <a:solidFill>
                <a:schemeClr val="accent3">
                  <a:lumMod val="50000"/>
                </a:schemeClr>
              </a:solidFill>
            </a:endParaRPr>
          </a:p>
        </p:txBody>
      </p:sp>
      <p:sp>
        <p:nvSpPr>
          <p:cNvPr id="12" name="TextBox 11"/>
          <p:cNvSpPr txBox="1"/>
          <p:nvPr/>
        </p:nvSpPr>
        <p:spPr>
          <a:xfrm>
            <a:off x="7866133" y="3938937"/>
            <a:ext cx="2880320" cy="461515"/>
          </a:xfrm>
          <a:prstGeom prst="rect">
            <a:avLst/>
          </a:prstGeom>
          <a:noFill/>
        </p:spPr>
        <p:txBody>
          <a:bodyPr wrap="square" lIns="91290" tIns="45646" rIns="91290" bIns="45646" rtlCol="0">
            <a:spAutoFit/>
          </a:bodyPr>
          <a:lstStyle/>
          <a:p>
            <a:pPr algn="ctr"/>
            <a:r>
              <a:rPr lang="en-US" b="1" dirty="0">
                <a:solidFill>
                  <a:schemeClr val="accent3">
                    <a:lumMod val="50000"/>
                  </a:schemeClr>
                </a:solidFill>
              </a:rPr>
              <a:t>Selenium 2.0 Web</a:t>
            </a:r>
            <a:endParaRPr lang="en-IN" b="1" dirty="0">
              <a:solidFill>
                <a:schemeClr val="accent3">
                  <a:lumMod val="50000"/>
                </a:schemeClr>
              </a:solidFill>
            </a:endParaRPr>
          </a:p>
        </p:txBody>
      </p:sp>
      <p:sp>
        <p:nvSpPr>
          <p:cNvPr id="13" name="Down Arrow 12"/>
          <p:cNvSpPr/>
          <p:nvPr/>
        </p:nvSpPr>
        <p:spPr>
          <a:xfrm>
            <a:off x="3761677" y="2570783"/>
            <a:ext cx="936104" cy="1008112"/>
          </a:xfrm>
          <a:prstGeom prst="downArrow">
            <a:avLst/>
          </a:prstGeom>
          <a:solidFill>
            <a:srgbClr val="0070C0"/>
          </a:solidFill>
          <a:ln>
            <a:noFill/>
          </a:ln>
          <a:effectLst>
            <a:innerShdw blurRad="685800" dir="13440000">
              <a:schemeClr val="accent2">
                <a:lumMod val="60000"/>
                <a:lumOff val="40000"/>
                <a:alpha val="50000"/>
              </a:schemeClr>
            </a:innerShdw>
          </a:effectLst>
          <a:scene3d>
            <a:camera prst="orthographicFront"/>
            <a:lightRig rig="threePt" dir="t"/>
          </a:scene3d>
          <a:sp3d contourW="12700">
            <a:bevelT/>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91290" tIns="45646" rIns="91290" bIns="45646" rtlCol="0" anchor="ctr"/>
          <a:lstStyle/>
          <a:p>
            <a:pPr algn="ctr"/>
            <a:endParaRPr lang="en-IN"/>
          </a:p>
        </p:txBody>
      </p:sp>
      <p:pic>
        <p:nvPicPr>
          <p:cNvPr id="14" name="Picture 13" descr="selenium-ide-logo.png"/>
          <p:cNvPicPr>
            <a:picLocks noChangeAspect="1"/>
          </p:cNvPicPr>
          <p:nvPr/>
        </p:nvPicPr>
        <p:blipFill>
          <a:blip r:embed="rId4" cstate="print"/>
          <a:stretch>
            <a:fillRect/>
          </a:stretch>
        </p:blipFill>
        <p:spPr>
          <a:xfrm>
            <a:off x="6569968" y="6027167"/>
            <a:ext cx="1296144" cy="1296144"/>
          </a:xfrm>
          <a:prstGeom prst="rect">
            <a:avLst/>
          </a:prstGeom>
        </p:spPr>
      </p:pic>
      <p:pic>
        <p:nvPicPr>
          <p:cNvPr id="15" name="Picture 14" descr="selenium-logo.png"/>
          <p:cNvPicPr>
            <a:picLocks noChangeAspect="1"/>
          </p:cNvPicPr>
          <p:nvPr/>
        </p:nvPicPr>
        <p:blipFill>
          <a:blip r:embed="rId5" cstate="print"/>
          <a:stretch>
            <a:fillRect/>
          </a:stretch>
        </p:blipFill>
        <p:spPr>
          <a:xfrm>
            <a:off x="8010128" y="6027167"/>
            <a:ext cx="1296144" cy="1296144"/>
          </a:xfrm>
          <a:prstGeom prst="rect">
            <a:avLst/>
          </a:prstGeom>
        </p:spPr>
      </p:pic>
      <p:pic>
        <p:nvPicPr>
          <p:cNvPr id="16" name="Picture 15" descr="selenium-grid-logo.png"/>
          <p:cNvPicPr>
            <a:picLocks noChangeAspect="1"/>
          </p:cNvPicPr>
          <p:nvPr/>
        </p:nvPicPr>
        <p:blipFill>
          <a:blip r:embed="rId3" cstate="print"/>
          <a:stretch>
            <a:fillRect/>
          </a:stretch>
        </p:blipFill>
        <p:spPr>
          <a:xfrm>
            <a:off x="9450288" y="6027167"/>
            <a:ext cx="1296144" cy="1296144"/>
          </a:xfrm>
          <a:prstGeom prst="rect">
            <a:avLst/>
          </a:prstGeom>
        </p:spPr>
      </p:pic>
      <p:sp>
        <p:nvSpPr>
          <p:cNvPr id="17" name="Down Arrow 16"/>
          <p:cNvSpPr/>
          <p:nvPr/>
        </p:nvSpPr>
        <p:spPr>
          <a:xfrm>
            <a:off x="6641991" y="5091063"/>
            <a:ext cx="936104" cy="1008112"/>
          </a:xfrm>
          <a:prstGeom prst="downArrow">
            <a:avLst/>
          </a:prstGeom>
          <a:solidFill>
            <a:schemeClr val="accent2"/>
          </a:solidFill>
          <a:ln>
            <a:noFill/>
          </a:ln>
          <a:effectLst>
            <a:innerShdw blurRad="685800" dir="13440000">
              <a:schemeClr val="accent2">
                <a:lumMod val="60000"/>
                <a:lumOff val="40000"/>
                <a:alpha val="50000"/>
              </a:schemeClr>
            </a:innerShdw>
          </a:effectLst>
          <a:scene3d>
            <a:camera prst="orthographicFront"/>
            <a:lightRig rig="threePt" dir="t"/>
          </a:scene3d>
          <a:sp3d contourW="12700">
            <a:bevelT/>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91290" tIns="45646" rIns="91290" bIns="45646" rtlCol="0" anchor="ctr"/>
          <a:lstStyle/>
          <a:p>
            <a:pPr algn="ctr"/>
            <a:endParaRPr lang="en-IN"/>
          </a:p>
        </p:txBody>
      </p:sp>
      <p:pic>
        <p:nvPicPr>
          <p:cNvPr id="19" name="Picture 18" descr="Untitled.jpg"/>
          <p:cNvPicPr>
            <a:picLocks noChangeAspect="1"/>
          </p:cNvPicPr>
          <p:nvPr/>
        </p:nvPicPr>
        <p:blipFill>
          <a:blip r:embed="rId6" cstate="print"/>
          <a:stretch>
            <a:fillRect/>
          </a:stretch>
        </p:blipFill>
        <p:spPr>
          <a:xfrm>
            <a:off x="2105492" y="1058620"/>
            <a:ext cx="1421891" cy="1296144"/>
          </a:xfrm>
          <a:prstGeom prst="rect">
            <a:avLst/>
          </a:prstGeom>
        </p:spPr>
      </p:pic>
      <p:sp>
        <p:nvSpPr>
          <p:cNvPr id="20" name="TextBox 19"/>
          <p:cNvSpPr txBox="1"/>
          <p:nvPr/>
        </p:nvSpPr>
        <p:spPr>
          <a:xfrm>
            <a:off x="10674440" y="6675240"/>
            <a:ext cx="3041576" cy="461515"/>
          </a:xfrm>
          <a:prstGeom prst="rect">
            <a:avLst/>
          </a:prstGeom>
          <a:noFill/>
        </p:spPr>
        <p:txBody>
          <a:bodyPr wrap="square" lIns="91290" tIns="45646" rIns="91290" bIns="45646" rtlCol="0">
            <a:spAutoFit/>
          </a:bodyPr>
          <a:lstStyle/>
          <a:p>
            <a:pPr algn="ctr"/>
            <a:r>
              <a:rPr lang="en-US" b="1" dirty="0">
                <a:solidFill>
                  <a:schemeClr val="accent3">
                    <a:lumMod val="50000"/>
                  </a:schemeClr>
                </a:solidFill>
              </a:rPr>
              <a:t>Selenium 3.0 Web</a:t>
            </a:r>
            <a:endParaRPr lang="en-IN" b="1" dirty="0">
              <a:solidFill>
                <a:schemeClr val="accent3">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2">
              <a:buFont typeface="+mj-lt"/>
              <a:buAutoNum type="arabicPeriod"/>
              <a:defRPr/>
            </a:pPr>
            <a:endParaRPr lang="en-US" sz="1400" dirty="0">
              <a:solidFill>
                <a:schemeClr val="accent3">
                  <a:lumMod val="50000"/>
                </a:schemeClr>
              </a:solidFill>
              <a:latin typeface="Tahoma" pitchFamily="34" charset="0"/>
              <a:ea typeface="Tahoma" pitchFamily="34" charset="0"/>
              <a:cs typeface="Tahoma" pitchFamily="34" charset="0"/>
            </a:endParaRPr>
          </a:p>
          <a:p>
            <a:pPr lvl="1">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WebDriver Interface &amp; WebElement Interface</a:t>
            </a:r>
          </a:p>
        </p:txBody>
      </p:sp>
      <p:sp>
        <p:nvSpPr>
          <p:cNvPr id="5" name="TextBox 4"/>
          <p:cNvSpPr txBox="1"/>
          <p:nvPr/>
        </p:nvSpPr>
        <p:spPr>
          <a:xfrm>
            <a:off x="593304" y="1058615"/>
            <a:ext cx="12385376" cy="6370975"/>
          </a:xfrm>
          <a:prstGeom prst="rect">
            <a:avLst/>
          </a:prstGeom>
          <a:noFill/>
        </p:spPr>
        <p:txBody>
          <a:bodyPr wrap="square" rtlCol="0">
            <a:spAutoFit/>
          </a:bodyPr>
          <a:lstStyle/>
          <a:p>
            <a:endParaRPr lang="en-US" dirty="0"/>
          </a:p>
          <a:p>
            <a:r>
              <a:rPr lang="en-US" b="1" dirty="0">
                <a:solidFill>
                  <a:schemeClr val="accent3">
                    <a:lumMod val="50000"/>
                  </a:schemeClr>
                </a:solidFill>
                <a:latin typeface="Tahoma" pitchFamily="34" charset="0"/>
                <a:ea typeface="Tahoma" pitchFamily="34" charset="0"/>
                <a:cs typeface="Tahoma" pitchFamily="34" charset="0"/>
              </a:rPr>
              <a:t>What is WebDriver?</a:t>
            </a:r>
          </a:p>
          <a:p>
            <a:endParaRPr lang="en-US" dirty="0">
              <a:solidFill>
                <a:schemeClr val="accent3">
                  <a:lumMod val="50000"/>
                </a:schemeClr>
              </a:solidFill>
              <a:latin typeface="Tahoma" pitchFamily="34" charset="0"/>
              <a:ea typeface="Tahoma" pitchFamily="34" charset="0"/>
              <a:cs typeface="Tahoma" pitchFamily="34" charset="0"/>
            </a:endParaRPr>
          </a:p>
          <a:p>
            <a:r>
              <a:rPr lang="en-IN" dirty="0">
                <a:solidFill>
                  <a:schemeClr val="accent3">
                    <a:lumMod val="50000"/>
                  </a:schemeClr>
                </a:solidFill>
                <a:latin typeface="Tahoma" pitchFamily="34" charset="0"/>
                <a:ea typeface="Tahoma" pitchFamily="34" charset="0"/>
                <a:cs typeface="Tahoma" pitchFamily="34" charset="0"/>
              </a:rPr>
              <a:t>The main package to use for testing, which represents an idealised web browser. The methods in this class fall into three categories:</a:t>
            </a:r>
          </a:p>
          <a:p>
            <a:pPr lvl="1">
              <a:buFont typeface="Arial" pitchFamily="34" charset="0"/>
              <a:buChar char="•"/>
            </a:pPr>
            <a:r>
              <a:rPr lang="en-IN" dirty="0">
                <a:solidFill>
                  <a:schemeClr val="accent3">
                    <a:lumMod val="50000"/>
                  </a:schemeClr>
                </a:solidFill>
                <a:latin typeface="Tahoma" pitchFamily="34" charset="0"/>
                <a:ea typeface="Tahoma" pitchFamily="34" charset="0"/>
                <a:cs typeface="Tahoma" pitchFamily="34" charset="0"/>
              </a:rPr>
              <a:t>Control of the browser itself</a:t>
            </a:r>
          </a:p>
          <a:p>
            <a:pPr lvl="1">
              <a:buFont typeface="Arial" pitchFamily="34" charset="0"/>
              <a:buChar char="•"/>
            </a:pPr>
            <a:r>
              <a:rPr lang="en-IN" dirty="0">
                <a:solidFill>
                  <a:schemeClr val="accent3">
                    <a:lumMod val="50000"/>
                  </a:schemeClr>
                </a:solidFill>
                <a:latin typeface="Tahoma" pitchFamily="34" charset="0"/>
                <a:ea typeface="Tahoma" pitchFamily="34" charset="0"/>
                <a:cs typeface="Tahoma" pitchFamily="34" charset="0"/>
              </a:rPr>
              <a:t>Selection of WebElements</a:t>
            </a:r>
          </a:p>
          <a:p>
            <a:pPr lvl="1">
              <a:buFont typeface="Arial" pitchFamily="34" charset="0"/>
              <a:buChar char="•"/>
            </a:pPr>
            <a:r>
              <a:rPr lang="en-IN" dirty="0">
                <a:solidFill>
                  <a:schemeClr val="accent3">
                    <a:lumMod val="50000"/>
                  </a:schemeClr>
                </a:solidFill>
                <a:latin typeface="Tahoma" pitchFamily="34" charset="0"/>
                <a:ea typeface="Tahoma" pitchFamily="34" charset="0"/>
                <a:cs typeface="Tahoma" pitchFamily="34" charset="0"/>
              </a:rPr>
              <a:t>Debugging aids</a:t>
            </a:r>
          </a:p>
          <a:p>
            <a:endParaRPr lang="en-US" dirty="0">
              <a:solidFill>
                <a:schemeClr val="accent3">
                  <a:lumMod val="50000"/>
                </a:schemeClr>
              </a:solidFill>
              <a:latin typeface="Tahoma" pitchFamily="34" charset="0"/>
              <a:ea typeface="Tahoma" pitchFamily="34" charset="0"/>
              <a:cs typeface="Tahoma" pitchFamily="34" charset="0"/>
            </a:endParaRPr>
          </a:p>
          <a:p>
            <a:endParaRPr lang="en-US" dirty="0">
              <a:solidFill>
                <a:schemeClr val="accent3">
                  <a:lumMod val="50000"/>
                </a:schemeClr>
              </a:solidFill>
              <a:latin typeface="Tahoma" pitchFamily="34" charset="0"/>
              <a:ea typeface="Tahoma" pitchFamily="34" charset="0"/>
              <a:cs typeface="Tahoma" pitchFamily="34" charset="0"/>
            </a:endParaRPr>
          </a:p>
          <a:p>
            <a:r>
              <a:rPr lang="en-US" b="1" dirty="0">
                <a:solidFill>
                  <a:schemeClr val="accent3">
                    <a:lumMod val="50000"/>
                  </a:schemeClr>
                </a:solidFill>
                <a:latin typeface="Tahoma" pitchFamily="34" charset="0"/>
                <a:ea typeface="Tahoma" pitchFamily="34" charset="0"/>
                <a:cs typeface="Tahoma" pitchFamily="34" charset="0"/>
              </a:rPr>
              <a:t>What is WebElement?</a:t>
            </a:r>
          </a:p>
          <a:p>
            <a:endParaRPr lang="en-US" dirty="0">
              <a:solidFill>
                <a:schemeClr val="accent3">
                  <a:lumMod val="50000"/>
                </a:schemeClr>
              </a:solidFill>
              <a:latin typeface="Tahoma" pitchFamily="34" charset="0"/>
              <a:ea typeface="Tahoma" pitchFamily="34" charset="0"/>
              <a:cs typeface="Tahoma" pitchFamily="34" charset="0"/>
            </a:endParaRPr>
          </a:p>
          <a:p>
            <a:r>
              <a:rPr lang="en-IN" dirty="0">
                <a:solidFill>
                  <a:schemeClr val="accent3">
                    <a:lumMod val="50000"/>
                  </a:schemeClr>
                </a:solidFill>
                <a:latin typeface="Tahoma" pitchFamily="34" charset="0"/>
                <a:ea typeface="Tahoma" pitchFamily="34" charset="0"/>
                <a:cs typeface="Tahoma" pitchFamily="34" charset="0"/>
              </a:rPr>
              <a:t>Represents an HTML element. Generally, all interesting operations/actions performed on a web element present in a web page will be performed through this interface.</a:t>
            </a:r>
            <a:endParaRPr lang="en-US" dirty="0">
              <a:solidFill>
                <a:schemeClr val="accent3">
                  <a:lumMod val="50000"/>
                </a:schemeClr>
              </a:solidFill>
              <a:latin typeface="Tahoma" pitchFamily="34" charset="0"/>
              <a:ea typeface="Tahoma" pitchFamily="34" charset="0"/>
              <a:cs typeface="Tahoma" pitchFamily="34" charset="0"/>
            </a:endParaRPr>
          </a:p>
          <a:p>
            <a:endParaRPr lang="en-US" dirty="0">
              <a:solidFill>
                <a:schemeClr val="accent3">
                  <a:lumMod val="50000"/>
                </a:schemeClr>
              </a:solidFill>
              <a:latin typeface="Tahoma" pitchFamily="34" charset="0"/>
              <a:ea typeface="Tahoma" pitchFamily="34" charset="0"/>
              <a:cs typeface="Tahoma" pitchFamily="34" charset="0"/>
            </a:endParaRPr>
          </a:p>
          <a:p>
            <a:r>
              <a:rPr lang="en-US" b="1" dirty="0">
                <a:solidFill>
                  <a:schemeClr val="accent3">
                    <a:lumMod val="50000"/>
                  </a:schemeClr>
                </a:solidFill>
                <a:latin typeface="Tahoma" pitchFamily="34" charset="0"/>
                <a:ea typeface="Tahoma" pitchFamily="34" charset="0"/>
                <a:cs typeface="Tahoma" pitchFamily="34" charset="0"/>
              </a:rPr>
              <a:t>Practical – WebDriver &amp; WebElement</a:t>
            </a:r>
            <a:endParaRPr lang="en-IN" b="1"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842963"/>
            <a:ext cx="12601872"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sz="3200" b="1" dirty="0">
                <a:solidFill>
                  <a:schemeClr val="accent3">
                    <a:lumMod val="50000"/>
                  </a:schemeClr>
                </a:solidFill>
                <a:latin typeface="Tahoma" pitchFamily="34" charset="0"/>
                <a:ea typeface="Tahoma" pitchFamily="34" charset="0"/>
                <a:cs typeface="Tahoma" pitchFamily="34" charset="0"/>
                <a:sym typeface="Copperplate"/>
              </a:rPr>
              <a:t>Topics </a:t>
            </a:r>
            <a:r>
              <a:rPr lang="en-US" sz="3200" dirty="0">
                <a:solidFill>
                  <a:schemeClr val="accent3">
                    <a:lumMod val="50000"/>
                  </a:schemeClr>
                </a:solidFill>
                <a:latin typeface="Tahoma" pitchFamily="34" charset="0"/>
                <a:ea typeface="Tahoma" pitchFamily="34" charset="0"/>
                <a:cs typeface="Tahoma" pitchFamily="34" charset="0"/>
                <a:sym typeface="Copperplate"/>
              </a:rPr>
              <a:t>: </a:t>
            </a:r>
          </a:p>
          <a:p>
            <a:pPr lvl="1" eaLnBrk="1" hangingPunct="1">
              <a:buNone/>
            </a:pPr>
            <a:endParaRPr lang="en-IN"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Inspecting Elements in Mozilla, Chrome, Edge and IE</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Various Locator Strategies for Identifying Web Elements</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Identifying WebElement using ID, Name, Class </a:t>
            </a: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pPr defTabSz="914400">
              <a:spcBef>
                <a:spcPct val="50000"/>
              </a:spcBef>
            </a:pPr>
            <a:r>
              <a:rPr lang="en-US" sz="3200" b="1" dirty="0">
                <a:latin typeface="Arial" pitchFamily="34" charset="0"/>
                <a:cs typeface="Arial" pitchFamily="34" charset="0"/>
              </a:rPr>
              <a:t>Selenium WebDriver - 6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2">
              <a:buFont typeface="+mj-lt"/>
              <a:buAutoNum type="arabicPeriod"/>
              <a:defRPr/>
            </a:pPr>
            <a:endParaRPr lang="en-US" sz="1400" dirty="0">
              <a:solidFill>
                <a:schemeClr val="accent3">
                  <a:lumMod val="50000"/>
                </a:schemeClr>
              </a:solidFill>
              <a:latin typeface="Tahoma" pitchFamily="34" charset="0"/>
              <a:ea typeface="Tahoma" pitchFamily="34" charset="0"/>
              <a:cs typeface="Tahoma" pitchFamily="34" charset="0"/>
            </a:endParaRPr>
          </a:p>
          <a:p>
            <a:pPr lvl="1">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r>
              <a:rPr lang="en-IN" sz="3200" dirty="0">
                <a:latin typeface="Arial" pitchFamily="34" charset="0"/>
                <a:ea typeface="Verdana" pitchFamily="34" charset="0"/>
                <a:cs typeface="Arial" pitchFamily="34" charset="0"/>
                <a:sym typeface="Copperplate"/>
              </a:rPr>
              <a:t>Inspecting Elements in Mozilla, Chrome, Edge and IE</a:t>
            </a:r>
          </a:p>
        </p:txBody>
      </p:sp>
      <p:sp>
        <p:nvSpPr>
          <p:cNvPr id="5" name="TextBox 4"/>
          <p:cNvSpPr txBox="1"/>
          <p:nvPr/>
        </p:nvSpPr>
        <p:spPr>
          <a:xfrm>
            <a:off x="593304" y="1058616"/>
            <a:ext cx="12385376" cy="4278094"/>
          </a:xfrm>
          <a:prstGeom prst="rect">
            <a:avLst/>
          </a:prstGeom>
          <a:noFill/>
        </p:spPr>
        <p:txBody>
          <a:bodyPr wrap="square" rtlCol="0">
            <a:spAutoFit/>
          </a:bodyPr>
          <a:lstStyle/>
          <a:p>
            <a:pPr>
              <a:buFont typeface="Arial" pitchFamily="34" charset="0"/>
              <a:buChar char="•"/>
            </a:pPr>
            <a:endParaRPr lang="en-US" dirty="0">
              <a:latin typeface="Tahoma" pitchFamily="34" charset="0"/>
              <a:ea typeface="Tahoma" pitchFamily="34" charset="0"/>
              <a:cs typeface="Tahoma" pitchFamily="34" charset="0"/>
            </a:endParaRPr>
          </a:p>
          <a:p>
            <a:pPr>
              <a:buFont typeface="Arial" pitchFamily="34" charset="0"/>
              <a:buChar char="•"/>
            </a:pPr>
            <a:r>
              <a:rPr lang="en-US" sz="2000" dirty="0">
                <a:solidFill>
                  <a:schemeClr val="accent3">
                    <a:lumMod val="50000"/>
                  </a:schemeClr>
                </a:solidFill>
                <a:latin typeface="Tahoma" pitchFamily="34" charset="0"/>
                <a:ea typeface="Tahoma" pitchFamily="34" charset="0"/>
                <a:cs typeface="Tahoma" pitchFamily="34" charset="0"/>
              </a:rPr>
              <a:t>Web elements in Selenium are UI/objects/controls present in a web page.</a:t>
            </a:r>
          </a:p>
          <a:p>
            <a:pPr>
              <a:buFont typeface="Arial" pitchFamily="34" charset="0"/>
              <a:buChar char="•"/>
            </a:pPr>
            <a:r>
              <a:rPr lang="en-US" sz="2000" dirty="0">
                <a:solidFill>
                  <a:schemeClr val="accent3">
                    <a:lumMod val="50000"/>
                  </a:schemeClr>
                </a:solidFill>
                <a:latin typeface="Tahoma" pitchFamily="34" charset="0"/>
                <a:ea typeface="Tahoma" pitchFamily="34" charset="0"/>
                <a:cs typeface="Tahoma" pitchFamily="34" charset="0"/>
              </a:rPr>
              <a:t>Web elements needs to be spied upon to understand its HTML script</a:t>
            </a:r>
          </a:p>
          <a:p>
            <a:pPr>
              <a:buFont typeface="Arial" pitchFamily="34" charset="0"/>
              <a:buChar char="•"/>
            </a:pPr>
            <a:r>
              <a:rPr lang="en-US" sz="2000" dirty="0">
                <a:solidFill>
                  <a:schemeClr val="accent3">
                    <a:lumMod val="50000"/>
                  </a:schemeClr>
                </a:solidFill>
                <a:latin typeface="Tahoma" pitchFamily="34" charset="0"/>
                <a:ea typeface="Tahoma" pitchFamily="34" charset="0"/>
                <a:cs typeface="Tahoma" pitchFamily="34" charset="0"/>
              </a:rPr>
              <a:t>Understanding the HTML script of a web element helps us to understand the HTML tag and the attributes/properties with their property value.</a:t>
            </a:r>
          </a:p>
          <a:p>
            <a:pPr>
              <a:buFont typeface="Arial" pitchFamily="34" charset="0"/>
              <a:buChar char="•"/>
            </a:pPr>
            <a:r>
              <a:rPr lang="en-US" sz="2000" dirty="0">
                <a:solidFill>
                  <a:schemeClr val="accent3">
                    <a:lumMod val="50000"/>
                  </a:schemeClr>
                </a:solidFill>
                <a:latin typeface="Tahoma" pitchFamily="34" charset="0"/>
                <a:ea typeface="Tahoma" pitchFamily="34" charset="0"/>
                <a:cs typeface="Tahoma" pitchFamily="34" charset="0"/>
              </a:rPr>
              <a:t>In broader sense spying helps us to understand what locating strategy we can use to locate these web elements and perform action on it using Selenium web driver script.</a:t>
            </a:r>
          </a:p>
          <a:p>
            <a:pPr>
              <a:buFont typeface="Arial" pitchFamily="34" charset="0"/>
              <a:buChar char="•"/>
            </a:pPr>
            <a:r>
              <a:rPr lang="en-US" sz="2000" dirty="0">
                <a:solidFill>
                  <a:schemeClr val="accent3">
                    <a:lumMod val="50000"/>
                  </a:schemeClr>
                </a:solidFill>
                <a:latin typeface="Tahoma" pitchFamily="34" charset="0"/>
                <a:ea typeface="Tahoma" pitchFamily="34" charset="0"/>
                <a:cs typeface="Tahoma" pitchFamily="34" charset="0"/>
              </a:rPr>
              <a:t>Performing actions on web element can be -  editing a text field, clicking a button  or choosing an option from the drop down menu, etc.</a:t>
            </a:r>
          </a:p>
          <a:p>
            <a:pPr>
              <a:buFont typeface="Arial" pitchFamily="34" charset="0"/>
              <a:buChar char="•"/>
            </a:pPr>
            <a:endParaRPr lang="en-US"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r>
              <a:rPr lang="en-US" sz="2000" b="1" dirty="0">
                <a:solidFill>
                  <a:schemeClr val="accent3">
                    <a:lumMod val="50000"/>
                  </a:schemeClr>
                </a:solidFill>
                <a:latin typeface="Tahoma" pitchFamily="34" charset="0"/>
                <a:ea typeface="Tahoma" pitchFamily="34" charset="0"/>
                <a:cs typeface="Tahoma" pitchFamily="34" charset="0"/>
              </a:rPr>
              <a:t>Tools that can be used for spying or inspection of HTML script are:</a:t>
            </a:r>
          </a:p>
          <a:p>
            <a:pPr>
              <a:buFont typeface="Arial" pitchFamily="34" charset="0"/>
              <a:buChar char="•"/>
            </a:pPr>
            <a:endParaRPr lang="en-US" dirty="0">
              <a:solidFill>
                <a:schemeClr val="accent3">
                  <a:lumMod val="50000"/>
                </a:schemeClr>
              </a:solidFill>
              <a:latin typeface="Tahoma" pitchFamily="34" charset="0"/>
              <a:ea typeface="Tahoma" pitchFamily="34" charset="0"/>
              <a:cs typeface="Tahoma" pitchFamily="34" charset="0"/>
            </a:endParaRPr>
          </a:p>
          <a:p>
            <a:pPr lvl="1">
              <a:buFont typeface="Arial" pitchFamily="34" charset="0"/>
              <a:buChar char="•"/>
            </a:pPr>
            <a:r>
              <a:rPr lang="en-US" sz="2000" dirty="0">
                <a:solidFill>
                  <a:schemeClr val="accent3">
                    <a:lumMod val="50000"/>
                  </a:schemeClr>
                </a:solidFill>
                <a:latin typeface="Tahoma" pitchFamily="34" charset="0"/>
                <a:ea typeface="Tahoma" pitchFamily="34" charset="0"/>
                <a:cs typeface="Tahoma" pitchFamily="34" charset="0"/>
              </a:rPr>
              <a:t>Inspect element present in Mozilla, Chrome, Edge &amp; IE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r>
              <a:rPr lang="en-IN" sz="3200" b="1" dirty="0">
                <a:latin typeface="Arial" pitchFamily="34" charset="0"/>
                <a:ea typeface="Verdana" pitchFamily="34" charset="0"/>
                <a:cs typeface="Arial" pitchFamily="34" charset="0"/>
                <a:sym typeface="Copperplate"/>
              </a:rPr>
              <a:t>Various Locator Strategies for Identifying Web Elements</a:t>
            </a:r>
          </a:p>
        </p:txBody>
      </p:sp>
      <p:sp>
        <p:nvSpPr>
          <p:cNvPr id="5" name="TextBox 4"/>
          <p:cNvSpPr txBox="1"/>
          <p:nvPr/>
        </p:nvSpPr>
        <p:spPr>
          <a:xfrm>
            <a:off x="665312" y="1418655"/>
            <a:ext cx="12385376" cy="5570756"/>
          </a:xfrm>
          <a:prstGeom prst="rect">
            <a:avLst/>
          </a:prstGeom>
          <a:noFill/>
        </p:spPr>
        <p:txBody>
          <a:bodyPr wrap="square" rtlCol="0">
            <a:spAutoFit/>
          </a:bodyPr>
          <a:lstStyle/>
          <a:p>
            <a:pPr>
              <a:buFont typeface="Arial" pitchFamily="34" charset="0"/>
              <a:buChar char="•"/>
            </a:pPr>
            <a:endParaRPr lang="en-US" dirty="0">
              <a:latin typeface="Tahoma" pitchFamily="34" charset="0"/>
              <a:ea typeface="Tahoma" pitchFamily="34" charset="0"/>
              <a:cs typeface="Tahoma" pitchFamily="34" charset="0"/>
            </a:endParaRPr>
          </a:p>
          <a:p>
            <a:r>
              <a:rPr lang="en-US" b="1" dirty="0">
                <a:solidFill>
                  <a:schemeClr val="accent3">
                    <a:lumMod val="50000"/>
                  </a:schemeClr>
                </a:solidFill>
                <a:latin typeface="Tahoma" pitchFamily="34" charset="0"/>
                <a:ea typeface="Tahoma" pitchFamily="34" charset="0"/>
                <a:cs typeface="Tahoma" pitchFamily="34" charset="0"/>
              </a:rPr>
              <a:t>Selenium WebDriver API supports </a:t>
            </a:r>
            <a:r>
              <a:rPr lang="en-US" b="1" dirty="0">
                <a:solidFill>
                  <a:srgbClr val="FF0000"/>
                </a:solidFill>
                <a:latin typeface="Tahoma" pitchFamily="34" charset="0"/>
                <a:ea typeface="Tahoma" pitchFamily="34" charset="0"/>
                <a:cs typeface="Tahoma" pitchFamily="34" charset="0"/>
              </a:rPr>
              <a:t>eight different locating strategies</a:t>
            </a:r>
            <a:r>
              <a:rPr lang="en-US" b="1" dirty="0">
                <a:solidFill>
                  <a:schemeClr val="accent3">
                    <a:lumMod val="50000"/>
                  </a:schemeClr>
                </a:solidFill>
                <a:latin typeface="Tahoma" pitchFamily="34" charset="0"/>
                <a:ea typeface="Tahoma" pitchFamily="34" charset="0"/>
                <a:cs typeface="Tahoma" pitchFamily="34" charset="0"/>
              </a:rPr>
              <a:t>. These locating strategies are:</a:t>
            </a:r>
          </a:p>
          <a:p>
            <a:pPr>
              <a:buFont typeface="Arial" pitchFamily="34" charset="0"/>
              <a:buChar char="•"/>
            </a:pPr>
            <a:endParaRPr lang="en-US"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dirty="0">
              <a:solidFill>
                <a:schemeClr val="accent3">
                  <a:lumMod val="50000"/>
                </a:schemeClr>
              </a:solidFill>
              <a:latin typeface="Tahoma" pitchFamily="34" charset="0"/>
              <a:ea typeface="Tahoma" pitchFamily="34" charset="0"/>
              <a:cs typeface="Tahoma" pitchFamily="34" charset="0"/>
            </a:endParaRPr>
          </a:p>
          <a:p>
            <a:pPr lvl="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rPr>
              <a:t>By ID</a:t>
            </a:r>
          </a:p>
          <a:p>
            <a:pPr lvl="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rPr>
              <a:t>By NAME</a:t>
            </a:r>
          </a:p>
          <a:p>
            <a:pPr lvl="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rPr>
              <a:t>By CLASSNAME</a:t>
            </a:r>
          </a:p>
          <a:p>
            <a:pPr lvl="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rPr>
              <a:t>By TAGNAME</a:t>
            </a:r>
          </a:p>
          <a:p>
            <a:pPr lvl="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rPr>
              <a:t>BY LINKTEXT</a:t>
            </a:r>
          </a:p>
          <a:p>
            <a:pPr lvl="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rPr>
              <a:t>By  PARTIALLINKTEXT</a:t>
            </a:r>
          </a:p>
          <a:p>
            <a:pPr lvl="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rPr>
              <a:t>By XPATH</a:t>
            </a:r>
          </a:p>
          <a:p>
            <a:pPr lvl="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rPr>
              <a:t>By CSSSELECTOR</a:t>
            </a:r>
          </a:p>
          <a:p>
            <a:pPr lvl="1"/>
            <a:endParaRPr lang="en-US" sz="2000" dirty="0">
              <a:solidFill>
                <a:schemeClr val="accent3">
                  <a:lumMod val="50000"/>
                </a:schemeClr>
              </a:solidFill>
              <a:latin typeface="Tahoma" pitchFamily="34" charset="0"/>
              <a:ea typeface="Tahoma" pitchFamily="34" charset="0"/>
              <a:cs typeface="Tahom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r>
              <a:rPr lang="en-IN" sz="2800" b="1" dirty="0">
                <a:latin typeface="Arial" pitchFamily="34" charset="0"/>
                <a:ea typeface="Verdana" pitchFamily="34" charset="0"/>
                <a:cs typeface="Arial" pitchFamily="34" charset="0"/>
                <a:sym typeface="Copperplate"/>
              </a:rPr>
              <a:t>Various Locator Strategies for Identifying Web Elements – Contd</a:t>
            </a:r>
            <a:r>
              <a:rPr lang="en-IN" sz="3200" b="1" dirty="0">
                <a:latin typeface="Arial" pitchFamily="34" charset="0"/>
                <a:ea typeface="Verdana" pitchFamily="34" charset="0"/>
                <a:cs typeface="Arial" pitchFamily="34" charset="0"/>
                <a:sym typeface="Copperplate"/>
              </a:rPr>
              <a:t>.</a:t>
            </a:r>
          </a:p>
        </p:txBody>
      </p:sp>
      <p:sp>
        <p:nvSpPr>
          <p:cNvPr id="5" name="TextBox 4"/>
          <p:cNvSpPr txBox="1"/>
          <p:nvPr/>
        </p:nvSpPr>
        <p:spPr>
          <a:xfrm>
            <a:off x="665312" y="842591"/>
            <a:ext cx="12385376" cy="1815882"/>
          </a:xfrm>
          <a:prstGeom prst="rect">
            <a:avLst/>
          </a:prstGeom>
          <a:noFill/>
        </p:spPr>
        <p:txBody>
          <a:bodyPr wrap="square" rtlCol="0">
            <a:spAutoFit/>
          </a:bodyPr>
          <a:lstStyle/>
          <a:p>
            <a:pPr>
              <a:buFont typeface="Arial" pitchFamily="34" charset="0"/>
              <a:buChar char="•"/>
            </a:pPr>
            <a:r>
              <a:rPr lang="en-US" dirty="0">
                <a:latin typeface="Tahoma" pitchFamily="34" charset="0"/>
                <a:ea typeface="Tahoma" pitchFamily="34" charset="0"/>
                <a:cs typeface="Tahoma" pitchFamily="34" charset="0"/>
              </a:rPr>
              <a:t>When, Where and How to use these eight different locating strategies</a:t>
            </a: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920710559"/>
              </p:ext>
            </p:extLst>
          </p:nvPr>
        </p:nvGraphicFramePr>
        <p:xfrm>
          <a:off x="233265" y="1384127"/>
          <a:ext cx="13249470" cy="6373164"/>
        </p:xfrm>
        <a:graphic>
          <a:graphicData uri="http://schemas.openxmlformats.org/drawingml/2006/table">
            <a:tbl>
              <a:tblPr firstRow="1" bandRow="1">
                <a:tableStyleId>{93296810-A885-4BE3-A3E7-6D5BEEA58F35}</a:tableStyleId>
              </a:tblPr>
              <a:tblGrid>
                <a:gridCol w="4416490">
                  <a:extLst>
                    <a:ext uri="{9D8B030D-6E8A-4147-A177-3AD203B41FA5}">
                      <a16:colId xmlns:a16="http://schemas.microsoft.com/office/drawing/2014/main" val="20000"/>
                    </a:ext>
                  </a:extLst>
                </a:gridCol>
                <a:gridCol w="4416490">
                  <a:extLst>
                    <a:ext uri="{9D8B030D-6E8A-4147-A177-3AD203B41FA5}">
                      <a16:colId xmlns:a16="http://schemas.microsoft.com/office/drawing/2014/main" val="20001"/>
                    </a:ext>
                  </a:extLst>
                </a:gridCol>
                <a:gridCol w="4416490">
                  <a:extLst>
                    <a:ext uri="{9D8B030D-6E8A-4147-A177-3AD203B41FA5}">
                      <a16:colId xmlns:a16="http://schemas.microsoft.com/office/drawing/2014/main" val="20002"/>
                    </a:ext>
                  </a:extLst>
                </a:gridCol>
              </a:tblGrid>
              <a:tr h="509730">
                <a:tc>
                  <a:txBody>
                    <a:bodyPr/>
                    <a:lstStyle/>
                    <a:p>
                      <a:r>
                        <a:rPr lang="en-US" sz="1600" dirty="0">
                          <a:latin typeface="Tahoma" pitchFamily="34" charset="0"/>
                          <a:ea typeface="Tahoma" pitchFamily="34" charset="0"/>
                          <a:cs typeface="Tahoma" pitchFamily="34" charset="0"/>
                        </a:rPr>
                        <a:t>Locating Strategy</a:t>
                      </a:r>
                      <a:endParaRPr lang="en-IN" sz="1600" dirty="0">
                        <a:latin typeface="Tahoma" pitchFamily="34" charset="0"/>
                        <a:ea typeface="Tahoma" pitchFamily="34" charset="0"/>
                        <a:cs typeface="Tahoma" pitchFamily="34" charset="0"/>
                      </a:endParaRPr>
                    </a:p>
                  </a:txBody>
                  <a:tcPr/>
                </a:tc>
                <a:tc>
                  <a:txBody>
                    <a:bodyPr/>
                    <a:lstStyle/>
                    <a:p>
                      <a:r>
                        <a:rPr lang="en-US" sz="1600" dirty="0">
                          <a:latin typeface="Tahoma" pitchFamily="34" charset="0"/>
                          <a:ea typeface="Tahoma" pitchFamily="34" charset="0"/>
                          <a:cs typeface="Tahoma" pitchFamily="34" charset="0"/>
                        </a:rPr>
                        <a:t>When  to use</a:t>
                      </a:r>
                      <a:endParaRPr lang="en-IN" sz="1600" dirty="0">
                        <a:latin typeface="Tahoma" pitchFamily="34" charset="0"/>
                        <a:ea typeface="Tahoma" pitchFamily="34" charset="0"/>
                        <a:cs typeface="Tahoma" pitchFamily="34" charset="0"/>
                      </a:endParaRPr>
                    </a:p>
                  </a:txBody>
                  <a:tcPr/>
                </a:tc>
                <a:tc>
                  <a:txBody>
                    <a:bodyPr/>
                    <a:lstStyle/>
                    <a:p>
                      <a:r>
                        <a:rPr lang="en-US" sz="1600" dirty="0">
                          <a:latin typeface="Tahoma" pitchFamily="34" charset="0"/>
                          <a:ea typeface="Tahoma" pitchFamily="34" charset="0"/>
                          <a:cs typeface="Tahoma" pitchFamily="34" charset="0"/>
                        </a:rPr>
                        <a:t>Where &amp; How to use</a:t>
                      </a:r>
                      <a:endParaRPr lang="en-IN" sz="16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1788717">
                <a:tc>
                  <a:txBody>
                    <a:bodyPr/>
                    <a:lstStyle/>
                    <a:p>
                      <a:r>
                        <a:rPr lang="en-US" sz="1600" dirty="0">
                          <a:solidFill>
                            <a:schemeClr val="accent3">
                              <a:lumMod val="50000"/>
                            </a:schemeClr>
                          </a:solidFill>
                          <a:latin typeface="Tahoma" pitchFamily="34" charset="0"/>
                          <a:ea typeface="Tahoma" pitchFamily="34" charset="0"/>
                          <a:cs typeface="Tahoma" pitchFamily="34" charset="0"/>
                        </a:rPr>
                        <a:t>By id</a:t>
                      </a:r>
                      <a:endParaRPr lang="en-IN" sz="16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600" dirty="0">
                          <a:solidFill>
                            <a:schemeClr val="accent3">
                              <a:lumMod val="50000"/>
                            </a:schemeClr>
                          </a:solidFill>
                          <a:latin typeface="Tahoma" pitchFamily="34" charset="0"/>
                          <a:ea typeface="Tahoma" pitchFamily="34" charset="0"/>
                          <a:cs typeface="Tahoma" pitchFamily="34" charset="0"/>
                        </a:rPr>
                        <a:t>The HTML script of the web element has the ID attribute. </a:t>
                      </a:r>
                    </a:p>
                    <a:p>
                      <a:pPr>
                        <a:buFont typeface="Wingdings" pitchFamily="2" charset="2"/>
                        <a:buChar char="ü"/>
                      </a:pPr>
                      <a:endParaRPr lang="en-US" sz="1600" dirty="0">
                        <a:solidFill>
                          <a:schemeClr val="accent3">
                            <a:lumMod val="50000"/>
                          </a:schemeClr>
                        </a:solidFill>
                        <a:latin typeface="Tahoma" pitchFamily="34" charset="0"/>
                        <a:ea typeface="Tahoma" pitchFamily="34" charset="0"/>
                        <a:cs typeface="Tahoma" pitchFamily="34" charset="0"/>
                      </a:endParaRPr>
                    </a:p>
                    <a:p>
                      <a:pPr>
                        <a:buFont typeface="Wingdings" pitchFamily="2" charset="2"/>
                        <a:buChar char="ü"/>
                      </a:pPr>
                      <a:r>
                        <a:rPr lang="en-US" sz="1600" dirty="0">
                          <a:solidFill>
                            <a:schemeClr val="accent3">
                              <a:lumMod val="50000"/>
                            </a:schemeClr>
                          </a:solidFill>
                          <a:latin typeface="Tahoma" pitchFamily="34" charset="0"/>
                          <a:ea typeface="Tahoma" pitchFamily="34" charset="0"/>
                          <a:cs typeface="Tahoma" pitchFamily="34" charset="0"/>
                        </a:rPr>
                        <a:t>ID attribute value should be unique for web elements.</a:t>
                      </a:r>
                      <a:r>
                        <a:rPr lang="en-US" sz="1600" baseline="0" dirty="0">
                          <a:solidFill>
                            <a:schemeClr val="accent3">
                              <a:lumMod val="50000"/>
                            </a:schemeClr>
                          </a:solidFill>
                          <a:latin typeface="Tahoma" pitchFamily="34" charset="0"/>
                          <a:ea typeface="Tahoma" pitchFamily="34" charset="0"/>
                          <a:cs typeface="Tahoma" pitchFamily="34" charset="0"/>
                        </a:rPr>
                        <a:t> If not coding standard not maintained.</a:t>
                      </a:r>
                      <a:endParaRPr lang="en-IN" sz="16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600" dirty="0">
                          <a:solidFill>
                            <a:schemeClr val="accent3">
                              <a:lumMod val="50000"/>
                            </a:schemeClr>
                          </a:solidFill>
                          <a:latin typeface="Tahoma" pitchFamily="34" charset="0"/>
                          <a:ea typeface="Tahoma" pitchFamily="34" charset="0"/>
                          <a:cs typeface="Tahoma" pitchFamily="34" charset="0"/>
                        </a:rPr>
                        <a:t>Can be used for</a:t>
                      </a:r>
                      <a:r>
                        <a:rPr lang="en-US" sz="1600" baseline="0" dirty="0">
                          <a:solidFill>
                            <a:schemeClr val="accent3">
                              <a:lumMod val="50000"/>
                            </a:schemeClr>
                          </a:solidFill>
                          <a:latin typeface="Tahoma" pitchFamily="34" charset="0"/>
                          <a:ea typeface="Tahoma" pitchFamily="34" charset="0"/>
                          <a:cs typeface="Tahoma" pitchFamily="34" charset="0"/>
                        </a:rPr>
                        <a:t> locating all web elements. </a:t>
                      </a:r>
                    </a:p>
                    <a:p>
                      <a:pPr>
                        <a:buFont typeface="Arial" pitchFamily="34" charset="0"/>
                        <a:buNone/>
                      </a:pPr>
                      <a:endParaRPr lang="en-US" sz="1600" baseline="0" dirty="0">
                        <a:solidFill>
                          <a:schemeClr val="accent3">
                            <a:lumMod val="50000"/>
                          </a:schemeClr>
                        </a:solidFill>
                        <a:latin typeface="Tahoma" pitchFamily="34" charset="0"/>
                        <a:ea typeface="Tahoma" pitchFamily="34" charset="0"/>
                        <a:cs typeface="Tahoma" pitchFamily="34" charset="0"/>
                      </a:endParaRPr>
                    </a:p>
                    <a:p>
                      <a:pPr>
                        <a:buFont typeface="Wingdings" pitchFamily="2" charset="2"/>
                        <a:buChar char="ü"/>
                      </a:pPr>
                      <a:r>
                        <a:rPr lang="en-US" sz="1600" baseline="0" dirty="0">
                          <a:solidFill>
                            <a:schemeClr val="accent3">
                              <a:lumMod val="50000"/>
                            </a:schemeClr>
                          </a:solidFill>
                          <a:latin typeface="Tahoma" pitchFamily="34" charset="0"/>
                          <a:ea typeface="Tahoma" pitchFamily="34" charset="0"/>
                          <a:cs typeface="Tahoma" pitchFamily="34" charset="0"/>
                        </a:rPr>
                        <a:t>Use the ID locating strategy with the attribute value picked up from HTML script of the web element and the value id UNIQUE</a:t>
                      </a:r>
                      <a:endParaRPr lang="en-IN" sz="16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r h="1788717">
                <a:tc>
                  <a:txBody>
                    <a:bodyPr/>
                    <a:lstStyle/>
                    <a:p>
                      <a:r>
                        <a:rPr lang="en-US" sz="1600" dirty="0">
                          <a:solidFill>
                            <a:schemeClr val="accent3">
                              <a:lumMod val="50000"/>
                            </a:schemeClr>
                          </a:solidFill>
                          <a:latin typeface="Tahoma" pitchFamily="34" charset="0"/>
                          <a:ea typeface="Tahoma" pitchFamily="34" charset="0"/>
                          <a:cs typeface="Tahoma" pitchFamily="34" charset="0"/>
                        </a:rPr>
                        <a:t>By name</a:t>
                      </a:r>
                      <a:endParaRPr lang="en-IN" sz="16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600" dirty="0">
                          <a:solidFill>
                            <a:schemeClr val="accent3">
                              <a:lumMod val="50000"/>
                            </a:schemeClr>
                          </a:solidFill>
                          <a:latin typeface="Tahoma" pitchFamily="34" charset="0"/>
                          <a:ea typeface="Tahoma" pitchFamily="34" charset="0"/>
                          <a:cs typeface="Tahoma" pitchFamily="34" charset="0"/>
                        </a:rPr>
                        <a:t>The HTML script of the web element has the NAME attribute. </a:t>
                      </a:r>
                    </a:p>
                    <a:p>
                      <a:pPr>
                        <a:buFont typeface="Wingdings" pitchFamily="2" charset="2"/>
                        <a:buChar char="ü"/>
                      </a:pPr>
                      <a:endParaRPr lang="en-US" sz="1600" dirty="0">
                        <a:solidFill>
                          <a:schemeClr val="accent3">
                            <a:lumMod val="50000"/>
                          </a:schemeClr>
                        </a:solidFill>
                        <a:latin typeface="Tahoma" pitchFamily="34" charset="0"/>
                        <a:ea typeface="Tahoma" pitchFamily="34" charset="0"/>
                        <a:cs typeface="Tahoma" pitchFamily="34" charset="0"/>
                      </a:endParaRPr>
                    </a:p>
                    <a:p>
                      <a:pPr>
                        <a:buFont typeface="Wingdings" pitchFamily="2" charset="2"/>
                        <a:buChar char="ü"/>
                      </a:pPr>
                      <a:r>
                        <a:rPr lang="en-US" sz="1600" dirty="0">
                          <a:solidFill>
                            <a:schemeClr val="accent3">
                              <a:lumMod val="50000"/>
                            </a:schemeClr>
                          </a:solidFill>
                          <a:latin typeface="Tahoma" pitchFamily="34" charset="0"/>
                          <a:ea typeface="Tahoma" pitchFamily="34" charset="0"/>
                          <a:cs typeface="Tahoma" pitchFamily="34" charset="0"/>
                        </a:rPr>
                        <a:t>NAME attribute value should be unique for web elements.</a:t>
                      </a:r>
                      <a:r>
                        <a:rPr lang="en-US" sz="1600" baseline="0" dirty="0">
                          <a:solidFill>
                            <a:schemeClr val="accent3">
                              <a:lumMod val="50000"/>
                            </a:schemeClr>
                          </a:solidFill>
                          <a:latin typeface="Tahoma" pitchFamily="34" charset="0"/>
                          <a:ea typeface="Tahoma" pitchFamily="34" charset="0"/>
                          <a:cs typeface="Tahoma" pitchFamily="34" charset="0"/>
                        </a:rPr>
                        <a:t> If not coding standard not maintained.</a:t>
                      </a:r>
                      <a:endParaRPr lang="en-IN" sz="16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600" dirty="0">
                          <a:solidFill>
                            <a:schemeClr val="accent3">
                              <a:lumMod val="50000"/>
                            </a:schemeClr>
                          </a:solidFill>
                          <a:latin typeface="Tahoma" pitchFamily="34" charset="0"/>
                          <a:ea typeface="Tahoma" pitchFamily="34" charset="0"/>
                          <a:cs typeface="Tahoma" pitchFamily="34" charset="0"/>
                        </a:rPr>
                        <a:t>Can be used for</a:t>
                      </a:r>
                      <a:r>
                        <a:rPr lang="en-US" sz="1600" baseline="0" dirty="0">
                          <a:solidFill>
                            <a:schemeClr val="accent3">
                              <a:lumMod val="50000"/>
                            </a:schemeClr>
                          </a:solidFill>
                          <a:latin typeface="Tahoma" pitchFamily="34" charset="0"/>
                          <a:ea typeface="Tahoma" pitchFamily="34" charset="0"/>
                          <a:cs typeface="Tahoma" pitchFamily="34" charset="0"/>
                        </a:rPr>
                        <a:t> locating all web elements. </a:t>
                      </a:r>
                    </a:p>
                    <a:p>
                      <a:pPr>
                        <a:buFont typeface="Wingdings" pitchFamily="2" charset="2"/>
                        <a:buChar char="ü"/>
                      </a:pPr>
                      <a:endParaRPr lang="en-US" sz="1600" baseline="0" dirty="0">
                        <a:solidFill>
                          <a:schemeClr val="accent3">
                            <a:lumMod val="50000"/>
                          </a:schemeClr>
                        </a:solidFill>
                        <a:latin typeface="Tahoma" pitchFamily="34" charset="0"/>
                        <a:ea typeface="Tahoma" pitchFamily="34" charset="0"/>
                        <a:cs typeface="Tahoma" pitchFamily="34" charset="0"/>
                      </a:endParaRPr>
                    </a:p>
                    <a:p>
                      <a:pPr>
                        <a:buFont typeface="Wingdings" pitchFamily="2" charset="2"/>
                        <a:buChar char="ü"/>
                      </a:pPr>
                      <a:r>
                        <a:rPr lang="en-US" sz="1600" baseline="0" dirty="0">
                          <a:solidFill>
                            <a:schemeClr val="accent3">
                              <a:lumMod val="50000"/>
                            </a:schemeClr>
                          </a:solidFill>
                          <a:latin typeface="Tahoma" pitchFamily="34" charset="0"/>
                          <a:ea typeface="Tahoma" pitchFamily="34" charset="0"/>
                          <a:cs typeface="Tahoma" pitchFamily="34" charset="0"/>
                        </a:rPr>
                        <a:t>Use the NAME locating strategy with the attribute value picked up from HTML script of the web element and the value id UNIQUE</a:t>
                      </a:r>
                      <a:endParaRPr lang="en-IN" sz="16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2"/>
                  </a:ext>
                </a:extLst>
              </a:tr>
              <a:tr h="1788717">
                <a:tc>
                  <a:txBody>
                    <a:bodyPr/>
                    <a:lstStyle/>
                    <a:p>
                      <a:r>
                        <a:rPr lang="en-US" sz="1600" dirty="0">
                          <a:solidFill>
                            <a:schemeClr val="accent3">
                              <a:lumMod val="50000"/>
                            </a:schemeClr>
                          </a:solidFill>
                          <a:latin typeface="Tahoma" pitchFamily="34" charset="0"/>
                          <a:ea typeface="Tahoma" pitchFamily="34" charset="0"/>
                          <a:cs typeface="Tahoma" pitchFamily="34" charset="0"/>
                        </a:rPr>
                        <a:t>By className</a:t>
                      </a:r>
                      <a:endParaRPr lang="en-IN" sz="16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600" dirty="0">
                          <a:solidFill>
                            <a:schemeClr val="accent3">
                              <a:lumMod val="50000"/>
                            </a:schemeClr>
                          </a:solidFill>
                          <a:latin typeface="Tahoma" pitchFamily="34" charset="0"/>
                          <a:ea typeface="Tahoma" pitchFamily="34" charset="0"/>
                          <a:cs typeface="Tahoma" pitchFamily="34" charset="0"/>
                        </a:rPr>
                        <a:t>The HTML script of the web element has the CLASS attribute. </a:t>
                      </a:r>
                    </a:p>
                    <a:p>
                      <a:pPr>
                        <a:buFont typeface="Wingdings" pitchFamily="2" charset="2"/>
                        <a:buChar char="ü"/>
                      </a:pPr>
                      <a:r>
                        <a:rPr lang="en-US" sz="1600" dirty="0">
                          <a:solidFill>
                            <a:schemeClr val="accent3">
                              <a:lumMod val="50000"/>
                            </a:schemeClr>
                          </a:solidFill>
                          <a:latin typeface="Tahoma" pitchFamily="34" charset="0"/>
                          <a:ea typeface="Tahoma" pitchFamily="34" charset="0"/>
                          <a:cs typeface="Tahoma" pitchFamily="34" charset="0"/>
                        </a:rPr>
                        <a:t>CLASS attribute value should be unique for web elements.</a:t>
                      </a:r>
                      <a:r>
                        <a:rPr lang="en-US" sz="1600" baseline="0" dirty="0">
                          <a:solidFill>
                            <a:schemeClr val="accent3">
                              <a:lumMod val="50000"/>
                            </a:schemeClr>
                          </a:solidFill>
                          <a:latin typeface="Tahoma" pitchFamily="34" charset="0"/>
                          <a:ea typeface="Tahoma" pitchFamily="34" charset="0"/>
                          <a:cs typeface="Tahoma" pitchFamily="34" charset="0"/>
                        </a:rPr>
                        <a:t> </a:t>
                      </a:r>
                    </a:p>
                    <a:p>
                      <a:pPr>
                        <a:buFont typeface="Wingdings" pitchFamily="2" charset="2"/>
                        <a:buChar char="ü"/>
                      </a:pPr>
                      <a:r>
                        <a:rPr lang="en-US" sz="1600" baseline="0" dirty="0">
                          <a:solidFill>
                            <a:schemeClr val="accent3">
                              <a:lumMod val="50000"/>
                            </a:schemeClr>
                          </a:solidFill>
                          <a:latin typeface="Tahoma" pitchFamily="34" charset="0"/>
                          <a:ea typeface="Tahoma" pitchFamily="34" charset="0"/>
                          <a:cs typeface="Tahoma" pitchFamily="34" charset="0"/>
                        </a:rPr>
                        <a:t>Class attribute value comes from CSS file. So two or more than two web element might have the same class attribute value. If so, Selenium will loose focus</a:t>
                      </a:r>
                    </a:p>
                    <a:p>
                      <a:pPr>
                        <a:buFont typeface="Wingdings" pitchFamily="2" charset="2"/>
                        <a:buChar char="ü"/>
                      </a:pPr>
                      <a:r>
                        <a:rPr lang="en-US" sz="1600" baseline="0" dirty="0">
                          <a:solidFill>
                            <a:schemeClr val="accent3">
                              <a:lumMod val="50000"/>
                            </a:schemeClr>
                          </a:solidFill>
                          <a:latin typeface="Tahoma" pitchFamily="34" charset="0"/>
                          <a:ea typeface="Tahoma" pitchFamily="34" charset="0"/>
                          <a:cs typeface="Tahoma" pitchFamily="34" charset="0"/>
                        </a:rPr>
                        <a:t>When it is not a compound class value</a:t>
                      </a:r>
                      <a:endParaRPr lang="en-IN" sz="16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600" dirty="0">
                          <a:solidFill>
                            <a:schemeClr val="accent3">
                              <a:lumMod val="50000"/>
                            </a:schemeClr>
                          </a:solidFill>
                          <a:latin typeface="Tahoma" pitchFamily="34" charset="0"/>
                          <a:ea typeface="Tahoma" pitchFamily="34" charset="0"/>
                          <a:cs typeface="Tahoma" pitchFamily="34" charset="0"/>
                        </a:rPr>
                        <a:t>Can be used for</a:t>
                      </a:r>
                      <a:r>
                        <a:rPr lang="en-US" sz="1600" baseline="0" dirty="0">
                          <a:solidFill>
                            <a:schemeClr val="accent3">
                              <a:lumMod val="50000"/>
                            </a:schemeClr>
                          </a:solidFill>
                          <a:latin typeface="Tahoma" pitchFamily="34" charset="0"/>
                          <a:ea typeface="Tahoma" pitchFamily="34" charset="0"/>
                          <a:cs typeface="Tahoma" pitchFamily="34" charset="0"/>
                        </a:rPr>
                        <a:t> locating all web elements. </a:t>
                      </a:r>
                    </a:p>
                    <a:p>
                      <a:pPr>
                        <a:buFont typeface="Wingdings" pitchFamily="2" charset="2"/>
                        <a:buChar char="ü"/>
                      </a:pPr>
                      <a:endParaRPr lang="en-US" sz="1600" baseline="0" dirty="0">
                        <a:solidFill>
                          <a:schemeClr val="accent3">
                            <a:lumMod val="50000"/>
                          </a:schemeClr>
                        </a:solidFill>
                        <a:latin typeface="Tahoma" pitchFamily="34" charset="0"/>
                        <a:ea typeface="Tahoma" pitchFamily="34" charset="0"/>
                        <a:cs typeface="Tahoma" pitchFamily="34" charset="0"/>
                      </a:endParaRPr>
                    </a:p>
                    <a:p>
                      <a:pPr>
                        <a:buFont typeface="Wingdings" pitchFamily="2" charset="2"/>
                        <a:buChar char="ü"/>
                      </a:pPr>
                      <a:r>
                        <a:rPr lang="en-US" sz="1600" baseline="0" dirty="0">
                          <a:solidFill>
                            <a:schemeClr val="accent3">
                              <a:lumMod val="50000"/>
                            </a:schemeClr>
                          </a:solidFill>
                          <a:latin typeface="Tahoma" pitchFamily="34" charset="0"/>
                          <a:ea typeface="Tahoma" pitchFamily="34" charset="0"/>
                          <a:cs typeface="Tahoma" pitchFamily="34" charset="0"/>
                        </a:rPr>
                        <a:t>Use the CLASS locating strategy with the attribute value picked up from HTML script of the web element and the value id UNIQUE</a:t>
                      </a:r>
                      <a:endParaRPr lang="en-IN" sz="16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r>
              <a:rPr lang="en-IN" sz="2800" b="1" dirty="0">
                <a:latin typeface="Arial" pitchFamily="34" charset="0"/>
                <a:ea typeface="Verdana" pitchFamily="34" charset="0"/>
                <a:cs typeface="Arial" pitchFamily="34" charset="0"/>
                <a:sym typeface="Copperplate"/>
              </a:rPr>
              <a:t>Various Locator Strategies for Identifying Web Elements – Contd</a:t>
            </a:r>
            <a:r>
              <a:rPr lang="en-IN" sz="3200" b="1" dirty="0">
                <a:latin typeface="Arial" pitchFamily="34" charset="0"/>
                <a:ea typeface="Verdana" pitchFamily="34" charset="0"/>
                <a:cs typeface="Arial" pitchFamily="34" charset="0"/>
                <a:sym typeface="Copperplate"/>
              </a:rPr>
              <a:t>.</a:t>
            </a:r>
          </a:p>
        </p:txBody>
      </p:sp>
      <p:sp>
        <p:nvSpPr>
          <p:cNvPr id="5" name="TextBox 4"/>
          <p:cNvSpPr txBox="1"/>
          <p:nvPr/>
        </p:nvSpPr>
        <p:spPr>
          <a:xfrm>
            <a:off x="665312" y="842591"/>
            <a:ext cx="12385376" cy="1815882"/>
          </a:xfrm>
          <a:prstGeom prst="rect">
            <a:avLst/>
          </a:prstGeom>
          <a:noFill/>
        </p:spPr>
        <p:txBody>
          <a:bodyPr wrap="square" rtlCol="0">
            <a:spAutoFit/>
          </a:bodyPr>
          <a:lstStyle/>
          <a:p>
            <a:pPr>
              <a:buFont typeface="Arial" pitchFamily="34" charset="0"/>
              <a:buChar char="•"/>
            </a:pPr>
            <a:r>
              <a:rPr lang="en-US" dirty="0">
                <a:latin typeface="Tahoma" pitchFamily="34" charset="0"/>
                <a:ea typeface="Tahoma" pitchFamily="34" charset="0"/>
                <a:cs typeface="Tahoma" pitchFamily="34" charset="0"/>
              </a:rPr>
              <a:t>When, Where and How to use these eight different locating strategies</a:t>
            </a: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92566808"/>
              </p:ext>
            </p:extLst>
          </p:nvPr>
        </p:nvGraphicFramePr>
        <p:xfrm>
          <a:off x="233264" y="1418655"/>
          <a:ext cx="13249470" cy="5889542"/>
        </p:xfrm>
        <a:graphic>
          <a:graphicData uri="http://schemas.openxmlformats.org/drawingml/2006/table">
            <a:tbl>
              <a:tblPr firstRow="1" bandRow="1">
                <a:tableStyleId>{93296810-A885-4BE3-A3E7-6D5BEEA58F35}</a:tableStyleId>
              </a:tblPr>
              <a:tblGrid>
                <a:gridCol w="4416490">
                  <a:extLst>
                    <a:ext uri="{9D8B030D-6E8A-4147-A177-3AD203B41FA5}">
                      <a16:colId xmlns:a16="http://schemas.microsoft.com/office/drawing/2014/main" val="20000"/>
                    </a:ext>
                  </a:extLst>
                </a:gridCol>
                <a:gridCol w="4416490">
                  <a:extLst>
                    <a:ext uri="{9D8B030D-6E8A-4147-A177-3AD203B41FA5}">
                      <a16:colId xmlns:a16="http://schemas.microsoft.com/office/drawing/2014/main" val="20001"/>
                    </a:ext>
                  </a:extLst>
                </a:gridCol>
                <a:gridCol w="4416490">
                  <a:extLst>
                    <a:ext uri="{9D8B030D-6E8A-4147-A177-3AD203B41FA5}">
                      <a16:colId xmlns:a16="http://schemas.microsoft.com/office/drawing/2014/main" val="20002"/>
                    </a:ext>
                  </a:extLst>
                </a:gridCol>
              </a:tblGrid>
              <a:tr h="403142">
                <a:tc>
                  <a:txBody>
                    <a:bodyPr/>
                    <a:lstStyle/>
                    <a:p>
                      <a:r>
                        <a:rPr lang="en-US" sz="1800" dirty="0">
                          <a:latin typeface="Tahoma" pitchFamily="34" charset="0"/>
                          <a:ea typeface="Tahoma" pitchFamily="34" charset="0"/>
                          <a:cs typeface="Tahoma" pitchFamily="34" charset="0"/>
                        </a:rPr>
                        <a:t>Locating Strategy</a:t>
                      </a:r>
                      <a:endParaRPr lang="en-IN" sz="1800" dirty="0">
                        <a:latin typeface="Tahoma" pitchFamily="34" charset="0"/>
                        <a:ea typeface="Tahoma" pitchFamily="34" charset="0"/>
                        <a:cs typeface="Tahoma" pitchFamily="34" charset="0"/>
                      </a:endParaRPr>
                    </a:p>
                  </a:txBody>
                  <a:tcPr/>
                </a:tc>
                <a:tc>
                  <a:txBody>
                    <a:bodyPr/>
                    <a:lstStyle/>
                    <a:p>
                      <a:r>
                        <a:rPr lang="en-US" sz="1800" dirty="0">
                          <a:latin typeface="Tahoma" pitchFamily="34" charset="0"/>
                          <a:ea typeface="Tahoma" pitchFamily="34" charset="0"/>
                          <a:cs typeface="Tahoma" pitchFamily="34" charset="0"/>
                        </a:rPr>
                        <a:t>When  to use</a:t>
                      </a:r>
                      <a:endParaRPr lang="en-IN" sz="1800" dirty="0">
                        <a:latin typeface="Tahoma" pitchFamily="34" charset="0"/>
                        <a:ea typeface="Tahoma" pitchFamily="34" charset="0"/>
                        <a:cs typeface="Tahoma" pitchFamily="34" charset="0"/>
                      </a:endParaRPr>
                    </a:p>
                  </a:txBody>
                  <a:tcPr/>
                </a:tc>
                <a:tc>
                  <a:txBody>
                    <a:bodyPr/>
                    <a:lstStyle/>
                    <a:p>
                      <a:r>
                        <a:rPr lang="en-US" sz="1800" dirty="0">
                          <a:latin typeface="Tahoma" pitchFamily="34" charset="0"/>
                          <a:ea typeface="Tahoma" pitchFamily="34" charset="0"/>
                          <a:cs typeface="Tahoma" pitchFamily="34" charset="0"/>
                        </a:rPr>
                        <a:t>Where &amp; How to use</a:t>
                      </a:r>
                      <a:endParaRPr lang="en-IN" sz="18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1997683">
                <a:tc>
                  <a:txBody>
                    <a:bodyPr/>
                    <a:lstStyle/>
                    <a:p>
                      <a:r>
                        <a:rPr lang="en-US" sz="1800" dirty="0">
                          <a:solidFill>
                            <a:schemeClr val="accent3">
                              <a:lumMod val="50000"/>
                            </a:schemeClr>
                          </a:solidFill>
                          <a:latin typeface="Tahoma" pitchFamily="34" charset="0"/>
                          <a:ea typeface="Tahoma" pitchFamily="34" charset="0"/>
                          <a:cs typeface="Tahoma" pitchFamily="34" charset="0"/>
                        </a:rPr>
                        <a:t>By tagname</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800" dirty="0">
                          <a:solidFill>
                            <a:schemeClr val="accent3">
                              <a:lumMod val="50000"/>
                            </a:schemeClr>
                          </a:solidFill>
                          <a:latin typeface="Tahoma" pitchFamily="34" charset="0"/>
                          <a:ea typeface="Tahoma" pitchFamily="34" charset="0"/>
                          <a:cs typeface="Tahoma" pitchFamily="34" charset="0"/>
                        </a:rPr>
                        <a:t>Web elements are created </a:t>
                      </a:r>
                      <a:r>
                        <a:rPr lang="en-US" sz="1800" baseline="0" dirty="0">
                          <a:solidFill>
                            <a:schemeClr val="accent3">
                              <a:lumMod val="50000"/>
                            </a:schemeClr>
                          </a:solidFill>
                          <a:latin typeface="Tahoma" pitchFamily="34" charset="0"/>
                          <a:ea typeface="Tahoma" pitchFamily="34" charset="0"/>
                          <a:cs typeface="Tahoma" pitchFamily="34" charset="0"/>
                        </a:rPr>
                        <a:t>with HTML tags. So these HTML tags could be used to locate web elements. </a:t>
                      </a:r>
                    </a:p>
                    <a:p>
                      <a:pPr>
                        <a:buFont typeface="Wingdings" pitchFamily="2" charset="2"/>
                        <a:buChar char="ü"/>
                      </a:pPr>
                      <a:r>
                        <a:rPr lang="en-US" sz="1800" dirty="0">
                          <a:solidFill>
                            <a:schemeClr val="accent3">
                              <a:lumMod val="50000"/>
                            </a:schemeClr>
                          </a:solidFill>
                          <a:latin typeface="Tahoma" pitchFamily="34" charset="0"/>
                          <a:ea typeface="Tahoma" pitchFamily="34" charset="0"/>
                          <a:cs typeface="Tahoma" pitchFamily="34" charset="0"/>
                        </a:rPr>
                        <a:t>TAGNAME attribute value should be unique for web elements.</a:t>
                      </a:r>
                      <a:r>
                        <a:rPr lang="en-US" sz="1800" baseline="0" dirty="0">
                          <a:solidFill>
                            <a:schemeClr val="accent3">
                              <a:lumMod val="50000"/>
                            </a:schemeClr>
                          </a:solidFill>
                          <a:latin typeface="Tahoma" pitchFamily="34" charset="0"/>
                          <a:ea typeface="Tahoma" pitchFamily="34" charset="0"/>
                          <a:cs typeface="Tahoma" pitchFamily="34" charset="0"/>
                        </a:rPr>
                        <a:t> </a:t>
                      </a:r>
                    </a:p>
                    <a:p>
                      <a:pPr>
                        <a:buFont typeface="Wingdings" pitchFamily="2" charset="2"/>
                        <a:buChar char="ü"/>
                      </a:pPr>
                      <a:r>
                        <a:rPr lang="en-US" sz="1800" baseline="0" dirty="0">
                          <a:solidFill>
                            <a:schemeClr val="accent3">
                              <a:lumMod val="50000"/>
                            </a:schemeClr>
                          </a:solidFill>
                          <a:latin typeface="Tahoma" pitchFamily="34" charset="0"/>
                          <a:ea typeface="Tahoma" pitchFamily="34" charset="0"/>
                          <a:cs typeface="Tahoma" pitchFamily="34" charset="0"/>
                        </a:rPr>
                        <a:t>Two or more than two web element might have the same TAGNEME If so, Selenium will loose focus</a:t>
                      </a:r>
                      <a:endParaRPr lang="en-IN" sz="1800" dirty="0">
                        <a:solidFill>
                          <a:schemeClr val="accent3">
                            <a:lumMod val="50000"/>
                          </a:schemeClr>
                        </a:solidFill>
                        <a:latin typeface="Tahoma" pitchFamily="34" charset="0"/>
                        <a:ea typeface="Tahoma" pitchFamily="34" charset="0"/>
                        <a:cs typeface="Tahoma" pitchFamily="34" charset="0"/>
                      </a:endParaRPr>
                    </a:p>
                    <a:p>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800" dirty="0">
                          <a:solidFill>
                            <a:schemeClr val="accent3">
                              <a:lumMod val="50000"/>
                            </a:schemeClr>
                          </a:solidFill>
                          <a:latin typeface="Tahoma" pitchFamily="34" charset="0"/>
                          <a:ea typeface="Tahoma" pitchFamily="34" charset="0"/>
                          <a:cs typeface="Tahoma" pitchFamily="34" charset="0"/>
                        </a:rPr>
                        <a:t>Can be used for</a:t>
                      </a:r>
                      <a:r>
                        <a:rPr lang="en-US" sz="1800" baseline="0" dirty="0">
                          <a:solidFill>
                            <a:schemeClr val="accent3">
                              <a:lumMod val="50000"/>
                            </a:schemeClr>
                          </a:solidFill>
                          <a:latin typeface="Tahoma" pitchFamily="34" charset="0"/>
                          <a:ea typeface="Tahoma" pitchFamily="34" charset="0"/>
                          <a:cs typeface="Tahoma" pitchFamily="34" charset="0"/>
                        </a:rPr>
                        <a:t> locating all web elements. </a:t>
                      </a:r>
                    </a:p>
                    <a:p>
                      <a:pPr>
                        <a:buFont typeface="Wingdings" pitchFamily="2" charset="2"/>
                        <a:buChar char="ü"/>
                      </a:pPr>
                      <a:endParaRPr lang="en-US" sz="1800" baseline="0" dirty="0">
                        <a:solidFill>
                          <a:schemeClr val="accent3">
                            <a:lumMod val="50000"/>
                          </a:schemeClr>
                        </a:solidFill>
                        <a:latin typeface="Tahoma" pitchFamily="34" charset="0"/>
                        <a:ea typeface="Tahoma" pitchFamily="34" charset="0"/>
                        <a:cs typeface="Tahoma" pitchFamily="34" charset="0"/>
                      </a:endParaRPr>
                    </a:p>
                    <a:p>
                      <a:pPr>
                        <a:buFont typeface="Wingdings" pitchFamily="2" charset="2"/>
                        <a:buChar char="ü"/>
                      </a:pPr>
                      <a:r>
                        <a:rPr lang="en-US" sz="1800" baseline="0" dirty="0">
                          <a:solidFill>
                            <a:schemeClr val="accent3">
                              <a:lumMod val="50000"/>
                            </a:schemeClr>
                          </a:solidFill>
                          <a:latin typeface="Tahoma" pitchFamily="34" charset="0"/>
                          <a:ea typeface="Tahoma" pitchFamily="34" charset="0"/>
                          <a:cs typeface="Tahoma" pitchFamily="34" charset="0"/>
                        </a:rPr>
                        <a:t>Use the TAGNAME locating strategy to locate the web elements and the value is UNIQUE</a:t>
                      </a:r>
                      <a:endParaRPr lang="en-IN" sz="18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r h="1414687">
                <a:tc>
                  <a:txBody>
                    <a:bodyPr/>
                    <a:lstStyle/>
                    <a:p>
                      <a:r>
                        <a:rPr lang="en-US" sz="1800" dirty="0">
                          <a:solidFill>
                            <a:schemeClr val="accent3">
                              <a:lumMod val="50000"/>
                            </a:schemeClr>
                          </a:solidFill>
                          <a:latin typeface="Tahoma" pitchFamily="34" charset="0"/>
                          <a:ea typeface="Tahoma" pitchFamily="34" charset="0"/>
                          <a:cs typeface="Tahoma" pitchFamily="34" charset="0"/>
                        </a:rPr>
                        <a:t>By linktext</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800" dirty="0">
                          <a:solidFill>
                            <a:schemeClr val="accent3">
                              <a:lumMod val="50000"/>
                            </a:schemeClr>
                          </a:solidFill>
                          <a:latin typeface="Tahoma" pitchFamily="34" charset="0"/>
                          <a:ea typeface="Tahoma" pitchFamily="34" charset="0"/>
                          <a:cs typeface="Tahoma" pitchFamily="34" charset="0"/>
                        </a:rPr>
                        <a:t>The anchor tag is referred by “a”</a:t>
                      </a:r>
                      <a:r>
                        <a:rPr lang="en-US" sz="1800" baseline="0" dirty="0">
                          <a:solidFill>
                            <a:schemeClr val="accent3">
                              <a:lumMod val="50000"/>
                            </a:schemeClr>
                          </a:solidFill>
                          <a:latin typeface="Tahoma" pitchFamily="34" charset="0"/>
                          <a:ea typeface="Tahoma" pitchFamily="34" charset="0"/>
                          <a:cs typeface="Tahoma" pitchFamily="34" charset="0"/>
                        </a:rPr>
                        <a:t> which is used for LINKS. </a:t>
                      </a:r>
                    </a:p>
                    <a:p>
                      <a:pPr>
                        <a:buFont typeface="Wingdings" pitchFamily="2" charset="2"/>
                        <a:buChar char="ü"/>
                      </a:pPr>
                      <a:r>
                        <a:rPr lang="en-US" sz="1800" baseline="0" dirty="0">
                          <a:solidFill>
                            <a:schemeClr val="accent3">
                              <a:lumMod val="50000"/>
                            </a:schemeClr>
                          </a:solidFill>
                          <a:latin typeface="Tahoma" pitchFamily="34" charset="0"/>
                          <a:ea typeface="Tahoma" pitchFamily="34" charset="0"/>
                          <a:cs typeface="Tahoma" pitchFamily="34" charset="0"/>
                        </a:rPr>
                        <a:t>Used to locate the web element by the  TEXT OF THE LINK.</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800" dirty="0">
                          <a:solidFill>
                            <a:schemeClr val="accent3">
                              <a:lumMod val="50000"/>
                            </a:schemeClr>
                          </a:solidFill>
                          <a:latin typeface="Tahoma" pitchFamily="34" charset="0"/>
                          <a:ea typeface="Tahoma" pitchFamily="34" charset="0"/>
                          <a:cs typeface="Tahoma" pitchFamily="34" charset="0"/>
                        </a:rPr>
                        <a:t>Can be used for</a:t>
                      </a:r>
                      <a:r>
                        <a:rPr lang="en-US" sz="1800" baseline="0" dirty="0">
                          <a:solidFill>
                            <a:schemeClr val="accent3">
                              <a:lumMod val="50000"/>
                            </a:schemeClr>
                          </a:solidFill>
                          <a:latin typeface="Tahoma" pitchFamily="34" charset="0"/>
                          <a:ea typeface="Tahoma" pitchFamily="34" charset="0"/>
                          <a:cs typeface="Tahoma" pitchFamily="34" charset="0"/>
                        </a:rPr>
                        <a:t> locating LINK web elements. </a:t>
                      </a:r>
                    </a:p>
                    <a:p>
                      <a:pPr>
                        <a:buFont typeface="Wingdings" pitchFamily="2" charset="2"/>
                        <a:buChar char="ü"/>
                      </a:pPr>
                      <a:r>
                        <a:rPr lang="en-US" sz="1800" baseline="0" dirty="0">
                          <a:solidFill>
                            <a:schemeClr val="accent3">
                              <a:lumMod val="50000"/>
                            </a:schemeClr>
                          </a:solidFill>
                          <a:latin typeface="Tahoma" pitchFamily="34" charset="0"/>
                          <a:ea typeface="Tahoma" pitchFamily="34" charset="0"/>
                          <a:cs typeface="Tahoma" pitchFamily="34" charset="0"/>
                        </a:rPr>
                        <a:t>Use the LINKTEXT locating strategy with the TEXT present in links and the value is UNIQUE</a:t>
                      </a:r>
                      <a:endParaRPr lang="en-IN" sz="18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2"/>
                  </a:ext>
                </a:extLst>
              </a:tr>
              <a:tr h="1414687">
                <a:tc>
                  <a:txBody>
                    <a:bodyPr/>
                    <a:lstStyle/>
                    <a:p>
                      <a:r>
                        <a:rPr lang="en-US" sz="1800" dirty="0">
                          <a:solidFill>
                            <a:schemeClr val="accent3">
                              <a:lumMod val="50000"/>
                            </a:schemeClr>
                          </a:solidFill>
                          <a:latin typeface="Tahoma" pitchFamily="34" charset="0"/>
                          <a:ea typeface="Tahoma" pitchFamily="34" charset="0"/>
                          <a:cs typeface="Tahoma" pitchFamily="34" charset="0"/>
                        </a:rPr>
                        <a:t>By partiallinktext</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800" dirty="0">
                          <a:solidFill>
                            <a:schemeClr val="accent3">
                              <a:lumMod val="50000"/>
                            </a:schemeClr>
                          </a:solidFill>
                          <a:latin typeface="Tahoma" pitchFamily="34" charset="0"/>
                          <a:ea typeface="Tahoma" pitchFamily="34" charset="0"/>
                          <a:cs typeface="Tahoma" pitchFamily="34" charset="0"/>
                        </a:rPr>
                        <a:t>The anchor tag is referred by “a”</a:t>
                      </a:r>
                      <a:r>
                        <a:rPr lang="en-US" sz="1800" baseline="0" dirty="0">
                          <a:solidFill>
                            <a:schemeClr val="accent3">
                              <a:lumMod val="50000"/>
                            </a:schemeClr>
                          </a:solidFill>
                          <a:latin typeface="Tahoma" pitchFamily="34" charset="0"/>
                          <a:ea typeface="Tahoma" pitchFamily="34" charset="0"/>
                          <a:cs typeface="Tahoma" pitchFamily="34" charset="0"/>
                        </a:rPr>
                        <a:t> which is used for LINKS. </a:t>
                      </a:r>
                    </a:p>
                    <a:p>
                      <a:pPr>
                        <a:buFont typeface="Wingdings" pitchFamily="2" charset="2"/>
                        <a:buChar char="ü"/>
                      </a:pPr>
                      <a:r>
                        <a:rPr lang="en-US" sz="1800" baseline="0" dirty="0">
                          <a:solidFill>
                            <a:schemeClr val="accent3">
                              <a:lumMod val="50000"/>
                            </a:schemeClr>
                          </a:solidFill>
                          <a:latin typeface="Tahoma" pitchFamily="34" charset="0"/>
                          <a:ea typeface="Tahoma" pitchFamily="34" charset="0"/>
                          <a:cs typeface="Tahoma" pitchFamily="34" charset="0"/>
                        </a:rPr>
                        <a:t>Used to locate the web element by the  PARTIAL TEXT OF THE LINK.</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1800" dirty="0">
                          <a:solidFill>
                            <a:schemeClr val="accent3">
                              <a:lumMod val="50000"/>
                            </a:schemeClr>
                          </a:solidFill>
                          <a:latin typeface="Tahoma" pitchFamily="34" charset="0"/>
                          <a:ea typeface="Tahoma" pitchFamily="34" charset="0"/>
                          <a:cs typeface="Tahoma" pitchFamily="34" charset="0"/>
                        </a:rPr>
                        <a:t>Can be used for</a:t>
                      </a:r>
                      <a:r>
                        <a:rPr lang="en-US" sz="1800" baseline="0" dirty="0">
                          <a:solidFill>
                            <a:schemeClr val="accent3">
                              <a:lumMod val="50000"/>
                            </a:schemeClr>
                          </a:solidFill>
                          <a:latin typeface="Tahoma" pitchFamily="34" charset="0"/>
                          <a:ea typeface="Tahoma" pitchFamily="34" charset="0"/>
                          <a:cs typeface="Tahoma" pitchFamily="34" charset="0"/>
                        </a:rPr>
                        <a:t> locating LINK web elements. </a:t>
                      </a:r>
                    </a:p>
                    <a:p>
                      <a:pPr>
                        <a:buFont typeface="Wingdings" pitchFamily="2" charset="2"/>
                        <a:buChar char="ü"/>
                      </a:pPr>
                      <a:r>
                        <a:rPr lang="en-US" sz="1800" baseline="0" dirty="0">
                          <a:solidFill>
                            <a:schemeClr val="accent3">
                              <a:lumMod val="50000"/>
                            </a:schemeClr>
                          </a:solidFill>
                          <a:latin typeface="Tahoma" pitchFamily="34" charset="0"/>
                          <a:ea typeface="Tahoma" pitchFamily="34" charset="0"/>
                          <a:cs typeface="Tahoma" pitchFamily="34" charset="0"/>
                        </a:rPr>
                        <a:t>Use the PARTIALLINKTEXT locating strategy with the PARTIAL TEXT present in links and the value is UNIQUE</a:t>
                      </a:r>
                      <a:endParaRPr lang="en-IN" sz="18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None/>
              <a:defRPr/>
            </a:pPr>
            <a:endParaRPr lang="en-IN" sz="1400" b="1" dirty="0"/>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r>
              <a:rPr lang="en-IN" sz="2800" b="1" dirty="0">
                <a:latin typeface="Arial" pitchFamily="34" charset="0"/>
                <a:ea typeface="Verdana" pitchFamily="34" charset="0"/>
                <a:cs typeface="Arial" pitchFamily="34" charset="0"/>
                <a:sym typeface="Copperplate"/>
              </a:rPr>
              <a:t>Various Locator Strategies for Identifying Web Elements – Contd</a:t>
            </a:r>
            <a:r>
              <a:rPr lang="en-IN" sz="3200" b="1" dirty="0">
                <a:latin typeface="Arial" pitchFamily="34" charset="0"/>
                <a:ea typeface="Verdana" pitchFamily="34" charset="0"/>
                <a:cs typeface="Arial" pitchFamily="34" charset="0"/>
                <a:sym typeface="Copperplate"/>
              </a:rPr>
              <a:t>.</a:t>
            </a:r>
          </a:p>
        </p:txBody>
      </p:sp>
      <p:sp>
        <p:nvSpPr>
          <p:cNvPr id="5" name="TextBox 4"/>
          <p:cNvSpPr txBox="1"/>
          <p:nvPr/>
        </p:nvSpPr>
        <p:spPr>
          <a:xfrm>
            <a:off x="665312" y="842591"/>
            <a:ext cx="12385376" cy="1508105"/>
          </a:xfrm>
          <a:prstGeom prst="rect">
            <a:avLst/>
          </a:prstGeom>
          <a:noFill/>
        </p:spPr>
        <p:txBody>
          <a:bodyPr wrap="square" rtlCol="0">
            <a:spAutoFit/>
          </a:bodyPr>
          <a:lstStyle/>
          <a:p>
            <a:pPr>
              <a:buFont typeface="Arial" pitchFamily="34" charset="0"/>
              <a:buChar char="•"/>
            </a:pPr>
            <a:r>
              <a:rPr lang="en-US" dirty="0">
                <a:latin typeface="Tahoma" pitchFamily="34" charset="0"/>
                <a:ea typeface="Tahoma" pitchFamily="34" charset="0"/>
                <a:cs typeface="Tahoma" pitchFamily="34" charset="0"/>
              </a:rPr>
              <a:t>When, Where and How to use these eight different locating strategies</a:t>
            </a:r>
          </a:p>
          <a:p>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graphicFrame>
        <p:nvGraphicFramePr>
          <p:cNvPr id="6" name="Table 5"/>
          <p:cNvGraphicFramePr>
            <a:graphicFrameLocks noGrp="1"/>
          </p:cNvGraphicFramePr>
          <p:nvPr/>
        </p:nvGraphicFramePr>
        <p:xfrm>
          <a:off x="305272" y="2138735"/>
          <a:ext cx="13177464" cy="4840356"/>
        </p:xfrm>
        <a:graphic>
          <a:graphicData uri="http://schemas.openxmlformats.org/drawingml/2006/table">
            <a:tbl>
              <a:tblPr firstRow="1" bandRow="1">
                <a:tableStyleId>{93296810-A885-4BE3-A3E7-6D5BEEA58F35}</a:tableStyleId>
              </a:tblPr>
              <a:tblGrid>
                <a:gridCol w="439248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tblGrid>
              <a:tr h="695076">
                <a:tc>
                  <a:txBody>
                    <a:bodyPr/>
                    <a:lstStyle/>
                    <a:p>
                      <a:r>
                        <a:rPr lang="en-US" sz="2000" dirty="0">
                          <a:latin typeface="Tahoma" pitchFamily="34" charset="0"/>
                          <a:ea typeface="Tahoma" pitchFamily="34" charset="0"/>
                          <a:cs typeface="Tahoma" pitchFamily="34" charset="0"/>
                        </a:rPr>
                        <a:t>Locating Strategy</a:t>
                      </a:r>
                      <a:endParaRPr lang="en-IN" sz="2000" dirty="0">
                        <a:latin typeface="Tahoma" pitchFamily="34" charset="0"/>
                        <a:ea typeface="Tahoma" pitchFamily="34" charset="0"/>
                        <a:cs typeface="Tahoma" pitchFamily="34" charset="0"/>
                      </a:endParaRPr>
                    </a:p>
                  </a:txBody>
                  <a:tcPr/>
                </a:tc>
                <a:tc>
                  <a:txBody>
                    <a:bodyPr/>
                    <a:lstStyle/>
                    <a:p>
                      <a:r>
                        <a:rPr lang="en-US" sz="2000" dirty="0">
                          <a:latin typeface="Tahoma" pitchFamily="34" charset="0"/>
                          <a:ea typeface="Tahoma" pitchFamily="34" charset="0"/>
                          <a:cs typeface="Tahoma" pitchFamily="34" charset="0"/>
                        </a:rPr>
                        <a:t>When  to use</a:t>
                      </a:r>
                      <a:endParaRPr lang="en-IN" sz="2000" dirty="0">
                        <a:latin typeface="Tahoma" pitchFamily="34" charset="0"/>
                        <a:ea typeface="Tahoma" pitchFamily="34" charset="0"/>
                        <a:cs typeface="Tahoma" pitchFamily="34" charset="0"/>
                      </a:endParaRPr>
                    </a:p>
                  </a:txBody>
                  <a:tcPr/>
                </a:tc>
                <a:tc>
                  <a:txBody>
                    <a:bodyPr/>
                    <a:lstStyle/>
                    <a:p>
                      <a:r>
                        <a:rPr lang="en-US" sz="2000" dirty="0">
                          <a:latin typeface="Tahoma" pitchFamily="34" charset="0"/>
                          <a:ea typeface="Tahoma" pitchFamily="34" charset="0"/>
                          <a:cs typeface="Tahoma" pitchFamily="34" charset="0"/>
                        </a:rPr>
                        <a:t>Where &amp; How to use</a:t>
                      </a:r>
                      <a:endParaRPr lang="en-IN" sz="20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1621844">
                <a:tc>
                  <a:txBody>
                    <a:bodyPr/>
                    <a:lstStyle/>
                    <a:p>
                      <a:r>
                        <a:rPr lang="en-US" sz="2000" dirty="0">
                          <a:solidFill>
                            <a:schemeClr val="accent3">
                              <a:lumMod val="50000"/>
                            </a:schemeClr>
                          </a:solidFill>
                          <a:latin typeface="Tahoma" pitchFamily="34" charset="0"/>
                          <a:ea typeface="Tahoma" pitchFamily="34" charset="0"/>
                          <a:cs typeface="Tahoma" pitchFamily="34" charset="0"/>
                        </a:rPr>
                        <a:t>By </a:t>
                      </a:r>
                      <a:r>
                        <a:rPr lang="en-US" sz="2000" dirty="0" err="1">
                          <a:solidFill>
                            <a:schemeClr val="accent3">
                              <a:lumMod val="50000"/>
                            </a:schemeClr>
                          </a:solidFill>
                          <a:latin typeface="Tahoma" pitchFamily="34" charset="0"/>
                          <a:ea typeface="Tahoma" pitchFamily="34" charset="0"/>
                          <a:cs typeface="Tahoma" pitchFamily="34" charset="0"/>
                        </a:rPr>
                        <a:t>xPath</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2000" dirty="0">
                          <a:solidFill>
                            <a:schemeClr val="accent3">
                              <a:lumMod val="50000"/>
                            </a:schemeClr>
                          </a:solidFill>
                          <a:latin typeface="Tahoma" pitchFamily="34" charset="0"/>
                          <a:ea typeface="Tahoma" pitchFamily="34" charset="0"/>
                          <a:cs typeface="Tahoma" pitchFamily="34" charset="0"/>
                        </a:rPr>
                        <a:t>When we locate the web elements by its POSITION in the web page. </a:t>
                      </a:r>
                    </a:p>
                    <a:p>
                      <a:pPr>
                        <a:buFont typeface="Wingdings" pitchFamily="2" charset="2"/>
                        <a:buChar char="ü"/>
                      </a:pPr>
                      <a:endParaRPr lang="en-US" sz="2000" dirty="0">
                        <a:solidFill>
                          <a:schemeClr val="accent3">
                            <a:lumMod val="50000"/>
                          </a:schemeClr>
                        </a:solidFill>
                        <a:latin typeface="Tahoma" pitchFamily="34" charset="0"/>
                        <a:ea typeface="Tahoma" pitchFamily="34" charset="0"/>
                        <a:cs typeface="Tahoma" pitchFamily="34" charset="0"/>
                      </a:endParaRPr>
                    </a:p>
                    <a:p>
                      <a:pPr>
                        <a:buFont typeface="Wingdings" pitchFamily="2" charset="2"/>
                        <a:buChar char="ü"/>
                      </a:pPr>
                      <a:r>
                        <a:rPr lang="en-US" sz="2000" dirty="0">
                          <a:solidFill>
                            <a:schemeClr val="accent3">
                              <a:lumMod val="50000"/>
                            </a:schemeClr>
                          </a:solidFill>
                          <a:latin typeface="Tahoma" pitchFamily="34" charset="0"/>
                          <a:ea typeface="Tahoma" pitchFamily="34" charset="0"/>
                          <a:cs typeface="Tahoma" pitchFamily="34" charset="0"/>
                        </a:rPr>
                        <a:t>XPATHS works better</a:t>
                      </a:r>
                      <a:r>
                        <a:rPr lang="en-US" sz="2000" baseline="0" dirty="0">
                          <a:solidFill>
                            <a:schemeClr val="accent3">
                              <a:lumMod val="50000"/>
                            </a:schemeClr>
                          </a:solidFill>
                          <a:latin typeface="Tahoma" pitchFamily="34" charset="0"/>
                          <a:ea typeface="Tahoma" pitchFamily="34" charset="0"/>
                          <a:cs typeface="Tahoma" pitchFamily="34" charset="0"/>
                        </a:rPr>
                        <a:t> in CHROME and FIREFOX browser</a:t>
                      </a:r>
                      <a:endParaRPr lang="en-IN" sz="2000" dirty="0">
                        <a:solidFill>
                          <a:schemeClr val="accent3">
                            <a:lumMod val="50000"/>
                          </a:schemeClr>
                        </a:solidFill>
                        <a:latin typeface="Tahoma" pitchFamily="34" charset="0"/>
                        <a:ea typeface="Tahoma" pitchFamily="34" charset="0"/>
                        <a:cs typeface="Tahoma" pitchFamily="34" charset="0"/>
                      </a:endParaRPr>
                    </a:p>
                    <a:p>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2000" dirty="0">
                          <a:solidFill>
                            <a:schemeClr val="accent3">
                              <a:lumMod val="50000"/>
                            </a:schemeClr>
                          </a:solidFill>
                          <a:latin typeface="Tahoma" pitchFamily="34" charset="0"/>
                          <a:ea typeface="Tahoma" pitchFamily="34" charset="0"/>
                          <a:cs typeface="Tahoma" pitchFamily="34" charset="0"/>
                        </a:rPr>
                        <a:t>Can be used for</a:t>
                      </a:r>
                      <a:r>
                        <a:rPr lang="en-US" sz="2000" baseline="0" dirty="0">
                          <a:solidFill>
                            <a:schemeClr val="accent3">
                              <a:lumMod val="50000"/>
                            </a:schemeClr>
                          </a:solidFill>
                          <a:latin typeface="Tahoma" pitchFamily="34" charset="0"/>
                          <a:ea typeface="Tahoma" pitchFamily="34" charset="0"/>
                          <a:cs typeface="Tahoma" pitchFamily="34" charset="0"/>
                        </a:rPr>
                        <a:t> locating all web elements. </a:t>
                      </a:r>
                    </a:p>
                    <a:p>
                      <a:pPr>
                        <a:buFont typeface="Wingdings" pitchFamily="2" charset="2"/>
                        <a:buChar char="ü"/>
                      </a:pPr>
                      <a:r>
                        <a:rPr lang="en-US" sz="2000" baseline="0" dirty="0">
                          <a:solidFill>
                            <a:schemeClr val="accent3">
                              <a:lumMod val="50000"/>
                            </a:schemeClr>
                          </a:solidFill>
                          <a:latin typeface="Tahoma" pitchFamily="34" charset="0"/>
                          <a:ea typeface="Tahoma" pitchFamily="34" charset="0"/>
                          <a:cs typeface="Tahoma" pitchFamily="34" charset="0"/>
                        </a:rPr>
                        <a:t>Use the XPATH locating strategy to locate the web elements by its position. </a:t>
                      </a:r>
                    </a:p>
                    <a:p>
                      <a:pPr>
                        <a:buFont typeface="Wingdings" pitchFamily="2" charset="2"/>
                        <a:buChar char="ü"/>
                      </a:pPr>
                      <a:r>
                        <a:rPr lang="en-US" sz="2000" baseline="0" dirty="0">
                          <a:solidFill>
                            <a:schemeClr val="accent3">
                              <a:lumMod val="50000"/>
                            </a:schemeClr>
                          </a:solidFill>
                          <a:latin typeface="Tahoma" pitchFamily="34" charset="0"/>
                          <a:ea typeface="Tahoma" pitchFamily="34" charset="0"/>
                          <a:cs typeface="Tahoma" pitchFamily="34" charset="0"/>
                        </a:rPr>
                        <a:t>We can create customized XPATHS</a:t>
                      </a:r>
                      <a:endParaRPr lang="en-IN" sz="20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r h="1621844">
                <a:tc>
                  <a:txBody>
                    <a:bodyPr/>
                    <a:lstStyle/>
                    <a:p>
                      <a:r>
                        <a:rPr lang="en-US" sz="2000" dirty="0">
                          <a:solidFill>
                            <a:schemeClr val="accent3">
                              <a:lumMod val="50000"/>
                            </a:schemeClr>
                          </a:solidFill>
                          <a:latin typeface="Tahoma" pitchFamily="34" charset="0"/>
                          <a:ea typeface="Tahoma" pitchFamily="34" charset="0"/>
                          <a:cs typeface="Tahoma" pitchFamily="34" charset="0"/>
                        </a:rPr>
                        <a:t>By cssSelector</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2000" dirty="0">
                          <a:solidFill>
                            <a:schemeClr val="accent3">
                              <a:lumMod val="50000"/>
                            </a:schemeClr>
                          </a:solidFill>
                          <a:latin typeface="Tahoma" pitchFamily="34" charset="0"/>
                          <a:ea typeface="Tahoma" pitchFamily="34" charset="0"/>
                          <a:cs typeface="Tahoma" pitchFamily="34" charset="0"/>
                        </a:rPr>
                        <a:t>When we locate the web elements by its POSITION in the web page. </a:t>
                      </a:r>
                    </a:p>
                    <a:p>
                      <a:pPr>
                        <a:buFont typeface="Wingdings" pitchFamily="2" charset="2"/>
                        <a:buChar char="ü"/>
                      </a:pPr>
                      <a:endParaRPr lang="en-US" sz="2000" dirty="0">
                        <a:solidFill>
                          <a:schemeClr val="accent3">
                            <a:lumMod val="50000"/>
                          </a:schemeClr>
                        </a:solidFill>
                        <a:latin typeface="Tahoma" pitchFamily="34" charset="0"/>
                        <a:ea typeface="Tahoma" pitchFamily="34" charset="0"/>
                        <a:cs typeface="Tahoma" pitchFamily="34" charset="0"/>
                      </a:endParaRPr>
                    </a:p>
                    <a:p>
                      <a:pPr>
                        <a:buFont typeface="Wingdings" pitchFamily="2" charset="2"/>
                        <a:buChar char="ü"/>
                      </a:pPr>
                      <a:r>
                        <a:rPr lang="en-US" sz="2000" dirty="0">
                          <a:solidFill>
                            <a:schemeClr val="accent3">
                              <a:lumMod val="50000"/>
                            </a:schemeClr>
                          </a:solidFill>
                          <a:latin typeface="Tahoma" pitchFamily="34" charset="0"/>
                          <a:ea typeface="Tahoma" pitchFamily="34" charset="0"/>
                          <a:cs typeface="Tahoma" pitchFamily="34" charset="0"/>
                        </a:rPr>
                        <a:t>CSSSELECTOR works better</a:t>
                      </a:r>
                      <a:r>
                        <a:rPr lang="en-US" sz="2000" baseline="0" dirty="0">
                          <a:solidFill>
                            <a:schemeClr val="accent3">
                              <a:lumMod val="50000"/>
                            </a:schemeClr>
                          </a:solidFill>
                          <a:latin typeface="Tahoma" pitchFamily="34" charset="0"/>
                          <a:ea typeface="Tahoma" pitchFamily="34" charset="0"/>
                          <a:cs typeface="Tahoma" pitchFamily="34" charset="0"/>
                        </a:rPr>
                        <a:t> in IE browser</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buFont typeface="Wingdings" pitchFamily="2" charset="2"/>
                        <a:buChar char="ü"/>
                      </a:pPr>
                      <a:r>
                        <a:rPr lang="en-US" sz="2000" dirty="0">
                          <a:solidFill>
                            <a:schemeClr val="accent3">
                              <a:lumMod val="50000"/>
                            </a:schemeClr>
                          </a:solidFill>
                          <a:latin typeface="Tahoma" pitchFamily="34" charset="0"/>
                          <a:ea typeface="Tahoma" pitchFamily="34" charset="0"/>
                          <a:cs typeface="Tahoma" pitchFamily="34" charset="0"/>
                        </a:rPr>
                        <a:t>Can be used for</a:t>
                      </a:r>
                      <a:r>
                        <a:rPr lang="en-US" sz="2000" baseline="0" dirty="0">
                          <a:solidFill>
                            <a:schemeClr val="accent3">
                              <a:lumMod val="50000"/>
                            </a:schemeClr>
                          </a:solidFill>
                          <a:latin typeface="Tahoma" pitchFamily="34" charset="0"/>
                          <a:ea typeface="Tahoma" pitchFamily="34" charset="0"/>
                          <a:cs typeface="Tahoma" pitchFamily="34" charset="0"/>
                        </a:rPr>
                        <a:t> locating all web elements. </a:t>
                      </a:r>
                    </a:p>
                    <a:p>
                      <a:pPr>
                        <a:buFont typeface="Wingdings" pitchFamily="2" charset="2"/>
                        <a:buChar char="ü"/>
                      </a:pPr>
                      <a:r>
                        <a:rPr lang="en-US" sz="2000" baseline="0" dirty="0">
                          <a:solidFill>
                            <a:schemeClr val="accent3">
                              <a:lumMod val="50000"/>
                            </a:schemeClr>
                          </a:solidFill>
                          <a:latin typeface="Tahoma" pitchFamily="34" charset="0"/>
                          <a:ea typeface="Tahoma" pitchFamily="34" charset="0"/>
                          <a:cs typeface="Tahoma" pitchFamily="34" charset="0"/>
                        </a:rPr>
                        <a:t>Use the CSSSELECTOR locating strategy to locate the web elements by its position. </a:t>
                      </a:r>
                    </a:p>
                    <a:p>
                      <a:pPr>
                        <a:buFont typeface="Wingdings" pitchFamily="2" charset="2"/>
                        <a:buChar char="ü"/>
                      </a:pPr>
                      <a:r>
                        <a:rPr lang="en-US" sz="2000" baseline="0" dirty="0">
                          <a:solidFill>
                            <a:schemeClr val="accent3">
                              <a:lumMod val="50000"/>
                            </a:schemeClr>
                          </a:solidFill>
                          <a:latin typeface="Tahoma" pitchFamily="34" charset="0"/>
                          <a:ea typeface="Tahoma" pitchFamily="34" charset="0"/>
                          <a:cs typeface="Tahoma" pitchFamily="34" charset="0"/>
                        </a:rPr>
                        <a:t>We can create customized  CSSSELECTOR</a:t>
                      </a:r>
                      <a:endParaRPr lang="en-IN" sz="20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r>
              <a:rPr lang="en-IN" sz="2800" b="1" dirty="0">
                <a:latin typeface="Arial" pitchFamily="34" charset="0"/>
                <a:ea typeface="Verdana" pitchFamily="34" charset="0"/>
                <a:cs typeface="Arial" pitchFamily="34" charset="0"/>
                <a:sym typeface="Copperplate"/>
              </a:rPr>
              <a:t>Various Locator Strategies for Identifying Web Elements – Contd</a:t>
            </a:r>
            <a:r>
              <a:rPr lang="en-IN" sz="3200" b="1" dirty="0">
                <a:latin typeface="Calibri" pitchFamily="34" charset="0"/>
                <a:ea typeface="Verdana" pitchFamily="34" charset="0"/>
                <a:cs typeface="Verdana" pitchFamily="34" charset="0"/>
                <a:sym typeface="Copperplate"/>
              </a:rPr>
              <a:t>.</a:t>
            </a:r>
          </a:p>
        </p:txBody>
      </p:sp>
      <p:sp>
        <p:nvSpPr>
          <p:cNvPr id="5" name="TextBox 4"/>
          <p:cNvSpPr txBox="1"/>
          <p:nvPr/>
        </p:nvSpPr>
        <p:spPr>
          <a:xfrm>
            <a:off x="665312" y="842591"/>
            <a:ext cx="12385376" cy="1815882"/>
          </a:xfrm>
          <a:prstGeom prst="rect">
            <a:avLst/>
          </a:prstGeom>
          <a:noFill/>
        </p:spPr>
        <p:txBody>
          <a:bodyPr wrap="square" rtlCol="0">
            <a:spAutoFit/>
          </a:bodyPr>
          <a:lstStyle/>
          <a:p>
            <a:pPr>
              <a:buFont typeface="Arial" pitchFamily="34" charset="0"/>
              <a:buChar char="•"/>
            </a:pPr>
            <a:r>
              <a:rPr lang="en-US" dirty="0">
                <a:latin typeface="Tahoma" pitchFamily="34" charset="0"/>
                <a:ea typeface="Tahoma" pitchFamily="34" charset="0"/>
                <a:cs typeface="Tahoma" pitchFamily="34" charset="0"/>
              </a:rPr>
              <a:t>Usage of tools to use locators</a:t>
            </a: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657449536"/>
              </p:ext>
            </p:extLst>
          </p:nvPr>
        </p:nvGraphicFramePr>
        <p:xfrm>
          <a:off x="449288" y="1490663"/>
          <a:ext cx="12169352" cy="5112568"/>
        </p:xfrm>
        <a:graphic>
          <a:graphicData uri="http://schemas.openxmlformats.org/drawingml/2006/table">
            <a:tbl>
              <a:tblPr firstRow="1" bandRow="1">
                <a:tableStyleId>{93296810-A885-4BE3-A3E7-6D5BEEA58F35}</a:tableStyleId>
              </a:tblPr>
              <a:tblGrid>
                <a:gridCol w="2256116">
                  <a:extLst>
                    <a:ext uri="{9D8B030D-6E8A-4147-A177-3AD203B41FA5}">
                      <a16:colId xmlns:a16="http://schemas.microsoft.com/office/drawing/2014/main" val="20000"/>
                    </a:ext>
                  </a:extLst>
                </a:gridCol>
                <a:gridCol w="3486725">
                  <a:extLst>
                    <a:ext uri="{9D8B030D-6E8A-4147-A177-3AD203B41FA5}">
                      <a16:colId xmlns:a16="http://schemas.microsoft.com/office/drawing/2014/main" val="20001"/>
                    </a:ext>
                  </a:extLst>
                </a:gridCol>
                <a:gridCol w="3384173">
                  <a:extLst>
                    <a:ext uri="{9D8B030D-6E8A-4147-A177-3AD203B41FA5}">
                      <a16:colId xmlns:a16="http://schemas.microsoft.com/office/drawing/2014/main" val="20002"/>
                    </a:ext>
                  </a:extLst>
                </a:gridCol>
                <a:gridCol w="3042338">
                  <a:extLst>
                    <a:ext uri="{9D8B030D-6E8A-4147-A177-3AD203B41FA5}">
                      <a16:colId xmlns:a16="http://schemas.microsoft.com/office/drawing/2014/main" val="20003"/>
                    </a:ext>
                  </a:extLst>
                </a:gridCol>
              </a:tblGrid>
              <a:tr h="1581586">
                <a:tc>
                  <a:txBody>
                    <a:bodyPr/>
                    <a:lstStyle/>
                    <a:p>
                      <a:pPr algn="ctr"/>
                      <a:r>
                        <a:rPr lang="en-US" sz="2000" dirty="0">
                          <a:latin typeface="Tahoma" pitchFamily="34" charset="0"/>
                          <a:ea typeface="Tahoma" pitchFamily="34" charset="0"/>
                          <a:cs typeface="Tahoma" pitchFamily="34" charset="0"/>
                        </a:rPr>
                        <a:t>Locating Strategy</a:t>
                      </a:r>
                      <a:endParaRPr lang="en-IN" sz="2000" dirty="0">
                        <a:latin typeface="Tahoma" pitchFamily="34" charset="0"/>
                        <a:ea typeface="Tahoma" pitchFamily="34" charset="0"/>
                        <a:cs typeface="Tahoma" pitchFamily="34" charset="0"/>
                      </a:endParaRPr>
                    </a:p>
                  </a:txBody>
                  <a:tcPr/>
                </a:tc>
                <a:tc>
                  <a:txBody>
                    <a:bodyPr/>
                    <a:lstStyle/>
                    <a:p>
                      <a:pPr algn="ctr"/>
                      <a:r>
                        <a:rPr lang="en-US" sz="2000" dirty="0">
                          <a:latin typeface="Tahoma" pitchFamily="34" charset="0"/>
                          <a:ea typeface="Tahoma" pitchFamily="34" charset="0"/>
                          <a:cs typeface="Tahoma" pitchFamily="34" charset="0"/>
                        </a:rPr>
                        <a:t>Inspect Element</a:t>
                      </a:r>
                      <a:r>
                        <a:rPr lang="en-US" sz="2000" baseline="0" dirty="0">
                          <a:latin typeface="Tahoma" pitchFamily="34" charset="0"/>
                          <a:ea typeface="Tahoma" pitchFamily="34" charset="0"/>
                          <a:cs typeface="Tahoma" pitchFamily="34" charset="0"/>
                        </a:rPr>
                        <a:t> (Firefox)</a:t>
                      </a:r>
                      <a:endParaRPr lang="en-IN" sz="20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2000" dirty="0">
                          <a:latin typeface="Tahoma" pitchFamily="34" charset="0"/>
                          <a:ea typeface="Tahoma" pitchFamily="34" charset="0"/>
                          <a:cs typeface="Tahoma" pitchFamily="34" charset="0"/>
                        </a:rPr>
                        <a:t>Inspect Element</a:t>
                      </a:r>
                      <a:r>
                        <a:rPr lang="en-US" sz="2000" baseline="0" dirty="0">
                          <a:latin typeface="Tahoma" pitchFamily="34" charset="0"/>
                          <a:ea typeface="Tahoma" pitchFamily="34" charset="0"/>
                          <a:cs typeface="Tahoma" pitchFamily="34" charset="0"/>
                        </a:rPr>
                        <a:t> (Chrome)</a:t>
                      </a:r>
                      <a:endParaRPr lang="en-IN" sz="2000" dirty="0">
                        <a:latin typeface="Tahoma" pitchFamily="34" charset="0"/>
                        <a:ea typeface="Tahoma" pitchFamily="34" charset="0"/>
                        <a:cs typeface="Tahoma" pitchFamily="34" charset="0"/>
                      </a:endParaRPr>
                    </a:p>
                    <a:p>
                      <a:pPr algn="ctr"/>
                      <a:endParaRPr lang="en-IN" sz="20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2000" dirty="0">
                          <a:latin typeface="Tahoma" pitchFamily="34" charset="0"/>
                          <a:ea typeface="Tahoma" pitchFamily="34" charset="0"/>
                          <a:cs typeface="Tahoma" pitchFamily="34" charset="0"/>
                        </a:rPr>
                        <a:t>Inspect Element</a:t>
                      </a:r>
                      <a:r>
                        <a:rPr lang="en-US" sz="2000" baseline="0" dirty="0">
                          <a:latin typeface="Tahoma" pitchFamily="34" charset="0"/>
                          <a:ea typeface="Tahoma" pitchFamily="34" charset="0"/>
                          <a:cs typeface="Tahoma" pitchFamily="34" charset="0"/>
                        </a:rPr>
                        <a:t> (IE)</a:t>
                      </a:r>
                      <a:endParaRPr lang="en-IN" sz="2000" dirty="0">
                        <a:latin typeface="Tahoma" pitchFamily="34" charset="0"/>
                        <a:ea typeface="Tahoma" pitchFamily="34" charset="0"/>
                        <a:cs typeface="Tahoma" pitchFamily="34" charset="0"/>
                      </a:endParaRPr>
                    </a:p>
                    <a:p>
                      <a:pPr algn="ctr"/>
                      <a:endParaRPr lang="en-IN" sz="20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1949396">
                <a:tc>
                  <a:txBody>
                    <a:bodyPr/>
                    <a:lstStyle/>
                    <a:p>
                      <a:r>
                        <a:rPr lang="en-US" sz="2000" dirty="0">
                          <a:solidFill>
                            <a:schemeClr val="accent3">
                              <a:lumMod val="50000"/>
                            </a:schemeClr>
                          </a:solidFill>
                          <a:latin typeface="Tahoma" pitchFamily="34" charset="0"/>
                          <a:ea typeface="Tahoma" pitchFamily="34" charset="0"/>
                          <a:cs typeface="Tahoma" pitchFamily="34" charset="0"/>
                        </a:rPr>
                        <a:t>By id</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ID attribute</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ID attribute</a:t>
                      </a:r>
                      <a:endParaRPr lang="en-IN" sz="2000" dirty="0">
                        <a:solidFill>
                          <a:schemeClr val="accent3">
                            <a:lumMod val="50000"/>
                          </a:schemeClr>
                        </a:solidFill>
                        <a:latin typeface="Tahoma" pitchFamily="34" charset="0"/>
                        <a:ea typeface="Tahoma" pitchFamily="34" charset="0"/>
                        <a:cs typeface="Tahoma" pitchFamily="34" charset="0"/>
                      </a:endParaRPr>
                    </a:p>
                    <a:p>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ID attribute</a:t>
                      </a:r>
                      <a:endParaRPr lang="en-IN" sz="2000" dirty="0">
                        <a:solidFill>
                          <a:schemeClr val="accent3">
                            <a:lumMod val="50000"/>
                          </a:schemeClr>
                        </a:solidFill>
                        <a:latin typeface="Tahoma" pitchFamily="34" charset="0"/>
                        <a:ea typeface="Tahoma" pitchFamily="34" charset="0"/>
                        <a:cs typeface="Tahoma" pitchFamily="34" charset="0"/>
                      </a:endParaRPr>
                    </a:p>
                    <a:p>
                      <a:endParaRPr lang="en-IN" sz="20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r h="1581586">
                <a:tc>
                  <a:txBody>
                    <a:bodyPr/>
                    <a:lstStyle/>
                    <a:p>
                      <a:r>
                        <a:rPr lang="en-US" sz="2000" dirty="0">
                          <a:solidFill>
                            <a:schemeClr val="accent3">
                              <a:lumMod val="50000"/>
                            </a:schemeClr>
                          </a:solidFill>
                          <a:latin typeface="Tahoma" pitchFamily="34" charset="0"/>
                          <a:ea typeface="Tahoma" pitchFamily="34" charset="0"/>
                          <a:cs typeface="Tahoma" pitchFamily="34" charset="0"/>
                        </a:rPr>
                        <a:t>By name</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NAME attribute</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NAME attribute</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NAME attribute</a:t>
                      </a:r>
                      <a:endParaRPr lang="en-IN" sz="20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r>
              <a:rPr lang="en-IN" sz="2800" b="1" dirty="0">
                <a:latin typeface="Arial" pitchFamily="34" charset="0"/>
                <a:ea typeface="Verdana" pitchFamily="34" charset="0"/>
                <a:cs typeface="Arial" pitchFamily="34" charset="0"/>
                <a:sym typeface="Copperplate"/>
              </a:rPr>
              <a:t>Various Locator Strategies for Identifying Web Elements – Contd</a:t>
            </a:r>
            <a:r>
              <a:rPr lang="en-IN" sz="3200" b="1" dirty="0">
                <a:latin typeface="Calibri" pitchFamily="34" charset="0"/>
                <a:ea typeface="Verdana" pitchFamily="34" charset="0"/>
                <a:cs typeface="Verdana" pitchFamily="34" charset="0"/>
                <a:sym typeface="Copperplate"/>
              </a:rPr>
              <a:t>.</a:t>
            </a:r>
          </a:p>
        </p:txBody>
      </p:sp>
      <p:sp>
        <p:nvSpPr>
          <p:cNvPr id="5" name="TextBox 4"/>
          <p:cNvSpPr txBox="1"/>
          <p:nvPr/>
        </p:nvSpPr>
        <p:spPr>
          <a:xfrm>
            <a:off x="665312" y="842591"/>
            <a:ext cx="12385376" cy="1815882"/>
          </a:xfrm>
          <a:prstGeom prst="rect">
            <a:avLst/>
          </a:prstGeom>
          <a:noFill/>
        </p:spPr>
        <p:txBody>
          <a:bodyPr wrap="square" rtlCol="0">
            <a:spAutoFit/>
          </a:bodyPr>
          <a:lstStyle/>
          <a:p>
            <a:pPr>
              <a:buFont typeface="Arial" pitchFamily="34" charset="0"/>
              <a:buChar char="•"/>
            </a:pPr>
            <a:r>
              <a:rPr lang="en-US" dirty="0">
                <a:latin typeface="Tahoma" pitchFamily="34" charset="0"/>
                <a:ea typeface="Tahoma" pitchFamily="34" charset="0"/>
                <a:cs typeface="Tahoma" pitchFamily="34" charset="0"/>
              </a:rPr>
              <a:t>Usage of tools to find locators</a:t>
            </a: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661038193"/>
              </p:ext>
            </p:extLst>
          </p:nvPr>
        </p:nvGraphicFramePr>
        <p:xfrm>
          <a:off x="449288" y="1490663"/>
          <a:ext cx="12025336" cy="3322320"/>
        </p:xfrm>
        <a:graphic>
          <a:graphicData uri="http://schemas.openxmlformats.org/drawingml/2006/table">
            <a:tbl>
              <a:tblPr firstRow="1" bandRow="1">
                <a:tableStyleId>{93296810-A885-4BE3-A3E7-6D5BEEA58F35}</a:tableStyleId>
              </a:tblPr>
              <a:tblGrid>
                <a:gridCol w="2432091">
                  <a:extLst>
                    <a:ext uri="{9D8B030D-6E8A-4147-A177-3AD203B41FA5}">
                      <a16:colId xmlns:a16="http://schemas.microsoft.com/office/drawing/2014/main" val="20000"/>
                    </a:ext>
                  </a:extLst>
                </a:gridCol>
                <a:gridCol w="3242788">
                  <a:extLst>
                    <a:ext uri="{9D8B030D-6E8A-4147-A177-3AD203B41FA5}">
                      <a16:colId xmlns:a16="http://schemas.microsoft.com/office/drawing/2014/main" val="20001"/>
                    </a:ext>
                  </a:extLst>
                </a:gridCol>
                <a:gridCol w="3344123">
                  <a:extLst>
                    <a:ext uri="{9D8B030D-6E8A-4147-A177-3AD203B41FA5}">
                      <a16:colId xmlns:a16="http://schemas.microsoft.com/office/drawing/2014/main" val="20002"/>
                    </a:ext>
                  </a:extLst>
                </a:gridCol>
                <a:gridCol w="3006334">
                  <a:extLst>
                    <a:ext uri="{9D8B030D-6E8A-4147-A177-3AD203B41FA5}">
                      <a16:colId xmlns:a16="http://schemas.microsoft.com/office/drawing/2014/main" val="20003"/>
                    </a:ext>
                  </a:extLst>
                </a:gridCol>
              </a:tblGrid>
              <a:tr h="370840">
                <a:tc>
                  <a:txBody>
                    <a:bodyPr/>
                    <a:lstStyle/>
                    <a:p>
                      <a:pPr algn="ctr"/>
                      <a:r>
                        <a:rPr lang="en-US" sz="2000" dirty="0">
                          <a:latin typeface="Tahoma" pitchFamily="34" charset="0"/>
                          <a:ea typeface="Tahoma" pitchFamily="34" charset="0"/>
                          <a:cs typeface="Tahoma" pitchFamily="34" charset="0"/>
                        </a:rPr>
                        <a:t>Locating Strategy</a:t>
                      </a:r>
                      <a:endParaRPr lang="en-IN" sz="2000" dirty="0">
                        <a:latin typeface="Tahoma" pitchFamily="34" charset="0"/>
                        <a:ea typeface="Tahoma" pitchFamily="34" charset="0"/>
                        <a:cs typeface="Tahoma" pitchFamily="34" charset="0"/>
                      </a:endParaRPr>
                    </a:p>
                  </a:txBody>
                  <a:tcPr/>
                </a:tc>
                <a:tc>
                  <a:txBody>
                    <a:bodyPr/>
                    <a:lstStyle/>
                    <a:p>
                      <a:pPr algn="ctr"/>
                      <a:r>
                        <a:rPr lang="en-US" sz="2000" dirty="0">
                          <a:latin typeface="Tahoma" pitchFamily="34" charset="0"/>
                          <a:ea typeface="Tahoma" pitchFamily="34" charset="0"/>
                          <a:cs typeface="Tahoma" pitchFamily="34" charset="0"/>
                        </a:rPr>
                        <a:t>Inspect Element</a:t>
                      </a:r>
                      <a:r>
                        <a:rPr lang="en-US" sz="2000" baseline="0" dirty="0">
                          <a:latin typeface="Tahoma" pitchFamily="34" charset="0"/>
                          <a:ea typeface="Tahoma" pitchFamily="34" charset="0"/>
                          <a:cs typeface="Tahoma" pitchFamily="34" charset="0"/>
                        </a:rPr>
                        <a:t> (Firefox)</a:t>
                      </a:r>
                      <a:endParaRPr lang="en-IN" sz="20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2000" dirty="0">
                          <a:latin typeface="Tahoma" pitchFamily="34" charset="0"/>
                          <a:ea typeface="Tahoma" pitchFamily="34" charset="0"/>
                          <a:cs typeface="Tahoma" pitchFamily="34" charset="0"/>
                        </a:rPr>
                        <a:t>Inspect Element</a:t>
                      </a:r>
                      <a:r>
                        <a:rPr lang="en-US" sz="2000" baseline="0" dirty="0">
                          <a:latin typeface="Tahoma" pitchFamily="34" charset="0"/>
                          <a:ea typeface="Tahoma" pitchFamily="34" charset="0"/>
                          <a:cs typeface="Tahoma" pitchFamily="34" charset="0"/>
                        </a:rPr>
                        <a:t> (Chrome</a:t>
                      </a:r>
                      <a:endParaRPr lang="en-IN" sz="2000" dirty="0">
                        <a:latin typeface="Tahoma" pitchFamily="34" charset="0"/>
                        <a:ea typeface="Tahoma" pitchFamily="34" charset="0"/>
                        <a:cs typeface="Tahoma" pitchFamily="34" charset="0"/>
                      </a:endParaRPr>
                    </a:p>
                    <a:p>
                      <a:pPr algn="ctr"/>
                      <a:endParaRPr lang="en-IN" sz="20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2000" dirty="0">
                          <a:latin typeface="Tahoma" pitchFamily="34" charset="0"/>
                          <a:ea typeface="Tahoma" pitchFamily="34" charset="0"/>
                          <a:cs typeface="Tahoma" pitchFamily="34" charset="0"/>
                        </a:rPr>
                        <a:t>Inspect Element</a:t>
                      </a:r>
                      <a:r>
                        <a:rPr lang="en-US" sz="2000" baseline="0" dirty="0">
                          <a:latin typeface="Tahoma" pitchFamily="34" charset="0"/>
                          <a:ea typeface="Tahoma" pitchFamily="34" charset="0"/>
                          <a:cs typeface="Tahoma" pitchFamily="34" charset="0"/>
                        </a:rPr>
                        <a:t> (IE)</a:t>
                      </a:r>
                      <a:endParaRPr lang="en-IN" sz="2000" dirty="0">
                        <a:latin typeface="Tahoma" pitchFamily="34" charset="0"/>
                        <a:ea typeface="Tahoma" pitchFamily="34" charset="0"/>
                        <a:cs typeface="Tahoma" pitchFamily="34" charset="0"/>
                      </a:endParaRPr>
                    </a:p>
                    <a:p>
                      <a:pPr algn="ctr"/>
                      <a:endParaRPr lang="en-IN" sz="20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370840">
                <a:tc>
                  <a:txBody>
                    <a:bodyPr/>
                    <a:lstStyle/>
                    <a:p>
                      <a:r>
                        <a:rPr lang="en-US" sz="2000" dirty="0">
                          <a:solidFill>
                            <a:schemeClr val="accent3">
                              <a:lumMod val="50000"/>
                            </a:schemeClr>
                          </a:solidFill>
                          <a:latin typeface="Tahoma" pitchFamily="34" charset="0"/>
                          <a:ea typeface="Tahoma" pitchFamily="34" charset="0"/>
                          <a:cs typeface="Tahoma" pitchFamily="34" charset="0"/>
                        </a:rPr>
                        <a:t>By className</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CLASS attribute</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CLASS  attribute</a:t>
                      </a:r>
                      <a:endParaRPr lang="en-IN" sz="2000" dirty="0">
                        <a:solidFill>
                          <a:schemeClr val="accent3">
                            <a:lumMod val="50000"/>
                          </a:schemeClr>
                        </a:solidFill>
                        <a:latin typeface="Tahoma" pitchFamily="34" charset="0"/>
                        <a:ea typeface="Tahoma" pitchFamily="34" charset="0"/>
                        <a:cs typeface="Tahoma" pitchFamily="34" charset="0"/>
                      </a:endParaRPr>
                    </a:p>
                    <a:p>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CLASS attribute</a:t>
                      </a:r>
                      <a:endParaRPr lang="en-IN" sz="2000" dirty="0">
                        <a:solidFill>
                          <a:schemeClr val="accent3">
                            <a:lumMod val="50000"/>
                          </a:schemeClr>
                        </a:solidFill>
                        <a:latin typeface="Tahoma" pitchFamily="34" charset="0"/>
                        <a:ea typeface="Tahoma" pitchFamily="34" charset="0"/>
                        <a:cs typeface="Tahoma" pitchFamily="34" charset="0"/>
                      </a:endParaRPr>
                    </a:p>
                    <a:p>
                      <a:endParaRPr lang="en-IN" sz="20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r h="370840">
                <a:tc>
                  <a:txBody>
                    <a:bodyPr/>
                    <a:lstStyle/>
                    <a:p>
                      <a:r>
                        <a:rPr lang="en-US" sz="2000" dirty="0">
                          <a:solidFill>
                            <a:schemeClr val="accent3">
                              <a:lumMod val="50000"/>
                            </a:schemeClr>
                          </a:solidFill>
                          <a:latin typeface="Tahoma" pitchFamily="34" charset="0"/>
                          <a:ea typeface="Tahoma" pitchFamily="34" charset="0"/>
                          <a:cs typeface="Tahoma" pitchFamily="34" charset="0"/>
                        </a:rPr>
                        <a:t>By tagname</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HTML tag</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HTML tag</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HTML tag</a:t>
                      </a:r>
                      <a:endParaRPr lang="en-IN" sz="20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r>
              <a:rPr lang="en-IN" sz="2800" b="1" dirty="0">
                <a:latin typeface="Arial" pitchFamily="34" charset="0"/>
                <a:ea typeface="Verdana" pitchFamily="34" charset="0"/>
                <a:cs typeface="Arial" pitchFamily="34" charset="0"/>
                <a:sym typeface="Copperplate"/>
              </a:rPr>
              <a:t>Various Locator Strategies for Identifying Web Elements – Contd</a:t>
            </a:r>
            <a:r>
              <a:rPr lang="en-IN" sz="3200" b="1" dirty="0">
                <a:latin typeface="Arial" pitchFamily="34" charset="0"/>
                <a:ea typeface="Verdana" pitchFamily="34" charset="0"/>
                <a:cs typeface="Arial" pitchFamily="34" charset="0"/>
                <a:sym typeface="Copperplate"/>
              </a:rPr>
              <a:t>.</a:t>
            </a:r>
          </a:p>
        </p:txBody>
      </p:sp>
      <p:sp>
        <p:nvSpPr>
          <p:cNvPr id="5" name="TextBox 4"/>
          <p:cNvSpPr txBox="1"/>
          <p:nvPr/>
        </p:nvSpPr>
        <p:spPr>
          <a:xfrm>
            <a:off x="665312" y="842591"/>
            <a:ext cx="12385376" cy="1815882"/>
          </a:xfrm>
          <a:prstGeom prst="rect">
            <a:avLst/>
          </a:prstGeom>
          <a:noFill/>
        </p:spPr>
        <p:txBody>
          <a:bodyPr wrap="square" rtlCol="0">
            <a:spAutoFit/>
          </a:bodyPr>
          <a:lstStyle/>
          <a:p>
            <a:pPr>
              <a:buFont typeface="Arial" pitchFamily="34" charset="0"/>
              <a:buChar char="•"/>
            </a:pPr>
            <a:r>
              <a:rPr lang="en-US" dirty="0">
                <a:latin typeface="Tahoma" pitchFamily="34" charset="0"/>
                <a:ea typeface="Tahoma" pitchFamily="34" charset="0"/>
                <a:cs typeface="Tahoma" pitchFamily="34" charset="0"/>
              </a:rPr>
              <a:t>Usage of tools to find locators</a:t>
            </a: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466883716"/>
              </p:ext>
            </p:extLst>
          </p:nvPr>
        </p:nvGraphicFramePr>
        <p:xfrm>
          <a:off x="305272" y="1490663"/>
          <a:ext cx="12385377" cy="5472607"/>
        </p:xfrm>
        <a:graphic>
          <a:graphicData uri="http://schemas.openxmlformats.org/drawingml/2006/table">
            <a:tbl>
              <a:tblPr firstRow="1" bandRow="1">
                <a:tableStyleId>{93296810-A885-4BE3-A3E7-6D5BEEA58F35}</a:tableStyleId>
              </a:tblPr>
              <a:tblGrid>
                <a:gridCol w="2810255">
                  <a:extLst>
                    <a:ext uri="{9D8B030D-6E8A-4147-A177-3AD203B41FA5}">
                      <a16:colId xmlns:a16="http://schemas.microsoft.com/office/drawing/2014/main" val="20000"/>
                    </a:ext>
                  </a:extLst>
                </a:gridCol>
                <a:gridCol w="3233809">
                  <a:extLst>
                    <a:ext uri="{9D8B030D-6E8A-4147-A177-3AD203B41FA5}">
                      <a16:colId xmlns:a16="http://schemas.microsoft.com/office/drawing/2014/main" val="20001"/>
                    </a:ext>
                  </a:extLst>
                </a:gridCol>
                <a:gridCol w="3071573">
                  <a:extLst>
                    <a:ext uri="{9D8B030D-6E8A-4147-A177-3AD203B41FA5}">
                      <a16:colId xmlns:a16="http://schemas.microsoft.com/office/drawing/2014/main" val="20002"/>
                    </a:ext>
                  </a:extLst>
                </a:gridCol>
                <a:gridCol w="3269740">
                  <a:extLst>
                    <a:ext uri="{9D8B030D-6E8A-4147-A177-3AD203B41FA5}">
                      <a16:colId xmlns:a16="http://schemas.microsoft.com/office/drawing/2014/main" val="20003"/>
                    </a:ext>
                  </a:extLst>
                </a:gridCol>
              </a:tblGrid>
              <a:tr h="1579343">
                <a:tc>
                  <a:txBody>
                    <a:bodyPr/>
                    <a:lstStyle/>
                    <a:p>
                      <a:pPr algn="ctr"/>
                      <a:r>
                        <a:rPr lang="en-US" sz="2000" dirty="0">
                          <a:latin typeface="Tahoma" pitchFamily="34" charset="0"/>
                          <a:ea typeface="Tahoma" pitchFamily="34" charset="0"/>
                          <a:cs typeface="Tahoma" pitchFamily="34" charset="0"/>
                        </a:rPr>
                        <a:t>Locating Strategy</a:t>
                      </a:r>
                      <a:endParaRPr lang="en-IN" sz="2000" dirty="0">
                        <a:latin typeface="Tahoma" pitchFamily="34" charset="0"/>
                        <a:ea typeface="Tahoma" pitchFamily="34" charset="0"/>
                        <a:cs typeface="Tahoma" pitchFamily="34" charset="0"/>
                      </a:endParaRPr>
                    </a:p>
                  </a:txBody>
                  <a:tcPr/>
                </a:tc>
                <a:tc>
                  <a:txBody>
                    <a:bodyPr/>
                    <a:lstStyle/>
                    <a:p>
                      <a:pPr algn="ctr"/>
                      <a:r>
                        <a:rPr lang="en-US" sz="2000" dirty="0">
                          <a:latin typeface="Tahoma" pitchFamily="34" charset="0"/>
                          <a:ea typeface="Tahoma" pitchFamily="34" charset="0"/>
                          <a:cs typeface="Tahoma" pitchFamily="34" charset="0"/>
                        </a:rPr>
                        <a:t>Inspect Element</a:t>
                      </a:r>
                      <a:r>
                        <a:rPr lang="en-US" sz="2000" baseline="0" dirty="0">
                          <a:latin typeface="Tahoma" pitchFamily="34" charset="0"/>
                          <a:ea typeface="Tahoma" pitchFamily="34" charset="0"/>
                          <a:cs typeface="Tahoma" pitchFamily="34" charset="0"/>
                        </a:rPr>
                        <a:t> (Firefox)</a:t>
                      </a:r>
                      <a:endParaRPr lang="en-IN" sz="20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2000" dirty="0">
                          <a:latin typeface="Tahoma" pitchFamily="34" charset="0"/>
                          <a:ea typeface="Tahoma" pitchFamily="34" charset="0"/>
                          <a:cs typeface="Tahoma" pitchFamily="34" charset="0"/>
                        </a:rPr>
                        <a:t>Inspect Element</a:t>
                      </a:r>
                      <a:r>
                        <a:rPr lang="en-US" sz="2000" baseline="0" dirty="0">
                          <a:latin typeface="Tahoma" pitchFamily="34" charset="0"/>
                          <a:ea typeface="Tahoma" pitchFamily="34" charset="0"/>
                          <a:cs typeface="Tahoma" pitchFamily="34" charset="0"/>
                        </a:rPr>
                        <a:t> (Chrome</a:t>
                      </a:r>
                      <a:endParaRPr lang="en-IN" sz="2000" dirty="0">
                        <a:latin typeface="Tahoma" pitchFamily="34" charset="0"/>
                        <a:ea typeface="Tahoma" pitchFamily="34" charset="0"/>
                        <a:cs typeface="Tahoma" pitchFamily="34" charset="0"/>
                      </a:endParaRPr>
                    </a:p>
                    <a:p>
                      <a:pPr algn="ctr"/>
                      <a:endParaRPr lang="en-IN" sz="20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2000" dirty="0">
                          <a:latin typeface="Tahoma" pitchFamily="34" charset="0"/>
                          <a:ea typeface="Tahoma" pitchFamily="34" charset="0"/>
                          <a:cs typeface="Tahoma" pitchFamily="34" charset="0"/>
                        </a:rPr>
                        <a:t>Inspect Element</a:t>
                      </a:r>
                      <a:r>
                        <a:rPr lang="en-US" sz="2000" baseline="0" dirty="0">
                          <a:latin typeface="Tahoma" pitchFamily="34" charset="0"/>
                          <a:ea typeface="Tahoma" pitchFamily="34" charset="0"/>
                          <a:cs typeface="Tahoma" pitchFamily="34" charset="0"/>
                        </a:rPr>
                        <a:t> (IE)</a:t>
                      </a:r>
                      <a:endParaRPr lang="en-IN" sz="2000" dirty="0">
                        <a:latin typeface="Tahoma" pitchFamily="34" charset="0"/>
                        <a:ea typeface="Tahoma" pitchFamily="34" charset="0"/>
                        <a:cs typeface="Tahoma" pitchFamily="34" charset="0"/>
                      </a:endParaRPr>
                    </a:p>
                    <a:p>
                      <a:pPr algn="ctr"/>
                      <a:endParaRPr lang="en-IN" sz="20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1946632">
                <a:tc>
                  <a:txBody>
                    <a:bodyPr/>
                    <a:lstStyle/>
                    <a:p>
                      <a:pPr algn="l"/>
                      <a:r>
                        <a:rPr lang="en-US" sz="2000" dirty="0">
                          <a:solidFill>
                            <a:schemeClr val="accent3">
                              <a:lumMod val="50000"/>
                            </a:schemeClr>
                          </a:solidFill>
                          <a:latin typeface="Tahoma" pitchFamily="34" charset="0"/>
                          <a:ea typeface="Tahoma" pitchFamily="34" charset="0"/>
                          <a:cs typeface="Tahoma" pitchFamily="34" charset="0"/>
                        </a:rPr>
                        <a:t>By linktext</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lgn="l"/>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the TEXT</a:t>
                      </a:r>
                      <a:r>
                        <a:rPr lang="en-US" sz="2000" baseline="0" dirty="0">
                          <a:solidFill>
                            <a:schemeClr val="accent3">
                              <a:lumMod val="50000"/>
                            </a:schemeClr>
                          </a:solidFill>
                          <a:latin typeface="Tahoma" pitchFamily="34" charset="0"/>
                          <a:ea typeface="Tahoma" pitchFamily="34" charset="0"/>
                          <a:cs typeface="Tahoma" pitchFamily="34" charset="0"/>
                        </a:rPr>
                        <a:t> of the LINK element</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TEXT</a:t>
                      </a:r>
                      <a:r>
                        <a:rPr lang="en-US" sz="2000" baseline="0" dirty="0">
                          <a:solidFill>
                            <a:schemeClr val="accent3">
                              <a:lumMod val="50000"/>
                            </a:schemeClr>
                          </a:solidFill>
                          <a:latin typeface="Tahoma" pitchFamily="34" charset="0"/>
                          <a:ea typeface="Tahoma" pitchFamily="34" charset="0"/>
                          <a:cs typeface="Tahoma" pitchFamily="34" charset="0"/>
                        </a:rPr>
                        <a:t> of the LINK element</a:t>
                      </a:r>
                      <a:endParaRPr lang="en-IN" sz="2000" dirty="0">
                        <a:solidFill>
                          <a:schemeClr val="accent3">
                            <a:lumMod val="50000"/>
                          </a:schemeClr>
                        </a:solidFill>
                        <a:latin typeface="Tahoma" pitchFamily="34" charset="0"/>
                        <a:ea typeface="Tahoma" pitchFamily="34" charset="0"/>
                        <a:cs typeface="Tahoma" pitchFamily="34" charset="0"/>
                      </a:endParaRPr>
                    </a:p>
                    <a:p>
                      <a:pPr algn="l"/>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TEXT</a:t>
                      </a:r>
                      <a:r>
                        <a:rPr lang="en-US" sz="2000" baseline="0" dirty="0">
                          <a:solidFill>
                            <a:schemeClr val="accent3">
                              <a:lumMod val="50000"/>
                            </a:schemeClr>
                          </a:solidFill>
                          <a:latin typeface="Tahoma" pitchFamily="34" charset="0"/>
                          <a:ea typeface="Tahoma" pitchFamily="34" charset="0"/>
                          <a:cs typeface="Tahoma" pitchFamily="34" charset="0"/>
                        </a:rPr>
                        <a:t> of the LINK element</a:t>
                      </a:r>
                      <a:endParaRPr lang="en-IN" sz="2000" dirty="0">
                        <a:solidFill>
                          <a:schemeClr val="accent3">
                            <a:lumMod val="50000"/>
                          </a:schemeClr>
                        </a:solidFill>
                        <a:latin typeface="Tahoma" pitchFamily="34" charset="0"/>
                        <a:ea typeface="Tahoma" pitchFamily="34" charset="0"/>
                        <a:cs typeface="Tahoma" pitchFamily="34" charset="0"/>
                      </a:endParaRPr>
                    </a:p>
                    <a:p>
                      <a:pPr algn="l"/>
                      <a:endParaRPr lang="en-IN" sz="20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r h="1946632">
                <a:tc>
                  <a:txBody>
                    <a:bodyPr/>
                    <a:lstStyle/>
                    <a:p>
                      <a:pPr algn="l"/>
                      <a:r>
                        <a:rPr lang="en-US" sz="2000" dirty="0">
                          <a:solidFill>
                            <a:schemeClr val="accent3">
                              <a:lumMod val="50000"/>
                            </a:schemeClr>
                          </a:solidFill>
                          <a:latin typeface="Tahoma" pitchFamily="34" charset="0"/>
                          <a:ea typeface="Tahoma" pitchFamily="34" charset="0"/>
                          <a:cs typeface="Tahoma" pitchFamily="34" charset="0"/>
                        </a:rPr>
                        <a:t>By partialtextlink</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lgn="l"/>
                      <a:r>
                        <a:rPr lang="en-US" sz="2000" dirty="0">
                          <a:solidFill>
                            <a:schemeClr val="accent3">
                              <a:lumMod val="50000"/>
                            </a:schemeClr>
                          </a:solidFill>
                          <a:latin typeface="Tahoma" pitchFamily="34" charset="0"/>
                          <a:ea typeface="Tahoma" pitchFamily="34" charset="0"/>
                          <a:cs typeface="Tahoma" pitchFamily="34" charset="0"/>
                        </a:rPr>
                        <a:t>Use the HTML script highlighted to get PARTIAL TEXT</a:t>
                      </a:r>
                      <a:r>
                        <a:rPr lang="en-US" sz="2000" baseline="0" dirty="0">
                          <a:solidFill>
                            <a:schemeClr val="accent3">
                              <a:lumMod val="50000"/>
                            </a:schemeClr>
                          </a:solidFill>
                          <a:latin typeface="Tahoma" pitchFamily="34" charset="0"/>
                          <a:ea typeface="Tahoma" pitchFamily="34" charset="0"/>
                          <a:cs typeface="Tahoma" pitchFamily="34" charset="0"/>
                        </a:rPr>
                        <a:t> of the LINK element</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PARTIAL TEXT</a:t>
                      </a:r>
                      <a:r>
                        <a:rPr lang="en-US" sz="2000" baseline="0" dirty="0">
                          <a:solidFill>
                            <a:schemeClr val="accent3">
                              <a:lumMod val="50000"/>
                            </a:schemeClr>
                          </a:solidFill>
                          <a:latin typeface="Tahoma" pitchFamily="34" charset="0"/>
                          <a:ea typeface="Tahoma" pitchFamily="34" charset="0"/>
                          <a:cs typeface="Tahoma" pitchFamily="34" charset="0"/>
                        </a:rPr>
                        <a:t> of the LINK element</a:t>
                      </a:r>
                      <a:endParaRPr lang="en-IN" sz="20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000" dirty="0">
                          <a:solidFill>
                            <a:schemeClr val="accent3">
                              <a:lumMod val="50000"/>
                            </a:schemeClr>
                          </a:solidFill>
                          <a:latin typeface="Tahoma" pitchFamily="34" charset="0"/>
                          <a:ea typeface="Tahoma" pitchFamily="34" charset="0"/>
                          <a:cs typeface="Tahoma" pitchFamily="34" charset="0"/>
                        </a:rPr>
                        <a:t>Use the HTML script highlighted to get PARTIAL TEXT</a:t>
                      </a:r>
                      <a:r>
                        <a:rPr lang="en-US" sz="2000" baseline="0" dirty="0">
                          <a:solidFill>
                            <a:schemeClr val="accent3">
                              <a:lumMod val="50000"/>
                            </a:schemeClr>
                          </a:solidFill>
                          <a:latin typeface="Tahoma" pitchFamily="34" charset="0"/>
                          <a:ea typeface="Tahoma" pitchFamily="34" charset="0"/>
                          <a:cs typeface="Tahoma" pitchFamily="34" charset="0"/>
                        </a:rPr>
                        <a:t> of the LINK element</a:t>
                      </a:r>
                      <a:endParaRPr lang="en-IN" sz="20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0" y="842963"/>
            <a:ext cx="13177838" cy="6264275"/>
          </a:xfrm>
        </p:spPr>
        <p:txBody>
          <a:bodyPr/>
          <a:lstStyle/>
          <a:p>
            <a:pPr lvl="1" eaLnBrk="1" hangingPunct="1">
              <a:buNone/>
            </a:pPr>
            <a:r>
              <a:rPr lang="en-US" sz="1600" dirty="0"/>
              <a:t>	</a:t>
            </a:r>
          </a:p>
          <a:p>
            <a:pPr lvl="1" eaLnBrk="1" hangingPunct="1">
              <a:buNone/>
            </a:pPr>
            <a:endParaRPr lang="en-US" sz="1600" dirty="0"/>
          </a:p>
          <a:p>
            <a:pPr lvl="1" eaLnBrk="1" hangingPunct="1">
              <a:buNone/>
            </a:pPr>
            <a:endParaRPr lang="en-US" sz="1600" dirty="0"/>
          </a:p>
          <a:p>
            <a:pPr lvl="1" eaLnBrk="1" hangingPunct="1">
              <a:buNone/>
            </a:pPr>
            <a:endParaRPr lang="en-US" sz="1600" dirty="0"/>
          </a:p>
          <a:p>
            <a:pPr lvl="1" eaLnBrk="1" hangingPunct="1">
              <a:buNone/>
            </a:pPr>
            <a:r>
              <a:rPr lang="en-US" dirty="0"/>
              <a:t>	</a:t>
            </a:r>
            <a:r>
              <a:rPr lang="en-US" sz="6000" dirty="0">
                <a:solidFill>
                  <a:schemeClr val="accent3">
                    <a:lumMod val="50000"/>
                  </a:schemeClr>
                </a:solidFill>
                <a:latin typeface="Tahoma" pitchFamily="34" charset="0"/>
                <a:ea typeface="Tahoma" pitchFamily="34" charset="0"/>
                <a:cs typeface="Tahoma" pitchFamily="34" charset="0"/>
              </a:rPr>
              <a:t>Typical History of Selenium Tool</a:t>
            </a:r>
            <a:endParaRPr lang="en-IN" sz="6000" dirty="0">
              <a:solidFill>
                <a:schemeClr val="accent3">
                  <a:lumMod val="50000"/>
                </a:schemeClr>
              </a:solidFill>
              <a:latin typeface="Tahoma" pitchFamily="34" charset="0"/>
              <a:ea typeface="Tahoma" pitchFamily="34" charset="0"/>
              <a:cs typeface="Tahoma" pitchFamily="34" charset="0"/>
            </a:endParaRPr>
          </a:p>
          <a:p>
            <a:pPr lvl="1" eaLnBrk="1" hangingPunct="1">
              <a:buFont typeface="Arial" charset="0"/>
              <a:buNone/>
            </a:pPr>
            <a:endParaRPr lang="en-US" sz="1600" b="1" dirty="0">
              <a:latin typeface="Times New Roman" pitchFamily="18" charset="0"/>
              <a:cs typeface="Times New Roman" pitchFamily="18" charset="0"/>
              <a:sym typeface="Copperplat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r>
              <a:rPr lang="en-IN" sz="2800" b="1" dirty="0">
                <a:latin typeface="Arial" pitchFamily="34" charset="0"/>
                <a:ea typeface="Verdana" pitchFamily="34" charset="0"/>
                <a:cs typeface="Arial" pitchFamily="34" charset="0"/>
                <a:sym typeface="Copperplate"/>
              </a:rPr>
              <a:t>Various Locator Strategies for Identifying Web Elements – Contd</a:t>
            </a:r>
            <a:r>
              <a:rPr lang="en-IN" sz="3200" b="1" dirty="0">
                <a:latin typeface="Arial" pitchFamily="34" charset="0"/>
                <a:ea typeface="Verdana" pitchFamily="34" charset="0"/>
                <a:cs typeface="Arial" pitchFamily="34" charset="0"/>
                <a:sym typeface="Copperplate"/>
              </a:rPr>
              <a:t>.</a:t>
            </a:r>
          </a:p>
        </p:txBody>
      </p:sp>
      <p:sp>
        <p:nvSpPr>
          <p:cNvPr id="5" name="TextBox 4"/>
          <p:cNvSpPr txBox="1"/>
          <p:nvPr/>
        </p:nvSpPr>
        <p:spPr>
          <a:xfrm>
            <a:off x="665312" y="842591"/>
            <a:ext cx="12385376" cy="1815882"/>
          </a:xfrm>
          <a:prstGeom prst="rect">
            <a:avLst/>
          </a:prstGeom>
          <a:noFill/>
        </p:spPr>
        <p:txBody>
          <a:bodyPr wrap="square" rtlCol="0">
            <a:spAutoFit/>
          </a:bodyPr>
          <a:lstStyle/>
          <a:p>
            <a:pPr>
              <a:buFont typeface="Arial" pitchFamily="34" charset="0"/>
              <a:buChar char="•"/>
            </a:pPr>
            <a:r>
              <a:rPr lang="en-US" dirty="0">
                <a:latin typeface="Tahoma" pitchFamily="34" charset="0"/>
                <a:ea typeface="Tahoma" pitchFamily="34" charset="0"/>
                <a:cs typeface="Tahoma" pitchFamily="34" charset="0"/>
              </a:rPr>
              <a:t>Usage of tools to find locators</a:t>
            </a: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342021419"/>
              </p:ext>
            </p:extLst>
          </p:nvPr>
        </p:nvGraphicFramePr>
        <p:xfrm>
          <a:off x="305272" y="1490663"/>
          <a:ext cx="13105929" cy="5900112"/>
        </p:xfrm>
        <a:graphic>
          <a:graphicData uri="http://schemas.openxmlformats.org/drawingml/2006/table">
            <a:tbl>
              <a:tblPr firstRow="1" bandRow="1">
                <a:tableStyleId>{93296810-A885-4BE3-A3E7-6D5BEEA58F35}</a:tableStyleId>
              </a:tblPr>
              <a:tblGrid>
                <a:gridCol w="2023063">
                  <a:extLst>
                    <a:ext uri="{9D8B030D-6E8A-4147-A177-3AD203B41FA5}">
                      <a16:colId xmlns:a16="http://schemas.microsoft.com/office/drawing/2014/main" val="20000"/>
                    </a:ext>
                  </a:extLst>
                </a:gridCol>
                <a:gridCol w="3166533">
                  <a:extLst>
                    <a:ext uri="{9D8B030D-6E8A-4147-A177-3AD203B41FA5}">
                      <a16:colId xmlns:a16="http://schemas.microsoft.com/office/drawing/2014/main" val="20001"/>
                    </a:ext>
                  </a:extLst>
                </a:gridCol>
                <a:gridCol w="3166533">
                  <a:extLst>
                    <a:ext uri="{9D8B030D-6E8A-4147-A177-3AD203B41FA5}">
                      <a16:colId xmlns:a16="http://schemas.microsoft.com/office/drawing/2014/main" val="20002"/>
                    </a:ext>
                  </a:extLst>
                </a:gridCol>
                <a:gridCol w="2374900">
                  <a:extLst>
                    <a:ext uri="{9D8B030D-6E8A-4147-A177-3AD203B41FA5}">
                      <a16:colId xmlns:a16="http://schemas.microsoft.com/office/drawing/2014/main" val="20003"/>
                    </a:ext>
                  </a:extLst>
                </a:gridCol>
                <a:gridCol w="2374900">
                  <a:extLst>
                    <a:ext uri="{9D8B030D-6E8A-4147-A177-3AD203B41FA5}">
                      <a16:colId xmlns:a16="http://schemas.microsoft.com/office/drawing/2014/main" val="2825595853"/>
                    </a:ext>
                  </a:extLst>
                </a:gridCol>
              </a:tblGrid>
              <a:tr h="1421491">
                <a:tc>
                  <a:txBody>
                    <a:bodyPr/>
                    <a:lstStyle/>
                    <a:p>
                      <a:pPr algn="ctr"/>
                      <a:r>
                        <a:rPr lang="en-US" sz="1800" dirty="0">
                          <a:latin typeface="Tahoma" pitchFamily="34" charset="0"/>
                          <a:ea typeface="Tahoma" pitchFamily="34" charset="0"/>
                          <a:cs typeface="Tahoma" pitchFamily="34" charset="0"/>
                        </a:rPr>
                        <a:t>Locating Strategy</a:t>
                      </a:r>
                      <a:endParaRPr lang="en-IN" sz="1800" dirty="0">
                        <a:latin typeface="Tahoma" pitchFamily="34" charset="0"/>
                        <a:ea typeface="Tahoma" pitchFamily="34" charset="0"/>
                        <a:cs typeface="Tahoma" pitchFamily="34" charset="0"/>
                      </a:endParaRPr>
                    </a:p>
                  </a:txBody>
                  <a:tcPr/>
                </a:tc>
                <a:tc>
                  <a:txBody>
                    <a:bodyPr/>
                    <a:lstStyle/>
                    <a:p>
                      <a:pPr algn="ctr"/>
                      <a:r>
                        <a:rPr lang="en-US" sz="1800" dirty="0">
                          <a:latin typeface="Tahoma" pitchFamily="34" charset="0"/>
                          <a:ea typeface="Tahoma" pitchFamily="34" charset="0"/>
                          <a:cs typeface="Tahoma" pitchFamily="34" charset="0"/>
                        </a:rPr>
                        <a:t>Inspect Element</a:t>
                      </a:r>
                      <a:r>
                        <a:rPr lang="en-US" sz="1800" baseline="0" dirty="0">
                          <a:latin typeface="Tahoma" pitchFamily="34" charset="0"/>
                          <a:ea typeface="Tahoma" pitchFamily="34" charset="0"/>
                          <a:cs typeface="Tahoma" pitchFamily="34" charset="0"/>
                        </a:rPr>
                        <a:t> (Firefox)</a:t>
                      </a:r>
                      <a:endParaRPr lang="en-IN" sz="18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1800" dirty="0">
                          <a:latin typeface="Tahoma" pitchFamily="34" charset="0"/>
                          <a:ea typeface="Tahoma" pitchFamily="34" charset="0"/>
                          <a:cs typeface="Tahoma" pitchFamily="34" charset="0"/>
                        </a:rPr>
                        <a:t>Inspect Element</a:t>
                      </a:r>
                      <a:r>
                        <a:rPr lang="en-US" sz="1800" baseline="0" dirty="0">
                          <a:latin typeface="Tahoma" pitchFamily="34" charset="0"/>
                          <a:ea typeface="Tahoma" pitchFamily="34" charset="0"/>
                          <a:cs typeface="Tahoma" pitchFamily="34" charset="0"/>
                        </a:rPr>
                        <a:t> (Chrome</a:t>
                      </a:r>
                      <a:endParaRPr lang="en-IN" sz="1800" dirty="0">
                        <a:latin typeface="Tahoma" pitchFamily="34" charset="0"/>
                        <a:ea typeface="Tahoma" pitchFamily="34" charset="0"/>
                        <a:cs typeface="Tahoma" pitchFamily="34" charset="0"/>
                      </a:endParaRPr>
                    </a:p>
                    <a:p>
                      <a:pPr algn="ctr"/>
                      <a:endParaRPr lang="en-IN" sz="18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1800" dirty="0">
                          <a:latin typeface="Tahoma" pitchFamily="34" charset="0"/>
                          <a:ea typeface="Tahoma" pitchFamily="34" charset="0"/>
                          <a:cs typeface="Tahoma" pitchFamily="34" charset="0"/>
                        </a:rPr>
                        <a:t>Inspect Element</a:t>
                      </a:r>
                      <a:r>
                        <a:rPr lang="en-US" sz="1800" baseline="0" dirty="0">
                          <a:latin typeface="Tahoma" pitchFamily="34" charset="0"/>
                          <a:ea typeface="Tahoma" pitchFamily="34" charset="0"/>
                          <a:cs typeface="Tahoma" pitchFamily="34" charset="0"/>
                        </a:rPr>
                        <a:t> (IE)</a:t>
                      </a:r>
                      <a:endParaRPr lang="en-IN" sz="1800" dirty="0">
                        <a:latin typeface="Tahoma" pitchFamily="34" charset="0"/>
                        <a:ea typeface="Tahoma" pitchFamily="34" charset="0"/>
                        <a:cs typeface="Tahoma" pitchFamily="34" charset="0"/>
                      </a:endParaRPr>
                    </a:p>
                    <a:p>
                      <a:pPr algn="ctr"/>
                      <a:endParaRPr lang="en-IN" sz="18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1800" dirty="0">
                          <a:latin typeface="Tahoma" pitchFamily="34" charset="0"/>
                          <a:ea typeface="Tahoma" pitchFamily="34" charset="0"/>
                          <a:cs typeface="Tahoma" pitchFamily="34" charset="0"/>
                        </a:rPr>
                        <a:t>Inspect Element</a:t>
                      </a:r>
                      <a:r>
                        <a:rPr lang="en-US" sz="1800" baseline="0" dirty="0">
                          <a:latin typeface="Tahoma" pitchFamily="34" charset="0"/>
                          <a:ea typeface="Tahoma" pitchFamily="34" charset="0"/>
                          <a:cs typeface="Tahoma" pitchFamily="34" charset="0"/>
                        </a:rPr>
                        <a:t> (EDGE)</a:t>
                      </a:r>
                      <a:endParaRPr lang="en-IN" sz="18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2466941">
                <a:tc>
                  <a:txBody>
                    <a:bodyPr/>
                    <a:lstStyle/>
                    <a:p>
                      <a:pPr algn="l"/>
                      <a:r>
                        <a:rPr lang="en-US" sz="1800" dirty="0">
                          <a:solidFill>
                            <a:schemeClr val="accent3">
                              <a:lumMod val="50000"/>
                            </a:schemeClr>
                          </a:solidFill>
                          <a:latin typeface="Tahoma" pitchFamily="34" charset="0"/>
                          <a:ea typeface="Tahoma" pitchFamily="34" charset="0"/>
                          <a:cs typeface="Tahoma" pitchFamily="34" charset="0"/>
                        </a:rPr>
                        <a:t>By </a:t>
                      </a:r>
                      <a:r>
                        <a:rPr lang="en-US" sz="1800" dirty="0" err="1">
                          <a:solidFill>
                            <a:schemeClr val="accent3">
                              <a:lumMod val="50000"/>
                            </a:schemeClr>
                          </a:solidFill>
                          <a:latin typeface="Tahoma" pitchFamily="34" charset="0"/>
                          <a:ea typeface="Tahoma" pitchFamily="34" charset="0"/>
                          <a:cs typeface="Tahoma" pitchFamily="34" charset="0"/>
                        </a:rPr>
                        <a:t>xPath</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3">
                              <a:lumMod val="50000"/>
                            </a:schemeClr>
                          </a:solidFill>
                          <a:latin typeface="Tahoma" pitchFamily="34" charset="0"/>
                          <a:ea typeface="Tahoma" pitchFamily="34" charset="0"/>
                          <a:cs typeface="Tahoma" pitchFamily="34" charset="0"/>
                        </a:rPr>
                        <a:t>Right click on the</a:t>
                      </a:r>
                      <a:r>
                        <a:rPr lang="en-US" sz="1800" baseline="0" dirty="0">
                          <a:solidFill>
                            <a:schemeClr val="accent3">
                              <a:lumMod val="50000"/>
                            </a:schemeClr>
                          </a:solidFill>
                          <a:latin typeface="Tahoma" pitchFamily="34" charset="0"/>
                          <a:ea typeface="Tahoma" pitchFamily="34" charset="0"/>
                          <a:cs typeface="Tahoma" pitchFamily="34" charset="0"/>
                        </a:rPr>
                        <a:t> HTML highlighted for the web element and choose COPY&gt;XPath</a:t>
                      </a:r>
                      <a:endParaRPr lang="en-IN" sz="1800" dirty="0">
                        <a:solidFill>
                          <a:schemeClr val="accent3">
                            <a:lumMod val="50000"/>
                          </a:schemeClr>
                        </a:solidFill>
                        <a:latin typeface="Tahoma" pitchFamily="34" charset="0"/>
                        <a:ea typeface="Tahoma" pitchFamily="34" charset="0"/>
                        <a:cs typeface="Tahoma" pitchFamily="34" charset="0"/>
                      </a:endParaRPr>
                    </a:p>
                    <a:p>
                      <a:pPr algn="l"/>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lgn="l"/>
                      <a:r>
                        <a:rPr lang="en-US" sz="1800" dirty="0">
                          <a:solidFill>
                            <a:schemeClr val="accent3">
                              <a:lumMod val="50000"/>
                            </a:schemeClr>
                          </a:solidFill>
                          <a:latin typeface="Tahoma" pitchFamily="34" charset="0"/>
                          <a:ea typeface="Tahoma" pitchFamily="34" charset="0"/>
                          <a:cs typeface="Tahoma" pitchFamily="34" charset="0"/>
                        </a:rPr>
                        <a:t>Right click on the</a:t>
                      </a:r>
                      <a:r>
                        <a:rPr lang="en-US" sz="1800" baseline="0" dirty="0">
                          <a:solidFill>
                            <a:schemeClr val="accent3">
                              <a:lumMod val="50000"/>
                            </a:schemeClr>
                          </a:solidFill>
                          <a:latin typeface="Tahoma" pitchFamily="34" charset="0"/>
                          <a:ea typeface="Tahoma" pitchFamily="34" charset="0"/>
                          <a:cs typeface="Tahoma" pitchFamily="34" charset="0"/>
                        </a:rPr>
                        <a:t> HTML highlighted for the web element and choose COPY&gt;COPY XPath</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lgn="l"/>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3">
                              <a:lumMod val="50000"/>
                            </a:schemeClr>
                          </a:solidFill>
                          <a:latin typeface="Tahoma" pitchFamily="34" charset="0"/>
                          <a:ea typeface="Tahoma" pitchFamily="34" charset="0"/>
                          <a:cs typeface="Tahoma" pitchFamily="34" charset="0"/>
                        </a:rPr>
                        <a:t>Right click on the</a:t>
                      </a:r>
                      <a:r>
                        <a:rPr lang="en-US" sz="1800" baseline="0" dirty="0">
                          <a:solidFill>
                            <a:schemeClr val="accent3">
                              <a:lumMod val="50000"/>
                            </a:schemeClr>
                          </a:solidFill>
                          <a:latin typeface="Tahoma" pitchFamily="34" charset="0"/>
                          <a:ea typeface="Tahoma" pitchFamily="34" charset="0"/>
                          <a:cs typeface="Tahoma" pitchFamily="34" charset="0"/>
                        </a:rPr>
                        <a:t> HTML highlighted for the web element and choose COPY&gt;COPY XPath</a:t>
                      </a:r>
                      <a:endParaRPr lang="en-IN" sz="1800" dirty="0">
                        <a:solidFill>
                          <a:schemeClr val="accent3">
                            <a:lumMod val="50000"/>
                          </a:schemeClr>
                        </a:solidFill>
                        <a:latin typeface="Tahoma" pitchFamily="34" charset="0"/>
                        <a:ea typeface="Tahoma" pitchFamily="34" charset="0"/>
                        <a:cs typeface="Tahoma" pitchFamily="34" charset="0"/>
                      </a:endParaRPr>
                    </a:p>
                    <a:p>
                      <a:pPr algn="l"/>
                      <a:endParaRPr lang="en-IN" sz="18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r h="1749528">
                <a:tc>
                  <a:txBody>
                    <a:bodyPr/>
                    <a:lstStyle/>
                    <a:p>
                      <a:pPr algn="l"/>
                      <a:r>
                        <a:rPr lang="en-US" sz="1800" dirty="0">
                          <a:solidFill>
                            <a:schemeClr val="accent3">
                              <a:lumMod val="50000"/>
                            </a:schemeClr>
                          </a:solidFill>
                          <a:latin typeface="Tahoma" pitchFamily="34" charset="0"/>
                          <a:ea typeface="Tahoma" pitchFamily="34" charset="0"/>
                          <a:cs typeface="Tahoma" pitchFamily="34" charset="0"/>
                        </a:rPr>
                        <a:t>By cssSelector</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lgn="l"/>
                      <a:r>
                        <a:rPr lang="en-US" sz="1800" dirty="0">
                          <a:solidFill>
                            <a:schemeClr val="accent3">
                              <a:lumMod val="50000"/>
                            </a:schemeClr>
                          </a:solidFill>
                          <a:latin typeface="Tahoma" pitchFamily="34" charset="0"/>
                          <a:ea typeface="Tahoma" pitchFamily="34" charset="0"/>
                          <a:cs typeface="Tahoma" pitchFamily="34" charset="0"/>
                        </a:rPr>
                        <a:t>Right click on the HTML</a:t>
                      </a:r>
                      <a:r>
                        <a:rPr lang="en-US" sz="1800" baseline="0" dirty="0">
                          <a:solidFill>
                            <a:schemeClr val="accent3">
                              <a:lumMod val="50000"/>
                            </a:schemeClr>
                          </a:solidFill>
                          <a:latin typeface="Tahoma" pitchFamily="34" charset="0"/>
                          <a:ea typeface="Tahoma" pitchFamily="34" charset="0"/>
                          <a:cs typeface="Tahoma" pitchFamily="34" charset="0"/>
                        </a:rPr>
                        <a:t> script of the web element and choose  “COPY CSS SELECTOR”</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1800" dirty="0">
                          <a:solidFill>
                            <a:schemeClr val="accent3">
                              <a:lumMod val="50000"/>
                            </a:schemeClr>
                          </a:solidFill>
                          <a:latin typeface="Tahoma" pitchFamily="34" charset="0"/>
                          <a:ea typeface="Tahoma" pitchFamily="34" charset="0"/>
                          <a:cs typeface="Tahoma" pitchFamily="34" charset="0"/>
                        </a:rPr>
                        <a:t>Right click on the</a:t>
                      </a:r>
                      <a:r>
                        <a:rPr lang="en-US" sz="1800" baseline="0" dirty="0">
                          <a:solidFill>
                            <a:schemeClr val="accent3">
                              <a:lumMod val="50000"/>
                            </a:schemeClr>
                          </a:solidFill>
                          <a:latin typeface="Tahoma" pitchFamily="34" charset="0"/>
                          <a:ea typeface="Tahoma" pitchFamily="34" charset="0"/>
                          <a:cs typeface="Tahoma" pitchFamily="34" charset="0"/>
                        </a:rPr>
                        <a:t> HTML highlighted for the web element and choose COPY&gt;COPY Selector</a:t>
                      </a:r>
                      <a:endParaRPr lang="en-IN" sz="1800" dirty="0">
                        <a:solidFill>
                          <a:schemeClr val="accent3">
                            <a:lumMod val="50000"/>
                          </a:schemeClr>
                        </a:solidFill>
                        <a:latin typeface="Tahoma" pitchFamily="34" charset="0"/>
                        <a:ea typeface="Tahoma" pitchFamily="34" charset="0"/>
                        <a:cs typeface="Tahoma" pitchFamily="34" charset="0"/>
                      </a:endParaRPr>
                    </a:p>
                    <a:p>
                      <a:pPr marL="0" marR="0" indent="0" algn="l" defTabSz="1201704" rtl="0" eaLnBrk="1" fontAlgn="auto" latinLnBrk="0" hangingPunct="1">
                        <a:lnSpc>
                          <a:spcPct val="100000"/>
                        </a:lnSpc>
                        <a:spcBef>
                          <a:spcPts val="0"/>
                        </a:spcBef>
                        <a:spcAft>
                          <a:spcPts val="0"/>
                        </a:spcAft>
                        <a:buClrTx/>
                        <a:buSzTx/>
                        <a:buFontTx/>
                        <a:buNone/>
                        <a:tabLst/>
                        <a:defRPr/>
                      </a:pP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1800" dirty="0">
                          <a:solidFill>
                            <a:schemeClr val="accent3">
                              <a:lumMod val="50000"/>
                            </a:schemeClr>
                          </a:solidFill>
                          <a:latin typeface="Tahoma" pitchFamily="34" charset="0"/>
                          <a:ea typeface="Tahoma" pitchFamily="34" charset="0"/>
                          <a:cs typeface="Tahoma" pitchFamily="34" charset="0"/>
                        </a:rPr>
                        <a:t>Right click on the</a:t>
                      </a:r>
                      <a:r>
                        <a:rPr lang="en-US" sz="1800" baseline="0" dirty="0">
                          <a:solidFill>
                            <a:schemeClr val="accent3">
                              <a:lumMod val="50000"/>
                            </a:schemeClr>
                          </a:solidFill>
                          <a:latin typeface="Tahoma" pitchFamily="34" charset="0"/>
                          <a:ea typeface="Tahoma" pitchFamily="34" charset="0"/>
                          <a:cs typeface="Tahoma" pitchFamily="34" charset="0"/>
                        </a:rPr>
                        <a:t> HTML highlighted for the web element and choose COPY&gt;COPY Selector</a:t>
                      </a:r>
                      <a:endParaRPr lang="en-IN" sz="1800" dirty="0">
                        <a:solidFill>
                          <a:schemeClr val="accent3">
                            <a:lumMod val="50000"/>
                          </a:schemeClr>
                        </a:solidFill>
                        <a:latin typeface="Tahoma" pitchFamily="34" charset="0"/>
                        <a:ea typeface="Tahoma" pitchFamily="34" charset="0"/>
                        <a:cs typeface="Tahoma" pitchFamily="34" charset="0"/>
                      </a:endParaRPr>
                    </a:p>
                    <a:p>
                      <a:pPr marL="0" marR="0" indent="0" algn="l" defTabSz="1201704" rtl="0" eaLnBrk="1" fontAlgn="auto" latinLnBrk="0" hangingPunct="1">
                        <a:lnSpc>
                          <a:spcPct val="100000"/>
                        </a:lnSpc>
                        <a:spcBef>
                          <a:spcPts val="0"/>
                        </a:spcBef>
                        <a:spcAft>
                          <a:spcPts val="0"/>
                        </a:spcAft>
                        <a:buClrTx/>
                        <a:buSzTx/>
                        <a:buFontTx/>
                        <a:buNone/>
                        <a:tabLst/>
                        <a:defRPr/>
                      </a:pPr>
                      <a:endParaRPr lang="en-IN" sz="1800" dirty="0">
                        <a:solidFill>
                          <a:schemeClr val="accent3">
                            <a:lumMod val="50000"/>
                          </a:schemeClr>
                        </a:solidFill>
                        <a:latin typeface="Tahoma" pitchFamily="34" charset="0"/>
                        <a:ea typeface="Tahoma" pitchFamily="34" charset="0"/>
                        <a:cs typeface="Tahoma" pitchFamily="34" charset="0"/>
                      </a:endParaRPr>
                    </a:p>
                    <a:p>
                      <a:pPr marL="0" marR="0" indent="0" algn="l" defTabSz="1201704" rtl="0" eaLnBrk="1" fontAlgn="auto" latinLnBrk="0" hangingPunct="1">
                        <a:lnSpc>
                          <a:spcPct val="100000"/>
                        </a:lnSpc>
                        <a:spcBef>
                          <a:spcPts val="0"/>
                        </a:spcBef>
                        <a:spcAft>
                          <a:spcPts val="0"/>
                        </a:spcAft>
                        <a:buClrTx/>
                        <a:buSzTx/>
                        <a:buFontTx/>
                        <a:buNone/>
                        <a:tabLst/>
                        <a:defRPr/>
                      </a:pPr>
                      <a:endParaRPr lang="en-IN" sz="18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sz="2400" b="1" dirty="0">
                <a:solidFill>
                  <a:schemeClr val="accent3">
                    <a:lumMod val="50000"/>
                  </a:schemeClr>
                </a:solidFill>
                <a:latin typeface="Tahoma" pitchFamily="34" charset="0"/>
                <a:ea typeface="Tahoma" pitchFamily="34" charset="0"/>
                <a:cs typeface="Tahoma" pitchFamily="34" charset="0"/>
                <a:sym typeface="Copperplate"/>
              </a:rPr>
              <a:t>Practical – Case Study</a:t>
            </a:r>
          </a:p>
          <a:p>
            <a:pPr marL="514350" lvl="1" indent="-514350" eaLnBrk="1" hangingPunct="1">
              <a:buAutoNum type="arabicPeriod"/>
            </a:pPr>
            <a:r>
              <a:rPr lang="en-US" sz="2400" dirty="0">
                <a:solidFill>
                  <a:schemeClr val="accent3">
                    <a:lumMod val="50000"/>
                  </a:schemeClr>
                </a:solidFill>
                <a:latin typeface="Tahoma" pitchFamily="34" charset="0"/>
                <a:ea typeface="Tahoma" pitchFamily="34" charset="0"/>
                <a:cs typeface="Tahoma" pitchFamily="34" charset="0"/>
                <a:sym typeface="Copperplate"/>
              </a:rPr>
              <a:t>Usage of id, class,  name attributes and its values picked from INSPECT ELEMENT of Chrome browser</a:t>
            </a:r>
          </a:p>
          <a:p>
            <a:pPr marL="514350" lvl="1" indent="-514350">
              <a:buAutoNum type="arabicPeriod"/>
            </a:pPr>
            <a:r>
              <a:rPr lang="en-US" sz="2400" dirty="0">
                <a:solidFill>
                  <a:schemeClr val="accent3">
                    <a:lumMod val="50000"/>
                  </a:schemeClr>
                </a:solidFill>
                <a:latin typeface="Tahoma" pitchFamily="34" charset="0"/>
                <a:ea typeface="Tahoma" pitchFamily="34" charset="0"/>
                <a:cs typeface="Tahoma" pitchFamily="34" charset="0"/>
                <a:sym typeface="Copperplate"/>
              </a:rPr>
              <a:t>Usage of id, class, name attributes and its values picked from INSPECT ELEMENT of Firefox browser .</a:t>
            </a:r>
          </a:p>
          <a:p>
            <a:pPr marL="815975" lvl="2" indent="-514350" algn="just" eaLnBrk="1" hangingPunct="1">
              <a:buNone/>
            </a:pPr>
            <a:endParaRPr lang="en-US" dirty="0">
              <a:solidFill>
                <a:schemeClr val="accent3">
                  <a:lumMod val="50000"/>
                </a:schemeClr>
              </a:solidFill>
              <a:latin typeface="Tahoma" pitchFamily="34" charset="0"/>
              <a:ea typeface="Tahoma" pitchFamily="34" charset="0"/>
              <a:cs typeface="Tahoma" pitchFamily="34" charset="0"/>
              <a:sym typeface="Copperplate"/>
            </a:endParaRPr>
          </a:p>
          <a:p>
            <a:pPr marL="815975" lvl="2" indent="-514350" algn="just" eaLnBrk="1" hangingPunct="1">
              <a:buNone/>
            </a:pPr>
            <a:r>
              <a:rPr lang="en-US" sz="2800" b="1" dirty="0">
                <a:solidFill>
                  <a:srgbClr val="FF0000"/>
                </a:solidFill>
                <a:latin typeface="Tahoma" pitchFamily="34" charset="0"/>
                <a:ea typeface="Tahoma" pitchFamily="34" charset="0"/>
                <a:cs typeface="Tahoma" pitchFamily="34" charset="0"/>
                <a:sym typeface="Copperplate"/>
              </a:rPr>
              <a:t>Case study carried out to see usage and repercussion when</a:t>
            </a:r>
          </a:p>
          <a:p>
            <a:pPr marL="815975" lvl="2" indent="-514350" algn="just" eaLnBrk="1" hangingPunct="1">
              <a:buNone/>
            </a:pPr>
            <a:r>
              <a:rPr lang="en-US" sz="2800" b="1" dirty="0">
                <a:solidFill>
                  <a:srgbClr val="FF0000"/>
                </a:solidFill>
                <a:latin typeface="Tahoma" pitchFamily="34" charset="0"/>
                <a:ea typeface="Tahoma" pitchFamily="34" charset="0"/>
                <a:cs typeface="Tahoma" pitchFamily="34" charset="0"/>
                <a:sym typeface="Copperplate"/>
              </a:rPr>
              <a:t>automating complex application like GOOGLE SEARCH. </a:t>
            </a:r>
            <a:endParaRPr lang="en-IN" sz="2800" b="1" dirty="0">
              <a:solidFill>
                <a:srgbClr val="FF0000"/>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r>
              <a:rPr lang="en-IN" sz="3200" b="1" dirty="0">
                <a:latin typeface="Arial" pitchFamily="34" charset="0"/>
                <a:ea typeface="Tahoma" pitchFamily="34" charset="0"/>
                <a:cs typeface="Arial" pitchFamily="34" charset="0"/>
                <a:sym typeface="Copperplate"/>
              </a:rPr>
              <a:t>Identifying WebElement using ID, Name, Class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842963"/>
            <a:ext cx="12601872"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3">
                    <a:lumMod val="50000"/>
                  </a:schemeClr>
                </a:solidFill>
                <a:latin typeface="Tahoma" pitchFamily="34" charset="0"/>
                <a:ea typeface="Tahoma" pitchFamily="34" charset="0"/>
                <a:cs typeface="Tahoma" pitchFamily="34" charset="0"/>
                <a:sym typeface="Copperplate"/>
              </a:rPr>
              <a:t>Topics :</a:t>
            </a:r>
            <a:r>
              <a:rPr lang="en-US" dirty="0">
                <a:solidFill>
                  <a:schemeClr val="accent3">
                    <a:lumMod val="50000"/>
                  </a:schemeClr>
                </a:solidFill>
                <a:latin typeface="Tahoma" pitchFamily="34" charset="0"/>
                <a:ea typeface="Tahoma" pitchFamily="34" charset="0"/>
                <a:cs typeface="Tahoma" pitchFamily="34" charset="0"/>
                <a:sym typeface="Copperplate"/>
              </a:rPr>
              <a:t> </a:t>
            </a:r>
          </a:p>
          <a:p>
            <a:pPr lvl="1" eaLnBrk="1" hangingPunct="1">
              <a:buNone/>
            </a:pPr>
            <a:endParaRPr lang="en-IN"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Finding XPATH to identify web elements</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Absolute and Partial Xpath</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Creating Customized Xpaths without Inspect Element</a:t>
            </a: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pPr defTabSz="914400">
              <a:spcBef>
                <a:spcPct val="50000"/>
              </a:spcBef>
            </a:pPr>
            <a:r>
              <a:rPr lang="en-US" sz="3200" b="1" dirty="0">
                <a:latin typeface="Calibri" pitchFamily="34" charset="0"/>
                <a:cs typeface="Times New Roman" pitchFamily="18" charset="0"/>
              </a:rPr>
              <a:t>Selenium WebDriver - 6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defRPr/>
            </a:pPr>
            <a:endParaRPr lang="en-US" b="0" dirty="0">
              <a:solidFill>
                <a:schemeClr val="accent3">
                  <a:lumMod val="50000"/>
                </a:schemeClr>
              </a:solidFill>
              <a:latin typeface="Tahoma" pitchFamily="34" charset="0"/>
              <a:ea typeface="Tahoma" pitchFamily="34" charset="0"/>
              <a:cs typeface="Tahoma" pitchFamily="34" charset="0"/>
            </a:endParaRPr>
          </a:p>
          <a:p>
            <a:pPr lvl="1">
              <a:defRPr/>
            </a:pPr>
            <a:endParaRPr lang="en-US" dirty="0">
              <a:solidFill>
                <a:schemeClr val="accent3">
                  <a:lumMod val="50000"/>
                </a:schemeClr>
              </a:solidFill>
              <a:latin typeface="Tahoma" pitchFamily="34" charset="0"/>
              <a:ea typeface="Tahoma" pitchFamily="34" charset="0"/>
              <a:cs typeface="Tahoma" pitchFamily="34" charset="0"/>
            </a:endParaRPr>
          </a:p>
          <a:p>
            <a:pPr lvl="1">
              <a:defRPr/>
            </a:pPr>
            <a:endParaRPr lang="en-US" b="0" dirty="0">
              <a:solidFill>
                <a:schemeClr val="accent3">
                  <a:lumMod val="50000"/>
                </a:schemeClr>
              </a:solidFill>
              <a:latin typeface="Tahoma" pitchFamily="34" charset="0"/>
              <a:ea typeface="Tahoma" pitchFamily="34" charset="0"/>
              <a:cs typeface="Tahoma" pitchFamily="34" charset="0"/>
            </a:endParaRPr>
          </a:p>
          <a:p>
            <a:pPr lvl="1">
              <a:defRPr/>
            </a:pPr>
            <a:r>
              <a:rPr lang="en-US" b="0" dirty="0">
                <a:solidFill>
                  <a:schemeClr val="accent3">
                    <a:lumMod val="50000"/>
                  </a:schemeClr>
                </a:solidFill>
                <a:latin typeface="Tahoma" pitchFamily="34" charset="0"/>
                <a:ea typeface="Tahoma" pitchFamily="34" charset="0"/>
                <a:cs typeface="Tahoma" pitchFamily="34" charset="0"/>
              </a:rPr>
              <a:t>Practical - </a:t>
            </a:r>
            <a:r>
              <a:rPr lang="en-IN" b="1" dirty="0">
                <a:solidFill>
                  <a:schemeClr val="accent3">
                    <a:lumMod val="50000"/>
                  </a:schemeClr>
                </a:solidFill>
                <a:latin typeface="Tahoma" pitchFamily="34" charset="0"/>
                <a:ea typeface="Tahoma" pitchFamily="34" charset="0"/>
                <a:cs typeface="Tahoma" pitchFamily="34" charset="0"/>
                <a:sym typeface="Copperplate"/>
              </a:rPr>
              <a:t>Finding XPATH to identify web elements</a:t>
            </a:r>
          </a:p>
          <a:p>
            <a:pPr lvl="1">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0">
              <a:defRPr/>
            </a:pP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23220"/>
          </a:xfrm>
          <a:prstGeom prst="rect">
            <a:avLst/>
          </a:prstGeom>
          <a:noFill/>
          <a:ln w="9525">
            <a:noFill/>
            <a:miter lim="800000"/>
            <a:headEnd/>
            <a:tailEnd/>
          </a:ln>
        </p:spPr>
        <p:txBody>
          <a:bodyPr>
            <a:spAutoFit/>
          </a:bodyPr>
          <a:lstStyle/>
          <a:p>
            <a:r>
              <a:rPr lang="en-IN" sz="2800" b="1" dirty="0">
                <a:latin typeface="Arial" pitchFamily="34" charset="0"/>
                <a:ea typeface="Verdana" pitchFamily="34" charset="0"/>
                <a:cs typeface="Arial" pitchFamily="34" charset="0"/>
                <a:sym typeface="Copperplate"/>
              </a:rPr>
              <a:t>Finding XPATH to identify web elements</a:t>
            </a:r>
          </a:p>
        </p:txBody>
      </p:sp>
      <p:sp>
        <p:nvSpPr>
          <p:cNvPr id="5" name="TextBox 4"/>
          <p:cNvSpPr txBox="1"/>
          <p:nvPr/>
        </p:nvSpPr>
        <p:spPr>
          <a:xfrm>
            <a:off x="665312"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227502457"/>
              </p:ext>
            </p:extLst>
          </p:nvPr>
        </p:nvGraphicFramePr>
        <p:xfrm>
          <a:off x="233362" y="1346647"/>
          <a:ext cx="12529294" cy="2893724"/>
        </p:xfrm>
        <a:graphic>
          <a:graphicData uri="http://schemas.openxmlformats.org/drawingml/2006/table">
            <a:tbl>
              <a:tblPr firstRow="1" bandRow="1">
                <a:tableStyleId>{93296810-A885-4BE3-A3E7-6D5BEEA58F35}</a:tableStyleId>
              </a:tblPr>
              <a:tblGrid>
                <a:gridCol w="1934052">
                  <a:extLst>
                    <a:ext uri="{9D8B030D-6E8A-4147-A177-3AD203B41FA5}">
                      <a16:colId xmlns:a16="http://schemas.microsoft.com/office/drawing/2014/main" val="20000"/>
                    </a:ext>
                  </a:extLst>
                </a:gridCol>
                <a:gridCol w="3027212">
                  <a:extLst>
                    <a:ext uri="{9D8B030D-6E8A-4147-A177-3AD203B41FA5}">
                      <a16:colId xmlns:a16="http://schemas.microsoft.com/office/drawing/2014/main" val="20001"/>
                    </a:ext>
                  </a:extLst>
                </a:gridCol>
                <a:gridCol w="3027212">
                  <a:extLst>
                    <a:ext uri="{9D8B030D-6E8A-4147-A177-3AD203B41FA5}">
                      <a16:colId xmlns:a16="http://schemas.microsoft.com/office/drawing/2014/main" val="20002"/>
                    </a:ext>
                  </a:extLst>
                </a:gridCol>
                <a:gridCol w="2270409">
                  <a:extLst>
                    <a:ext uri="{9D8B030D-6E8A-4147-A177-3AD203B41FA5}">
                      <a16:colId xmlns:a16="http://schemas.microsoft.com/office/drawing/2014/main" val="20003"/>
                    </a:ext>
                  </a:extLst>
                </a:gridCol>
                <a:gridCol w="2270409">
                  <a:extLst>
                    <a:ext uri="{9D8B030D-6E8A-4147-A177-3AD203B41FA5}">
                      <a16:colId xmlns:a16="http://schemas.microsoft.com/office/drawing/2014/main" val="1430800939"/>
                    </a:ext>
                  </a:extLst>
                </a:gridCol>
              </a:tblGrid>
              <a:tr h="1156364">
                <a:tc>
                  <a:txBody>
                    <a:bodyPr/>
                    <a:lstStyle/>
                    <a:p>
                      <a:pPr algn="ctr"/>
                      <a:r>
                        <a:rPr lang="en-US" sz="1800" dirty="0">
                          <a:latin typeface="Tahoma" pitchFamily="34" charset="0"/>
                          <a:ea typeface="Tahoma" pitchFamily="34" charset="0"/>
                          <a:cs typeface="Tahoma" pitchFamily="34" charset="0"/>
                        </a:rPr>
                        <a:t>Locating Strategy</a:t>
                      </a:r>
                      <a:endParaRPr lang="en-IN" sz="1800" dirty="0">
                        <a:latin typeface="Tahoma" pitchFamily="34" charset="0"/>
                        <a:ea typeface="Tahoma" pitchFamily="34" charset="0"/>
                        <a:cs typeface="Tahoma" pitchFamily="34" charset="0"/>
                      </a:endParaRPr>
                    </a:p>
                  </a:txBody>
                  <a:tcPr/>
                </a:tc>
                <a:tc>
                  <a:txBody>
                    <a:bodyPr/>
                    <a:lstStyle/>
                    <a:p>
                      <a:pPr algn="ctr"/>
                      <a:r>
                        <a:rPr lang="en-US" sz="1800" dirty="0">
                          <a:latin typeface="Tahoma" pitchFamily="34" charset="0"/>
                          <a:ea typeface="Tahoma" pitchFamily="34" charset="0"/>
                          <a:cs typeface="Tahoma" pitchFamily="34" charset="0"/>
                        </a:rPr>
                        <a:t>Inspect Element</a:t>
                      </a:r>
                      <a:r>
                        <a:rPr lang="en-US" sz="1800" baseline="0" dirty="0">
                          <a:latin typeface="Tahoma" pitchFamily="34" charset="0"/>
                          <a:ea typeface="Tahoma" pitchFamily="34" charset="0"/>
                          <a:cs typeface="Tahoma" pitchFamily="34" charset="0"/>
                        </a:rPr>
                        <a:t> (Firefox)</a:t>
                      </a:r>
                      <a:endParaRPr lang="en-IN" sz="18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1800" dirty="0">
                          <a:latin typeface="Tahoma" pitchFamily="34" charset="0"/>
                          <a:ea typeface="Tahoma" pitchFamily="34" charset="0"/>
                          <a:cs typeface="Tahoma" pitchFamily="34" charset="0"/>
                        </a:rPr>
                        <a:t>Inspect Element</a:t>
                      </a:r>
                      <a:r>
                        <a:rPr lang="en-US" sz="1800" baseline="0" dirty="0">
                          <a:latin typeface="Tahoma" pitchFamily="34" charset="0"/>
                          <a:ea typeface="Tahoma" pitchFamily="34" charset="0"/>
                          <a:cs typeface="Tahoma" pitchFamily="34" charset="0"/>
                        </a:rPr>
                        <a:t> (Chrome</a:t>
                      </a:r>
                      <a:endParaRPr lang="en-IN" sz="1800" dirty="0">
                        <a:latin typeface="Tahoma" pitchFamily="34" charset="0"/>
                        <a:ea typeface="Tahoma" pitchFamily="34" charset="0"/>
                        <a:cs typeface="Tahoma" pitchFamily="34" charset="0"/>
                      </a:endParaRPr>
                    </a:p>
                    <a:p>
                      <a:pPr algn="ctr"/>
                      <a:endParaRPr lang="en-IN" sz="1800" dirty="0">
                        <a:latin typeface="Tahoma" pitchFamily="34" charset="0"/>
                        <a:ea typeface="Tahoma" pitchFamily="34" charset="0"/>
                        <a:cs typeface="Tahoma" pitchFamily="34" charset="0"/>
                      </a:endParaRPr>
                    </a:p>
                  </a:txBody>
                  <a:tcPr/>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1800" dirty="0">
                          <a:latin typeface="Tahoma" pitchFamily="34" charset="0"/>
                          <a:ea typeface="Tahoma" pitchFamily="34" charset="0"/>
                          <a:cs typeface="Tahoma" pitchFamily="34" charset="0"/>
                        </a:rPr>
                        <a:t>Inspect Element</a:t>
                      </a:r>
                      <a:r>
                        <a:rPr lang="en-US" sz="1800" baseline="0" dirty="0">
                          <a:latin typeface="Tahoma" pitchFamily="34" charset="0"/>
                          <a:ea typeface="Tahoma" pitchFamily="34" charset="0"/>
                          <a:cs typeface="Tahoma" pitchFamily="34" charset="0"/>
                        </a:rPr>
                        <a:t> (IE)</a:t>
                      </a:r>
                      <a:endParaRPr lang="en-IN" sz="1800" dirty="0">
                        <a:latin typeface="Tahoma" pitchFamily="34" charset="0"/>
                        <a:ea typeface="Tahoma" pitchFamily="34" charset="0"/>
                        <a:cs typeface="Tahoma" pitchFamily="34" charset="0"/>
                      </a:endParaRPr>
                    </a:p>
                    <a:p>
                      <a:pPr algn="ctr"/>
                      <a:endParaRPr lang="en-IN" sz="1800" dirty="0">
                        <a:latin typeface="Tahoma" pitchFamily="34" charset="0"/>
                        <a:ea typeface="Tahoma" pitchFamily="34" charset="0"/>
                        <a:cs typeface="Tahoma"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ahoma" pitchFamily="34" charset="0"/>
                          <a:ea typeface="Tahoma" pitchFamily="34" charset="0"/>
                          <a:cs typeface="Tahoma" pitchFamily="34" charset="0"/>
                        </a:rPr>
                        <a:t>Inspect Element</a:t>
                      </a:r>
                      <a:r>
                        <a:rPr lang="en-US" sz="1800" baseline="0" dirty="0">
                          <a:latin typeface="Tahoma" pitchFamily="34" charset="0"/>
                          <a:ea typeface="Tahoma" pitchFamily="34" charset="0"/>
                          <a:cs typeface="Tahoma" pitchFamily="34" charset="0"/>
                        </a:rPr>
                        <a:t> (EDGE)</a:t>
                      </a:r>
                      <a:endParaRPr lang="en-IN" sz="1800" dirty="0">
                        <a:latin typeface="Tahoma" pitchFamily="34" charset="0"/>
                        <a:ea typeface="Tahoma" pitchFamily="34" charset="0"/>
                        <a:cs typeface="Tahoma" pitchFamily="34" charset="0"/>
                      </a:endParaRPr>
                    </a:p>
                    <a:p>
                      <a:pPr algn="ctr"/>
                      <a:endParaRPr lang="en-IN" sz="1800"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1651948">
                <a:tc>
                  <a:txBody>
                    <a:bodyPr/>
                    <a:lstStyle/>
                    <a:p>
                      <a:pPr algn="l"/>
                      <a:r>
                        <a:rPr lang="en-US" sz="1800" dirty="0">
                          <a:solidFill>
                            <a:schemeClr val="accent3">
                              <a:lumMod val="50000"/>
                            </a:schemeClr>
                          </a:solidFill>
                          <a:latin typeface="Tahoma" pitchFamily="34" charset="0"/>
                          <a:ea typeface="Tahoma" pitchFamily="34" charset="0"/>
                          <a:cs typeface="Tahoma" pitchFamily="34" charset="0"/>
                        </a:rPr>
                        <a:t>By </a:t>
                      </a:r>
                      <a:r>
                        <a:rPr lang="en-US" sz="1800" dirty="0" err="1">
                          <a:solidFill>
                            <a:schemeClr val="accent3">
                              <a:lumMod val="50000"/>
                            </a:schemeClr>
                          </a:solidFill>
                          <a:latin typeface="Tahoma" pitchFamily="34" charset="0"/>
                          <a:ea typeface="Tahoma" pitchFamily="34" charset="0"/>
                          <a:cs typeface="Tahoma" pitchFamily="34" charset="0"/>
                        </a:rPr>
                        <a:t>xPath</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3">
                              <a:lumMod val="50000"/>
                            </a:schemeClr>
                          </a:solidFill>
                          <a:latin typeface="Tahoma" pitchFamily="34" charset="0"/>
                          <a:ea typeface="Tahoma" pitchFamily="34" charset="0"/>
                          <a:cs typeface="Tahoma" pitchFamily="34" charset="0"/>
                        </a:rPr>
                        <a:t>Right click on the</a:t>
                      </a:r>
                      <a:r>
                        <a:rPr lang="en-US" sz="1800" baseline="0" dirty="0">
                          <a:solidFill>
                            <a:schemeClr val="accent3">
                              <a:lumMod val="50000"/>
                            </a:schemeClr>
                          </a:solidFill>
                          <a:latin typeface="Tahoma" pitchFamily="34" charset="0"/>
                          <a:ea typeface="Tahoma" pitchFamily="34" charset="0"/>
                          <a:cs typeface="Tahoma" pitchFamily="34" charset="0"/>
                        </a:rPr>
                        <a:t> HTML highlighted for the web element and choose COPY&gt;XPath</a:t>
                      </a:r>
                      <a:endParaRPr lang="en-IN" sz="1800" dirty="0">
                        <a:solidFill>
                          <a:schemeClr val="accent3">
                            <a:lumMod val="50000"/>
                          </a:schemeClr>
                        </a:solidFill>
                        <a:latin typeface="Tahoma" pitchFamily="34" charset="0"/>
                        <a:ea typeface="Tahoma" pitchFamily="34" charset="0"/>
                        <a:cs typeface="Tahoma" pitchFamily="34" charset="0"/>
                      </a:endParaRPr>
                    </a:p>
                    <a:p>
                      <a:pPr algn="l"/>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lgn="l"/>
                      <a:r>
                        <a:rPr lang="en-US" sz="1800" dirty="0">
                          <a:solidFill>
                            <a:schemeClr val="accent3">
                              <a:lumMod val="50000"/>
                            </a:schemeClr>
                          </a:solidFill>
                          <a:latin typeface="Tahoma" pitchFamily="34" charset="0"/>
                          <a:ea typeface="Tahoma" pitchFamily="34" charset="0"/>
                          <a:cs typeface="Tahoma" pitchFamily="34" charset="0"/>
                        </a:rPr>
                        <a:t>Right click on the</a:t>
                      </a:r>
                      <a:r>
                        <a:rPr lang="en-US" sz="1800" baseline="0" dirty="0">
                          <a:solidFill>
                            <a:schemeClr val="accent3">
                              <a:lumMod val="50000"/>
                            </a:schemeClr>
                          </a:solidFill>
                          <a:latin typeface="Tahoma" pitchFamily="34" charset="0"/>
                          <a:ea typeface="Tahoma" pitchFamily="34" charset="0"/>
                          <a:cs typeface="Tahoma" pitchFamily="34" charset="0"/>
                        </a:rPr>
                        <a:t> HTML highlighted for the web element and choose COPY&gt;COPY XPath</a:t>
                      </a:r>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algn="l"/>
                      <a:endParaRPr lang="en-IN" sz="1800" dirty="0">
                        <a:solidFill>
                          <a:schemeClr val="accent3">
                            <a:lumMod val="50000"/>
                          </a:schemeClr>
                        </a:solidFill>
                        <a:latin typeface="Tahoma" pitchFamily="34" charset="0"/>
                        <a:ea typeface="Tahoma" pitchFamily="34" charset="0"/>
                        <a:cs typeface="Tahoma"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3">
                              <a:lumMod val="50000"/>
                            </a:schemeClr>
                          </a:solidFill>
                          <a:latin typeface="Tahoma" pitchFamily="34" charset="0"/>
                          <a:ea typeface="Tahoma" pitchFamily="34" charset="0"/>
                          <a:cs typeface="Tahoma" pitchFamily="34" charset="0"/>
                        </a:rPr>
                        <a:t>Right click on the</a:t>
                      </a:r>
                      <a:r>
                        <a:rPr lang="en-US" sz="1800" baseline="0" dirty="0">
                          <a:solidFill>
                            <a:schemeClr val="accent3">
                              <a:lumMod val="50000"/>
                            </a:schemeClr>
                          </a:solidFill>
                          <a:latin typeface="Tahoma" pitchFamily="34" charset="0"/>
                          <a:ea typeface="Tahoma" pitchFamily="34" charset="0"/>
                          <a:cs typeface="Tahoma" pitchFamily="34" charset="0"/>
                        </a:rPr>
                        <a:t> HTML highlighted for the web element and choose COPY&gt;XPath</a:t>
                      </a:r>
                      <a:endParaRPr lang="en-IN" sz="1800" dirty="0">
                        <a:solidFill>
                          <a:schemeClr val="accent3">
                            <a:lumMod val="50000"/>
                          </a:schemeClr>
                        </a:solidFill>
                        <a:latin typeface="Tahoma" pitchFamily="34" charset="0"/>
                        <a:ea typeface="Tahoma" pitchFamily="34" charset="0"/>
                        <a:cs typeface="Tahoma" pitchFamily="34" charset="0"/>
                      </a:endParaRPr>
                    </a:p>
                    <a:p>
                      <a:pPr algn="l"/>
                      <a:endParaRPr lang="en-IN" sz="1800" dirty="0">
                        <a:solidFill>
                          <a:schemeClr val="accent3">
                            <a:lumMod val="50000"/>
                          </a:schemeClr>
                        </a:solidFill>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202631"/>
            <a:ext cx="12529864" cy="5904607"/>
          </a:xfrm>
        </p:spPr>
        <p:txBody>
          <a:bodyPr/>
          <a:lstStyle/>
          <a:p>
            <a:pPr lvl="2">
              <a:buFont typeface="+mj-lt"/>
              <a:buAutoNum type="arabicPeriod"/>
              <a:defRPr/>
            </a:pPr>
            <a:endParaRPr lang="en-IN" sz="1400" b="1" dirty="0"/>
          </a:p>
          <a:p>
            <a:pPr lvl="1">
              <a:defRPr/>
            </a:pPr>
            <a:r>
              <a:rPr lang="en-US" sz="2000" b="0" dirty="0">
                <a:solidFill>
                  <a:schemeClr val="accent3">
                    <a:lumMod val="50000"/>
                  </a:schemeClr>
                </a:solidFill>
                <a:latin typeface="Tahoma" pitchFamily="34" charset="0"/>
                <a:ea typeface="Tahoma" pitchFamily="34" charset="0"/>
                <a:cs typeface="Tahoma" pitchFamily="34" charset="0"/>
              </a:rPr>
              <a:t>Partial  XPATH is also called as Relative XPATH.</a:t>
            </a:r>
          </a:p>
          <a:p>
            <a:pPr lvl="1">
              <a:defRPr/>
            </a:pPr>
            <a:r>
              <a:rPr lang="en-US" sz="2000" b="1" dirty="0">
                <a:solidFill>
                  <a:schemeClr val="accent3">
                    <a:lumMod val="50000"/>
                  </a:schemeClr>
                </a:solidFill>
                <a:latin typeface="Tahoma" pitchFamily="34" charset="0"/>
                <a:ea typeface="Tahoma" pitchFamily="34" charset="0"/>
                <a:cs typeface="Tahoma" pitchFamily="34" charset="0"/>
              </a:rPr>
              <a:t>Format of Partial OR Relative XPATH:</a:t>
            </a:r>
          </a:p>
          <a:p>
            <a:pPr lvl="3">
              <a:buNone/>
              <a:defRPr/>
            </a:pPr>
            <a:r>
              <a:rPr lang="en-US" sz="2000" b="0" dirty="0">
                <a:solidFill>
                  <a:schemeClr val="accent3">
                    <a:lumMod val="50000"/>
                  </a:schemeClr>
                </a:solidFill>
                <a:latin typeface="Tahoma" pitchFamily="34" charset="0"/>
                <a:ea typeface="Tahoma" pitchFamily="34" charset="0"/>
                <a:cs typeface="Tahoma" pitchFamily="34" charset="0"/>
              </a:rPr>
              <a:t>//*[@attribute = ‘value of the attribute’]</a:t>
            </a:r>
          </a:p>
          <a:p>
            <a:pPr lvl="3">
              <a:buNone/>
              <a:defRPr/>
            </a:pPr>
            <a:r>
              <a:rPr lang="en-US" sz="2000" dirty="0">
                <a:solidFill>
                  <a:schemeClr val="accent3">
                    <a:lumMod val="50000"/>
                  </a:schemeClr>
                </a:solidFill>
                <a:latin typeface="Tahoma" pitchFamily="34" charset="0"/>
                <a:ea typeface="Tahoma" pitchFamily="34" charset="0"/>
                <a:cs typeface="Tahoma" pitchFamily="34" charset="0"/>
              </a:rPr>
              <a:t>// </a:t>
            </a:r>
            <a:r>
              <a:rPr lang="en-US" sz="2000" dirty="0">
                <a:solidFill>
                  <a:schemeClr val="accent3">
                    <a:lumMod val="50000"/>
                  </a:schemeClr>
                </a:solidFill>
                <a:latin typeface="Tahoma" pitchFamily="34" charset="0"/>
                <a:ea typeface="Tahoma" pitchFamily="34" charset="0"/>
                <a:cs typeface="Tahoma" pitchFamily="34" charset="0"/>
                <a:sym typeface="Wingdings" pitchFamily="2" charset="2"/>
              </a:rPr>
              <a:t>All preceding or </a:t>
            </a:r>
            <a:r>
              <a:rPr lang="en-US" sz="2000" dirty="0" err="1">
                <a:solidFill>
                  <a:schemeClr val="accent3">
                    <a:lumMod val="50000"/>
                  </a:schemeClr>
                </a:solidFill>
                <a:latin typeface="Tahoma" pitchFamily="34" charset="0"/>
                <a:ea typeface="Tahoma" pitchFamily="34" charset="0"/>
                <a:cs typeface="Tahoma" pitchFamily="34" charset="0"/>
                <a:sym typeface="Wingdings" pitchFamily="2" charset="2"/>
              </a:rPr>
              <a:t>succedding</a:t>
            </a:r>
            <a:r>
              <a:rPr lang="en-US" sz="2000" dirty="0">
                <a:solidFill>
                  <a:schemeClr val="accent3">
                    <a:lumMod val="50000"/>
                  </a:schemeClr>
                </a:solidFill>
                <a:latin typeface="Tahoma" pitchFamily="34" charset="0"/>
                <a:ea typeface="Tahoma" pitchFamily="34" charset="0"/>
                <a:cs typeface="Tahoma" pitchFamily="34" charset="0"/>
                <a:sym typeface="Wingdings" pitchFamily="2" charset="2"/>
              </a:rPr>
              <a:t> tags</a:t>
            </a:r>
          </a:p>
          <a:p>
            <a:pPr lvl="3">
              <a:buNone/>
              <a:defRPr/>
            </a:pPr>
            <a:r>
              <a:rPr lang="en-US" sz="2000" b="0" dirty="0">
                <a:solidFill>
                  <a:schemeClr val="accent3">
                    <a:lumMod val="50000"/>
                  </a:schemeClr>
                </a:solidFill>
                <a:latin typeface="Tahoma" pitchFamily="34" charset="0"/>
                <a:ea typeface="Tahoma" pitchFamily="34" charset="0"/>
                <a:cs typeface="Tahoma" pitchFamily="34" charset="0"/>
                <a:sym typeface="Wingdings" pitchFamily="2" charset="2"/>
              </a:rPr>
              <a:t>*  regular expression which means any HTML tag</a:t>
            </a:r>
          </a:p>
          <a:p>
            <a:pPr lvl="3">
              <a:buNone/>
              <a:defRPr/>
            </a:pPr>
            <a:r>
              <a:rPr lang="en-US" sz="2000" dirty="0">
                <a:solidFill>
                  <a:schemeClr val="accent3">
                    <a:lumMod val="50000"/>
                  </a:schemeClr>
                </a:solidFill>
                <a:latin typeface="Tahoma" pitchFamily="34" charset="0"/>
                <a:ea typeface="Tahoma" pitchFamily="34" charset="0"/>
                <a:cs typeface="Tahoma" pitchFamily="34" charset="0"/>
                <a:sym typeface="Wingdings" pitchFamily="2" charset="2"/>
              </a:rPr>
              <a:t>@attribute  the particular attribute of the HTML tag</a:t>
            </a:r>
          </a:p>
          <a:p>
            <a:pPr lvl="1">
              <a:defRPr/>
            </a:pPr>
            <a:r>
              <a:rPr lang="en-US" sz="2000" b="0" dirty="0">
                <a:solidFill>
                  <a:schemeClr val="accent3">
                    <a:lumMod val="50000"/>
                  </a:schemeClr>
                </a:solidFill>
                <a:latin typeface="Tahoma" pitchFamily="34" charset="0"/>
                <a:ea typeface="Tahoma" pitchFamily="34" charset="0"/>
                <a:cs typeface="Tahoma" pitchFamily="34" charset="0"/>
                <a:sym typeface="Wingdings" pitchFamily="2" charset="2"/>
              </a:rPr>
              <a:t>Absolute or Full XPATH always start with the root tag . Generally the root  tag is HTML tag</a:t>
            </a:r>
            <a:endParaRPr lang="en-US" sz="2000" b="0" dirty="0">
              <a:solidFill>
                <a:schemeClr val="accent3">
                  <a:lumMod val="50000"/>
                </a:schemeClr>
              </a:solidFill>
              <a:latin typeface="Tahoma" pitchFamily="34" charset="0"/>
              <a:ea typeface="Tahoma" pitchFamily="34" charset="0"/>
              <a:cs typeface="Tahoma" pitchFamily="34" charset="0"/>
            </a:endParaRPr>
          </a:p>
          <a:p>
            <a:pPr lvl="1">
              <a:defRPr/>
            </a:pPr>
            <a:r>
              <a:rPr lang="en-US" sz="2000" dirty="0">
                <a:solidFill>
                  <a:schemeClr val="accent3">
                    <a:lumMod val="50000"/>
                  </a:schemeClr>
                </a:solidFill>
                <a:latin typeface="Tahoma" pitchFamily="34" charset="0"/>
                <a:ea typeface="Tahoma" pitchFamily="34" charset="0"/>
                <a:cs typeface="Tahoma" pitchFamily="34" charset="0"/>
              </a:rPr>
              <a:t>If a HTML script of web element does not have an ID attribute, then the Inspect Element shows the Absolute XPATH.. </a:t>
            </a:r>
          </a:p>
          <a:p>
            <a:pPr lvl="1">
              <a:defRPr/>
            </a:pPr>
            <a:r>
              <a:rPr lang="en-US" sz="2000" b="1" dirty="0">
                <a:solidFill>
                  <a:schemeClr val="accent3">
                    <a:lumMod val="50000"/>
                  </a:schemeClr>
                </a:solidFill>
                <a:latin typeface="Tahoma" pitchFamily="34" charset="0"/>
                <a:ea typeface="Tahoma" pitchFamily="34" charset="0"/>
                <a:cs typeface="Tahoma" pitchFamily="34" charset="0"/>
              </a:rPr>
              <a:t>Practical - </a:t>
            </a:r>
            <a:r>
              <a:rPr lang="en-IN" sz="2000" b="1" dirty="0">
                <a:solidFill>
                  <a:schemeClr val="accent3">
                    <a:lumMod val="50000"/>
                  </a:schemeClr>
                </a:solidFill>
                <a:latin typeface="Tahoma" pitchFamily="34" charset="0"/>
                <a:ea typeface="Tahoma" pitchFamily="34" charset="0"/>
                <a:cs typeface="Tahoma" pitchFamily="34" charset="0"/>
                <a:sym typeface="Copperplate"/>
              </a:rPr>
              <a:t>Absolute &amp; Partial XPATH</a:t>
            </a:r>
            <a:endParaRPr lang="en-US" sz="2000" dirty="0">
              <a:solidFill>
                <a:schemeClr val="accent3">
                  <a:lumMod val="50000"/>
                </a:schemeClr>
              </a:solidFill>
              <a:latin typeface="Tahoma" pitchFamily="34" charset="0"/>
              <a:ea typeface="Tahoma" pitchFamily="34" charset="0"/>
              <a:cs typeface="Tahoma" pitchFamily="34" charset="0"/>
            </a:endParaRPr>
          </a:p>
          <a:p>
            <a:pPr lvl="1">
              <a:defRPr/>
            </a:pPr>
            <a:endParaRPr lang="en-US" sz="2000" dirty="0">
              <a:solidFill>
                <a:schemeClr val="accent3">
                  <a:lumMod val="50000"/>
                </a:schemeClr>
              </a:solidFill>
              <a:latin typeface="Tahoma" pitchFamily="34" charset="0"/>
              <a:ea typeface="Tahoma" pitchFamily="34" charset="0"/>
              <a:cs typeface="Tahoma" pitchFamily="34" charset="0"/>
            </a:endParaRPr>
          </a:p>
          <a:p>
            <a:pPr lvl="1">
              <a:defRPr/>
            </a:pPr>
            <a:endParaRPr lang="en-US" sz="1800" b="0" dirty="0">
              <a:solidFill>
                <a:schemeClr val="accent3">
                  <a:lumMod val="50000"/>
                </a:schemeClr>
              </a:solidFill>
              <a:latin typeface="Tahoma" pitchFamily="34" charset="0"/>
              <a:ea typeface="Tahoma" pitchFamily="34" charset="0"/>
              <a:cs typeface="Tahoma" pitchFamily="34" charset="0"/>
            </a:endParaRPr>
          </a:p>
          <a:p>
            <a:pPr lvl="1">
              <a:defRPr/>
            </a:pPr>
            <a:endParaRPr lang="en-IN" sz="1800" b="1" dirty="0">
              <a:solidFill>
                <a:schemeClr val="accent3">
                  <a:lumMod val="50000"/>
                </a:schemeClr>
              </a:solidFill>
              <a:latin typeface="Tahoma" pitchFamily="34" charset="0"/>
              <a:ea typeface="Tahoma" pitchFamily="34" charset="0"/>
              <a:cs typeface="Tahoma" pitchFamily="34" charset="0"/>
              <a:sym typeface="Copperplate"/>
            </a:endParaRPr>
          </a:p>
          <a:p>
            <a:pPr lvl="1">
              <a:defRPr/>
            </a:pPr>
            <a:endParaRPr lang="en-US" sz="18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b="0" dirty="0">
              <a:solidFill>
                <a:schemeClr val="accent3">
                  <a:lumMod val="50000"/>
                </a:schemeClr>
              </a:solidFill>
              <a:latin typeface="Tahoma" pitchFamily="34" charset="0"/>
              <a:ea typeface="Tahoma" pitchFamily="34" charset="0"/>
              <a:cs typeface="Tahoma" pitchFamily="34" charset="0"/>
            </a:endParaRPr>
          </a:p>
          <a:p>
            <a:pPr lvl="0">
              <a:defRPr/>
            </a:pPr>
            <a:endParaRPr lang="en-US" sz="18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23220"/>
          </a:xfrm>
          <a:prstGeom prst="rect">
            <a:avLst/>
          </a:prstGeom>
          <a:noFill/>
          <a:ln w="9525">
            <a:noFill/>
            <a:miter lim="800000"/>
            <a:headEnd/>
            <a:tailEnd/>
          </a:ln>
        </p:spPr>
        <p:txBody>
          <a:bodyPr>
            <a:spAutoFit/>
          </a:bodyPr>
          <a:lstStyle/>
          <a:p>
            <a:r>
              <a:rPr lang="en-IN" sz="2800" b="1" dirty="0">
                <a:latin typeface="Arial" pitchFamily="34" charset="0"/>
                <a:ea typeface="Verdana" pitchFamily="34" charset="0"/>
                <a:cs typeface="Arial" pitchFamily="34" charset="0"/>
                <a:sym typeface="Copperplate"/>
              </a:rPr>
              <a:t>Absolute &amp; Partial XPATH</a:t>
            </a:r>
          </a:p>
        </p:txBody>
      </p:sp>
      <p:sp>
        <p:nvSpPr>
          <p:cNvPr id="5" name="TextBox 4"/>
          <p:cNvSpPr txBox="1"/>
          <p:nvPr/>
        </p:nvSpPr>
        <p:spPr>
          <a:xfrm>
            <a:off x="665312"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737320" y="914599"/>
            <a:ext cx="12673880" cy="6192639"/>
          </a:xfrm>
        </p:spPr>
        <p:txBody>
          <a:bodyPr/>
          <a:lstStyle/>
          <a:p>
            <a:pPr lvl="2">
              <a:buFont typeface="+mj-lt"/>
              <a:buAutoNum type="arabicPeriod"/>
              <a:defRPr/>
            </a:pPr>
            <a:endParaRPr lang="en-IN" sz="1400" b="1" dirty="0"/>
          </a:p>
          <a:p>
            <a:pPr lvl="1">
              <a:defRPr/>
            </a:pPr>
            <a:r>
              <a:rPr lang="en-US" sz="2000" b="0" dirty="0">
                <a:solidFill>
                  <a:schemeClr val="accent3">
                    <a:lumMod val="50000"/>
                  </a:schemeClr>
                </a:solidFill>
                <a:latin typeface="Tahoma" pitchFamily="34" charset="0"/>
                <a:ea typeface="Tahoma" pitchFamily="34" charset="0"/>
                <a:cs typeface="Tahoma" pitchFamily="34" charset="0"/>
              </a:rPr>
              <a:t>Customized XPATH can be created for ABSOLUTE as well as for PARTIAL XPATH.</a:t>
            </a:r>
          </a:p>
          <a:p>
            <a:pPr lvl="1">
              <a:defRPr/>
            </a:pPr>
            <a:r>
              <a:rPr lang="en-US" sz="2000" dirty="0">
                <a:solidFill>
                  <a:schemeClr val="accent3">
                    <a:lumMod val="50000"/>
                  </a:schemeClr>
                </a:solidFill>
                <a:latin typeface="Tahoma" pitchFamily="34" charset="0"/>
                <a:ea typeface="Tahoma" pitchFamily="34" charset="0"/>
                <a:cs typeface="Tahoma" pitchFamily="34" charset="0"/>
              </a:rPr>
              <a:t>Customized XPATH can be created if the XPATH created by </a:t>
            </a:r>
            <a:r>
              <a:rPr lang="en-US" sz="2000" b="1" dirty="0">
                <a:solidFill>
                  <a:schemeClr val="accent3">
                    <a:lumMod val="50000"/>
                  </a:schemeClr>
                </a:solidFill>
                <a:latin typeface="Tahoma" pitchFamily="34" charset="0"/>
                <a:ea typeface="Tahoma" pitchFamily="34" charset="0"/>
                <a:cs typeface="Tahoma" pitchFamily="34" charset="0"/>
              </a:rPr>
              <a:t>INSPECT ELEMENT</a:t>
            </a:r>
            <a:r>
              <a:rPr lang="en-US" sz="2000" dirty="0">
                <a:solidFill>
                  <a:schemeClr val="accent3">
                    <a:lumMod val="50000"/>
                  </a:schemeClr>
                </a:solidFill>
                <a:latin typeface="Tahoma" pitchFamily="34" charset="0"/>
                <a:ea typeface="Tahoma" pitchFamily="34" charset="0"/>
                <a:cs typeface="Tahoma" pitchFamily="34" charset="0"/>
              </a:rPr>
              <a:t> for a specific web element does not work</a:t>
            </a:r>
          </a:p>
          <a:p>
            <a:pPr lvl="1">
              <a:defRPr/>
            </a:pPr>
            <a:r>
              <a:rPr lang="en-US" sz="2000" dirty="0">
                <a:solidFill>
                  <a:schemeClr val="accent3">
                    <a:lumMod val="50000"/>
                  </a:schemeClr>
                </a:solidFill>
                <a:latin typeface="Tahoma" pitchFamily="34" charset="0"/>
                <a:ea typeface="Tahoma" pitchFamily="34" charset="0"/>
                <a:cs typeface="Tahoma" pitchFamily="34" charset="0"/>
              </a:rPr>
              <a:t>Customized XPATH can also be created if we want the XPATH to use other attributes apart from ID ATTRIBUTE, INSPECT ELEMENT always creates XPATH by the ID attribute of the web element.</a:t>
            </a:r>
          </a:p>
          <a:p>
            <a:pPr lvl="1">
              <a:defRPr/>
            </a:pPr>
            <a:r>
              <a:rPr lang="en-US" sz="2000" dirty="0">
                <a:solidFill>
                  <a:schemeClr val="accent3">
                    <a:lumMod val="50000"/>
                  </a:schemeClr>
                </a:solidFill>
                <a:latin typeface="Tahoma" pitchFamily="34" charset="0"/>
                <a:ea typeface="Tahoma" pitchFamily="34" charset="0"/>
                <a:cs typeface="Tahoma" pitchFamily="34" charset="0"/>
              </a:rPr>
              <a:t>Customized XPATH can be created if the XPATH shown by </a:t>
            </a:r>
            <a:r>
              <a:rPr lang="en-US" sz="2000" b="1" dirty="0">
                <a:solidFill>
                  <a:schemeClr val="accent3">
                    <a:lumMod val="50000"/>
                  </a:schemeClr>
                </a:solidFill>
                <a:latin typeface="Tahoma" pitchFamily="34" charset="0"/>
                <a:ea typeface="Tahoma" pitchFamily="34" charset="0"/>
                <a:cs typeface="Tahoma" pitchFamily="34" charset="0"/>
              </a:rPr>
              <a:t>Inspect Element tool of CHROME browser </a:t>
            </a:r>
            <a:r>
              <a:rPr lang="en-US" sz="2000" dirty="0">
                <a:solidFill>
                  <a:schemeClr val="accent3">
                    <a:lumMod val="50000"/>
                  </a:schemeClr>
                </a:solidFill>
                <a:latin typeface="Tahoma" pitchFamily="34" charset="0"/>
                <a:ea typeface="Tahoma" pitchFamily="34" charset="0"/>
                <a:cs typeface="Tahoma" pitchFamily="34" charset="0"/>
              </a:rPr>
              <a:t>for a specific web element does not work.</a:t>
            </a: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defRPr/>
            </a:pPr>
            <a:r>
              <a:rPr lang="en-US" sz="2000" b="1" dirty="0">
                <a:solidFill>
                  <a:schemeClr val="accent3">
                    <a:lumMod val="50000"/>
                  </a:schemeClr>
                </a:solidFill>
                <a:latin typeface="Tahoma" pitchFamily="34" charset="0"/>
                <a:ea typeface="Tahoma" pitchFamily="34" charset="0"/>
                <a:cs typeface="Tahoma" pitchFamily="34" charset="0"/>
              </a:rPr>
              <a:t>Notes for XPATH:</a:t>
            </a:r>
          </a:p>
          <a:p>
            <a:pPr marL="1020609" lvl="3" indent="-342900">
              <a:buFont typeface="+mj-lt"/>
              <a:buAutoNum type="arabicPeriod"/>
              <a:defRPr/>
            </a:pPr>
            <a:r>
              <a:rPr lang="en-US" sz="1900" dirty="0">
                <a:solidFill>
                  <a:schemeClr val="accent3">
                    <a:lumMod val="50000"/>
                  </a:schemeClr>
                </a:solidFill>
                <a:latin typeface="Tahoma" pitchFamily="34" charset="0"/>
                <a:ea typeface="Tahoma" pitchFamily="34" charset="0"/>
                <a:cs typeface="Tahoma" pitchFamily="34" charset="0"/>
              </a:rPr>
              <a:t>XPATH can be customized by using any attribute</a:t>
            </a:r>
          </a:p>
          <a:p>
            <a:pPr marL="1020609" lvl="3" indent="-342900">
              <a:buFont typeface="+mj-lt"/>
              <a:buAutoNum type="arabicPeriod"/>
              <a:defRPr/>
            </a:pPr>
            <a:r>
              <a:rPr lang="en-US" sz="1900" dirty="0">
                <a:solidFill>
                  <a:schemeClr val="accent3">
                    <a:lumMod val="50000"/>
                  </a:schemeClr>
                </a:solidFill>
                <a:latin typeface="Tahoma" pitchFamily="34" charset="0"/>
                <a:ea typeface="Tahoma" pitchFamily="34" charset="0"/>
                <a:cs typeface="Tahoma" pitchFamily="34" charset="0"/>
              </a:rPr>
              <a:t>XPATH supports compound class values whereas CLASS NAME locating strategy does not support</a:t>
            </a: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defRPr/>
            </a:pPr>
            <a:r>
              <a:rPr lang="en-US" sz="2000" b="1" dirty="0">
                <a:solidFill>
                  <a:schemeClr val="accent3">
                    <a:lumMod val="50000"/>
                  </a:schemeClr>
                </a:solidFill>
                <a:latin typeface="Tahoma" pitchFamily="34" charset="0"/>
                <a:ea typeface="Tahoma" pitchFamily="34" charset="0"/>
                <a:cs typeface="Tahoma" pitchFamily="34" charset="0"/>
              </a:rPr>
              <a:t>Practical - </a:t>
            </a:r>
            <a:r>
              <a:rPr lang="en-IN" sz="2000" b="1" dirty="0">
                <a:solidFill>
                  <a:schemeClr val="accent3">
                    <a:lumMod val="50000"/>
                  </a:schemeClr>
                </a:solidFill>
                <a:latin typeface="Tahoma" pitchFamily="34" charset="0"/>
                <a:ea typeface="Tahoma" pitchFamily="34" charset="0"/>
                <a:cs typeface="Tahoma" pitchFamily="34" charset="0"/>
                <a:sym typeface="Copperplate"/>
              </a:rPr>
              <a:t>Creating Customized Xpaths without Firebug or Inspect Element(Chrome)</a:t>
            </a:r>
          </a:p>
          <a:p>
            <a:pPr lvl="1">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defRPr/>
            </a:pPr>
            <a:endParaRPr lang="en-IN" sz="2000" b="1" dirty="0">
              <a:solidFill>
                <a:schemeClr val="accent3">
                  <a:lumMod val="50000"/>
                </a:schemeClr>
              </a:solidFill>
              <a:latin typeface="Tahoma" pitchFamily="34" charset="0"/>
              <a:ea typeface="Tahoma" pitchFamily="34" charset="0"/>
              <a:cs typeface="Tahoma" pitchFamily="34" charset="0"/>
              <a:sym typeface="Copperplate"/>
            </a:endParaRPr>
          </a:p>
          <a:p>
            <a:pPr lvl="1">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b="0" dirty="0">
              <a:solidFill>
                <a:schemeClr val="accent3">
                  <a:lumMod val="50000"/>
                </a:schemeClr>
              </a:solidFill>
              <a:latin typeface="Tahoma" pitchFamily="34" charset="0"/>
              <a:ea typeface="Tahoma" pitchFamily="34" charset="0"/>
              <a:cs typeface="Tahoma" pitchFamily="34" charset="0"/>
            </a:endParaRPr>
          </a:p>
          <a:p>
            <a:pPr lvl="0">
              <a:defRPr/>
            </a:pPr>
            <a:endParaRPr lang="en-US" sz="18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Creating Customized Xpath using Inspect  Element (Chrome)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3">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IN" b="1"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Css Selector</a:t>
            </a:r>
          </a:p>
          <a:p>
            <a:pPr lvl="2" eaLnBrk="1" hangingPunct="1">
              <a:buFont typeface="Arial" pitchFamily="34" charset="0"/>
              <a:buChar char="•"/>
            </a:pPr>
            <a:r>
              <a:rPr lang="en-US" sz="3200" dirty="0">
                <a:solidFill>
                  <a:schemeClr val="accent3">
                    <a:lumMod val="50000"/>
                  </a:schemeClr>
                </a:solidFill>
                <a:latin typeface="Tahoma" pitchFamily="34" charset="0"/>
                <a:ea typeface="Tahoma" pitchFamily="34" charset="0"/>
                <a:cs typeface="Tahoma" pitchFamily="34" charset="0"/>
                <a:sym typeface="Copperplate"/>
              </a:rPr>
              <a:t>Absolute and Partial CssSelector</a:t>
            </a:r>
            <a:endParaRPr lang="en-IN" sz="3200"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Generating own Css Selector – customized Css Selector</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Performance of Css Selector as compared to Xpath</a:t>
            </a:r>
          </a:p>
        </p:txBody>
      </p:sp>
      <p:sp>
        <p:nvSpPr>
          <p:cNvPr id="17410" name="Text Box 4"/>
          <p:cNvSpPr txBox="1">
            <a:spLocks noChangeArrowheads="1"/>
          </p:cNvSpPr>
          <p:nvPr/>
        </p:nvSpPr>
        <p:spPr bwMode="auto">
          <a:xfrm>
            <a:off x="0" y="0"/>
            <a:ext cx="11737975" cy="584775"/>
          </a:xfrm>
          <a:prstGeom prst="rect">
            <a:avLst/>
          </a:prstGeom>
          <a:noFill/>
          <a:ln w="9525">
            <a:noFill/>
            <a:miter lim="800000"/>
            <a:headEnd/>
            <a:tailEnd/>
          </a:ln>
        </p:spPr>
        <p:txBody>
          <a:bodyPr>
            <a:spAutoFit/>
          </a:bodyPr>
          <a:lstStyle/>
          <a:p>
            <a:pPr defTabSz="914400">
              <a:spcBef>
                <a:spcPct val="50000"/>
              </a:spcBef>
            </a:pPr>
            <a:r>
              <a:rPr lang="en-US" sz="3200" b="1" dirty="0">
                <a:latin typeface="Arial" pitchFamily="34" charset="0"/>
                <a:cs typeface="Arial" pitchFamily="34" charset="0"/>
              </a:rPr>
              <a:t>Selenium WebDriver - 8</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698575"/>
            <a:ext cx="13177837" cy="6408663"/>
          </a:xfrm>
        </p:spPr>
        <p:txBody>
          <a:bodyPr/>
          <a:lstStyle/>
          <a:p>
            <a:pPr lvl="2">
              <a:buFont typeface="+mj-lt"/>
              <a:buAutoNum type="arabicPeriod"/>
              <a:defRPr/>
            </a:pPr>
            <a:endParaRPr lang="en-IN" sz="1400" b="1" dirty="0"/>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defRPr/>
            </a:pPr>
            <a:endParaRPr lang="en-US" dirty="0">
              <a:solidFill>
                <a:schemeClr val="accent3">
                  <a:lumMod val="50000"/>
                </a:schemeClr>
              </a:solidFill>
              <a:latin typeface="Tahoma" pitchFamily="34" charset="0"/>
              <a:ea typeface="Tahoma" pitchFamily="34" charset="0"/>
              <a:cs typeface="Tahoma" pitchFamily="34" charset="0"/>
            </a:endParaRPr>
          </a:p>
          <a:p>
            <a:pPr lvl="1">
              <a:defRPr/>
            </a:pPr>
            <a:endParaRPr lang="en-US" dirty="0">
              <a:solidFill>
                <a:schemeClr val="accent3">
                  <a:lumMod val="50000"/>
                </a:schemeClr>
              </a:solidFill>
              <a:latin typeface="Tahoma" pitchFamily="34" charset="0"/>
              <a:ea typeface="Tahoma" pitchFamily="34" charset="0"/>
              <a:cs typeface="Tahoma" pitchFamily="34" charset="0"/>
            </a:endParaRPr>
          </a:p>
          <a:p>
            <a:pPr lvl="1">
              <a:defRPr/>
            </a:pPr>
            <a:endParaRPr lang="en-US" dirty="0">
              <a:solidFill>
                <a:schemeClr val="accent3">
                  <a:lumMod val="50000"/>
                </a:schemeClr>
              </a:solidFill>
              <a:latin typeface="Tahoma" pitchFamily="34" charset="0"/>
              <a:ea typeface="Tahoma" pitchFamily="34" charset="0"/>
              <a:cs typeface="Tahoma" pitchFamily="34" charset="0"/>
            </a:endParaRPr>
          </a:p>
          <a:p>
            <a:pPr lvl="1">
              <a:defRPr/>
            </a:pPr>
            <a:endParaRPr lang="en-US" dirty="0">
              <a:solidFill>
                <a:schemeClr val="accent3">
                  <a:lumMod val="50000"/>
                </a:schemeClr>
              </a:solidFill>
              <a:latin typeface="Tahoma" pitchFamily="34" charset="0"/>
              <a:ea typeface="Tahoma" pitchFamily="34" charset="0"/>
              <a:cs typeface="Tahoma" pitchFamily="34" charset="0"/>
            </a:endParaRPr>
          </a:p>
          <a:p>
            <a:pPr lvl="1">
              <a:defRPr/>
            </a:pPr>
            <a:r>
              <a:rPr lang="en-US" dirty="0">
                <a:solidFill>
                  <a:schemeClr val="accent3">
                    <a:lumMod val="50000"/>
                  </a:schemeClr>
                </a:solidFill>
                <a:latin typeface="Tahoma" pitchFamily="34" charset="0"/>
                <a:ea typeface="Tahoma" pitchFamily="34" charset="0"/>
                <a:cs typeface="Tahoma" pitchFamily="34" charset="0"/>
              </a:rPr>
              <a:t>Practical - </a:t>
            </a:r>
            <a:r>
              <a:rPr lang="en-IN" b="1" dirty="0">
                <a:solidFill>
                  <a:schemeClr val="accent3">
                    <a:lumMod val="50000"/>
                  </a:schemeClr>
                </a:solidFill>
                <a:latin typeface="Tahoma" pitchFamily="34" charset="0"/>
                <a:ea typeface="Tahoma" pitchFamily="34" charset="0"/>
                <a:cs typeface="Tahoma" pitchFamily="34" charset="0"/>
                <a:sym typeface="Copperplate"/>
              </a:rPr>
              <a:t>Finding CSSSELECTOR to identify web elements</a:t>
            </a: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Verdana" pitchFamily="34" charset="0"/>
                <a:cs typeface="Arial" pitchFamily="34" charset="0"/>
                <a:sym typeface="Copperplate"/>
              </a:rPr>
              <a:t>Finding CSSSELECTOR to identify web elements</a:t>
            </a:r>
          </a:p>
        </p:txBody>
      </p:sp>
      <p:sp>
        <p:nvSpPr>
          <p:cNvPr id="5" name="TextBox 4"/>
          <p:cNvSpPr txBox="1"/>
          <p:nvPr/>
        </p:nvSpPr>
        <p:spPr>
          <a:xfrm>
            <a:off x="665312"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383966294"/>
              </p:ext>
            </p:extLst>
          </p:nvPr>
        </p:nvGraphicFramePr>
        <p:xfrm>
          <a:off x="636089" y="1509627"/>
          <a:ext cx="12241832" cy="2832591"/>
        </p:xfrm>
        <a:graphic>
          <a:graphicData uri="http://schemas.openxmlformats.org/drawingml/2006/table">
            <a:tbl>
              <a:tblPr firstRow="1" bandRow="1">
                <a:tableStyleId>{93296810-A885-4BE3-A3E7-6D5BEEA58F35}</a:tableStyleId>
              </a:tblPr>
              <a:tblGrid>
                <a:gridCol w="1889680">
                  <a:extLst>
                    <a:ext uri="{9D8B030D-6E8A-4147-A177-3AD203B41FA5}">
                      <a16:colId xmlns:a16="http://schemas.microsoft.com/office/drawing/2014/main" val="20000"/>
                    </a:ext>
                  </a:extLst>
                </a:gridCol>
                <a:gridCol w="2957758">
                  <a:extLst>
                    <a:ext uri="{9D8B030D-6E8A-4147-A177-3AD203B41FA5}">
                      <a16:colId xmlns:a16="http://schemas.microsoft.com/office/drawing/2014/main" val="20001"/>
                    </a:ext>
                  </a:extLst>
                </a:gridCol>
                <a:gridCol w="2957758">
                  <a:extLst>
                    <a:ext uri="{9D8B030D-6E8A-4147-A177-3AD203B41FA5}">
                      <a16:colId xmlns:a16="http://schemas.microsoft.com/office/drawing/2014/main" val="20002"/>
                    </a:ext>
                  </a:extLst>
                </a:gridCol>
                <a:gridCol w="2218318">
                  <a:extLst>
                    <a:ext uri="{9D8B030D-6E8A-4147-A177-3AD203B41FA5}">
                      <a16:colId xmlns:a16="http://schemas.microsoft.com/office/drawing/2014/main" val="20003"/>
                    </a:ext>
                  </a:extLst>
                </a:gridCol>
                <a:gridCol w="2218318">
                  <a:extLst>
                    <a:ext uri="{9D8B030D-6E8A-4147-A177-3AD203B41FA5}">
                      <a16:colId xmlns:a16="http://schemas.microsoft.com/office/drawing/2014/main" val="3176678678"/>
                    </a:ext>
                  </a:extLst>
                </a:gridCol>
              </a:tblGrid>
              <a:tr h="1043087">
                <a:tc>
                  <a:txBody>
                    <a:bodyPr/>
                    <a:lstStyle/>
                    <a:p>
                      <a:pPr algn="ctr"/>
                      <a:r>
                        <a:rPr lang="en-US" sz="1600" dirty="0">
                          <a:latin typeface="Tahoma" pitchFamily="34" charset="0"/>
                          <a:ea typeface="Tahoma" pitchFamily="34" charset="0"/>
                          <a:cs typeface="Tahoma" pitchFamily="34" charset="0"/>
                        </a:rPr>
                        <a:t>Locating Strategy</a:t>
                      </a:r>
                      <a:endParaRPr lang="en-IN" sz="1600" dirty="0">
                        <a:latin typeface="Tahoma" pitchFamily="34" charset="0"/>
                        <a:ea typeface="Tahoma" pitchFamily="34" charset="0"/>
                        <a:cs typeface="Tahoma" pitchFamily="34" charset="0"/>
                      </a:endParaRPr>
                    </a:p>
                  </a:txBody>
                  <a:tcPr marL="60960" marR="60960" marT="41312" marB="41312"/>
                </a:tc>
                <a:tc>
                  <a:txBody>
                    <a:bodyPr/>
                    <a:lstStyle/>
                    <a:p>
                      <a:pPr algn="ctr"/>
                      <a:r>
                        <a:rPr lang="en-US" sz="1600" dirty="0">
                          <a:latin typeface="Tahoma" pitchFamily="34" charset="0"/>
                          <a:ea typeface="Tahoma" pitchFamily="34" charset="0"/>
                          <a:cs typeface="Tahoma" pitchFamily="34" charset="0"/>
                        </a:rPr>
                        <a:t>Inspect Element</a:t>
                      </a:r>
                      <a:r>
                        <a:rPr lang="en-US" sz="1600" baseline="0" dirty="0">
                          <a:latin typeface="Tahoma" pitchFamily="34" charset="0"/>
                          <a:ea typeface="Tahoma" pitchFamily="34" charset="0"/>
                          <a:cs typeface="Tahoma" pitchFamily="34" charset="0"/>
                        </a:rPr>
                        <a:t> (Firefox)</a:t>
                      </a:r>
                      <a:endParaRPr lang="en-IN" sz="1600" dirty="0">
                        <a:latin typeface="Tahoma" pitchFamily="34" charset="0"/>
                        <a:ea typeface="Tahoma" pitchFamily="34" charset="0"/>
                        <a:cs typeface="Tahoma" pitchFamily="34" charset="0"/>
                      </a:endParaRPr>
                    </a:p>
                  </a:txBody>
                  <a:tcPr marL="60960" marR="60960" marT="41312" marB="41312"/>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1600" dirty="0">
                          <a:latin typeface="Tahoma" pitchFamily="34" charset="0"/>
                          <a:ea typeface="Tahoma" pitchFamily="34" charset="0"/>
                          <a:cs typeface="Tahoma" pitchFamily="34" charset="0"/>
                        </a:rPr>
                        <a:t>Inspect Element</a:t>
                      </a:r>
                      <a:r>
                        <a:rPr lang="en-US" sz="1600" baseline="0" dirty="0">
                          <a:latin typeface="Tahoma" pitchFamily="34" charset="0"/>
                          <a:ea typeface="Tahoma" pitchFamily="34" charset="0"/>
                          <a:cs typeface="Tahoma" pitchFamily="34" charset="0"/>
                        </a:rPr>
                        <a:t> (Chrome)</a:t>
                      </a:r>
                      <a:endParaRPr lang="en-IN" sz="1600" dirty="0">
                        <a:latin typeface="Tahoma" pitchFamily="34" charset="0"/>
                        <a:ea typeface="Tahoma" pitchFamily="34" charset="0"/>
                        <a:cs typeface="Tahoma" pitchFamily="34" charset="0"/>
                      </a:endParaRPr>
                    </a:p>
                    <a:p>
                      <a:pPr algn="ctr"/>
                      <a:endParaRPr lang="en-IN" sz="1600" dirty="0">
                        <a:latin typeface="Tahoma" pitchFamily="34" charset="0"/>
                        <a:ea typeface="Tahoma" pitchFamily="34" charset="0"/>
                        <a:cs typeface="Tahoma" pitchFamily="34" charset="0"/>
                      </a:endParaRPr>
                    </a:p>
                  </a:txBody>
                  <a:tcPr marL="60960" marR="60960" marT="41312" marB="41312"/>
                </a:tc>
                <a:tc>
                  <a:txBody>
                    <a:bodyPr/>
                    <a:lstStyle/>
                    <a:p>
                      <a:pPr marL="0" marR="0" indent="0" algn="ctr" defTabSz="1201704" rtl="0" eaLnBrk="1" fontAlgn="auto" latinLnBrk="0" hangingPunct="1">
                        <a:lnSpc>
                          <a:spcPct val="100000"/>
                        </a:lnSpc>
                        <a:spcBef>
                          <a:spcPts val="0"/>
                        </a:spcBef>
                        <a:spcAft>
                          <a:spcPts val="0"/>
                        </a:spcAft>
                        <a:buClrTx/>
                        <a:buSzTx/>
                        <a:buFontTx/>
                        <a:buNone/>
                        <a:tabLst/>
                        <a:defRPr/>
                      </a:pPr>
                      <a:r>
                        <a:rPr lang="en-US" sz="1600" dirty="0">
                          <a:latin typeface="Tahoma" pitchFamily="34" charset="0"/>
                          <a:ea typeface="Tahoma" pitchFamily="34" charset="0"/>
                          <a:cs typeface="Tahoma" pitchFamily="34" charset="0"/>
                        </a:rPr>
                        <a:t>Inspect Element</a:t>
                      </a:r>
                      <a:r>
                        <a:rPr lang="en-US" sz="1600" baseline="0" dirty="0">
                          <a:latin typeface="Tahoma" pitchFamily="34" charset="0"/>
                          <a:ea typeface="Tahoma" pitchFamily="34" charset="0"/>
                          <a:cs typeface="Tahoma" pitchFamily="34" charset="0"/>
                        </a:rPr>
                        <a:t> (IE)</a:t>
                      </a:r>
                      <a:endParaRPr lang="en-IN" sz="1600" dirty="0">
                        <a:latin typeface="Tahoma" pitchFamily="34" charset="0"/>
                        <a:ea typeface="Tahoma" pitchFamily="34" charset="0"/>
                        <a:cs typeface="Tahoma" pitchFamily="34" charset="0"/>
                      </a:endParaRPr>
                    </a:p>
                    <a:p>
                      <a:pPr algn="ctr"/>
                      <a:endParaRPr lang="en-IN" sz="1600" dirty="0">
                        <a:latin typeface="Tahoma" pitchFamily="34" charset="0"/>
                        <a:ea typeface="Tahoma" pitchFamily="34" charset="0"/>
                        <a:cs typeface="Tahoma" pitchFamily="34" charset="0"/>
                      </a:endParaRPr>
                    </a:p>
                  </a:txBody>
                  <a:tcPr marL="60960" marR="60960" marT="41312" marB="4131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ahoma" pitchFamily="34" charset="0"/>
                          <a:ea typeface="Tahoma" pitchFamily="34" charset="0"/>
                          <a:cs typeface="Tahoma" pitchFamily="34" charset="0"/>
                        </a:rPr>
                        <a:t>Inspect Element</a:t>
                      </a:r>
                      <a:r>
                        <a:rPr lang="en-US" sz="1600" baseline="0" dirty="0">
                          <a:latin typeface="Tahoma" pitchFamily="34" charset="0"/>
                          <a:ea typeface="Tahoma" pitchFamily="34" charset="0"/>
                          <a:cs typeface="Tahoma" pitchFamily="34" charset="0"/>
                        </a:rPr>
                        <a:t> (EDGE)</a:t>
                      </a:r>
                      <a:endParaRPr lang="en-IN" sz="1600" dirty="0">
                        <a:latin typeface="Tahoma" pitchFamily="34" charset="0"/>
                        <a:ea typeface="Tahoma" pitchFamily="34" charset="0"/>
                        <a:cs typeface="Tahoma" pitchFamily="34" charset="0"/>
                      </a:endParaRPr>
                    </a:p>
                    <a:p>
                      <a:pPr algn="ctr"/>
                      <a:endParaRPr lang="en-IN" sz="1600" dirty="0">
                        <a:latin typeface="Tahoma" pitchFamily="34" charset="0"/>
                        <a:ea typeface="Tahoma" pitchFamily="34" charset="0"/>
                        <a:cs typeface="Tahoma" pitchFamily="34" charset="0"/>
                      </a:endParaRPr>
                    </a:p>
                  </a:txBody>
                  <a:tcPr marL="60960" marR="60960" marT="41312" marB="41312"/>
                </a:tc>
                <a:extLst>
                  <a:ext uri="{0D108BD9-81ED-4DB2-BD59-A6C34878D82A}">
                    <a16:rowId xmlns:a16="http://schemas.microsoft.com/office/drawing/2014/main" val="10000"/>
                  </a:ext>
                </a:extLst>
              </a:tr>
              <a:tr h="1765225">
                <a:tc>
                  <a:txBody>
                    <a:bodyPr/>
                    <a:lstStyle/>
                    <a:p>
                      <a:pPr algn="l"/>
                      <a:r>
                        <a:rPr lang="en-US" sz="1600" dirty="0">
                          <a:solidFill>
                            <a:schemeClr val="accent3">
                              <a:lumMod val="50000"/>
                            </a:schemeClr>
                          </a:solidFill>
                          <a:latin typeface="Tahoma" pitchFamily="34" charset="0"/>
                          <a:ea typeface="Tahoma" pitchFamily="34" charset="0"/>
                          <a:cs typeface="Tahoma" pitchFamily="34" charset="0"/>
                        </a:rPr>
                        <a:t>By cssSelector</a:t>
                      </a:r>
                      <a:endParaRPr lang="en-IN" sz="1600" dirty="0">
                        <a:solidFill>
                          <a:schemeClr val="accent3">
                            <a:lumMod val="50000"/>
                          </a:schemeClr>
                        </a:solidFill>
                        <a:latin typeface="Tahoma" pitchFamily="34" charset="0"/>
                        <a:ea typeface="Tahoma" pitchFamily="34" charset="0"/>
                        <a:cs typeface="Tahoma" pitchFamily="34" charset="0"/>
                      </a:endParaRPr>
                    </a:p>
                  </a:txBody>
                  <a:tcPr marL="60960" marR="60960" marT="41312" marB="41312"/>
                </a:tc>
                <a:tc>
                  <a:txBody>
                    <a:bodyPr/>
                    <a:lstStyle/>
                    <a:p>
                      <a:pPr algn="l"/>
                      <a:r>
                        <a:rPr lang="en-US" sz="1600" dirty="0">
                          <a:solidFill>
                            <a:schemeClr val="accent3">
                              <a:lumMod val="50000"/>
                            </a:schemeClr>
                          </a:solidFill>
                          <a:latin typeface="Tahoma" pitchFamily="34" charset="0"/>
                          <a:ea typeface="Tahoma" pitchFamily="34" charset="0"/>
                          <a:cs typeface="Tahoma" pitchFamily="34" charset="0"/>
                        </a:rPr>
                        <a:t>Right click on the HTML</a:t>
                      </a:r>
                      <a:r>
                        <a:rPr lang="en-US" sz="1600" baseline="0" dirty="0">
                          <a:solidFill>
                            <a:schemeClr val="accent3">
                              <a:lumMod val="50000"/>
                            </a:schemeClr>
                          </a:solidFill>
                          <a:latin typeface="Tahoma" pitchFamily="34" charset="0"/>
                          <a:ea typeface="Tahoma" pitchFamily="34" charset="0"/>
                          <a:cs typeface="Tahoma" pitchFamily="34" charset="0"/>
                        </a:rPr>
                        <a:t> script of the web element and choose  “COPY CSS SELECTOR”</a:t>
                      </a:r>
                      <a:endParaRPr lang="en-IN" sz="1600" dirty="0">
                        <a:solidFill>
                          <a:schemeClr val="accent3">
                            <a:lumMod val="50000"/>
                          </a:schemeClr>
                        </a:solidFill>
                        <a:latin typeface="Tahoma" pitchFamily="34" charset="0"/>
                        <a:ea typeface="Tahoma" pitchFamily="34" charset="0"/>
                        <a:cs typeface="Tahoma" pitchFamily="34" charset="0"/>
                      </a:endParaRPr>
                    </a:p>
                  </a:txBody>
                  <a:tcPr marL="60960" marR="60960" marT="41312" marB="41312"/>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1600" dirty="0">
                          <a:solidFill>
                            <a:schemeClr val="accent3">
                              <a:lumMod val="50000"/>
                            </a:schemeClr>
                          </a:solidFill>
                          <a:latin typeface="Tahoma" pitchFamily="34" charset="0"/>
                          <a:ea typeface="Tahoma" pitchFamily="34" charset="0"/>
                          <a:cs typeface="Tahoma" pitchFamily="34" charset="0"/>
                        </a:rPr>
                        <a:t>Right click on the</a:t>
                      </a:r>
                      <a:r>
                        <a:rPr lang="en-US" sz="1600" baseline="0" dirty="0">
                          <a:solidFill>
                            <a:schemeClr val="accent3">
                              <a:lumMod val="50000"/>
                            </a:schemeClr>
                          </a:solidFill>
                          <a:latin typeface="Tahoma" pitchFamily="34" charset="0"/>
                          <a:ea typeface="Tahoma" pitchFamily="34" charset="0"/>
                          <a:cs typeface="Tahoma" pitchFamily="34" charset="0"/>
                        </a:rPr>
                        <a:t> HTML highlighted for the web element and choose COPY&gt;COPY Selector</a:t>
                      </a:r>
                      <a:endParaRPr lang="en-IN" sz="1600" dirty="0">
                        <a:solidFill>
                          <a:schemeClr val="accent3">
                            <a:lumMod val="50000"/>
                          </a:schemeClr>
                        </a:solidFill>
                        <a:latin typeface="Tahoma" pitchFamily="34" charset="0"/>
                        <a:ea typeface="Tahoma" pitchFamily="34" charset="0"/>
                        <a:cs typeface="Tahoma" pitchFamily="34" charset="0"/>
                      </a:endParaRPr>
                    </a:p>
                    <a:p>
                      <a:pPr marL="0" marR="0" indent="0" algn="l" defTabSz="1201704" rtl="0" eaLnBrk="1" fontAlgn="auto" latinLnBrk="0" hangingPunct="1">
                        <a:lnSpc>
                          <a:spcPct val="100000"/>
                        </a:lnSpc>
                        <a:spcBef>
                          <a:spcPts val="0"/>
                        </a:spcBef>
                        <a:spcAft>
                          <a:spcPts val="0"/>
                        </a:spcAft>
                        <a:buClrTx/>
                        <a:buSzTx/>
                        <a:buFontTx/>
                        <a:buNone/>
                        <a:tabLst/>
                        <a:defRPr/>
                      </a:pPr>
                      <a:endParaRPr lang="en-IN" sz="1600" dirty="0">
                        <a:solidFill>
                          <a:schemeClr val="accent3">
                            <a:lumMod val="50000"/>
                          </a:schemeClr>
                        </a:solidFill>
                        <a:latin typeface="Tahoma" pitchFamily="34" charset="0"/>
                        <a:ea typeface="Tahoma" pitchFamily="34" charset="0"/>
                        <a:cs typeface="Tahoma" pitchFamily="34" charset="0"/>
                      </a:endParaRPr>
                    </a:p>
                  </a:txBody>
                  <a:tcPr marL="60960" marR="60960" marT="41312" marB="41312"/>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endParaRPr lang="en-IN" sz="1600" dirty="0">
                        <a:solidFill>
                          <a:schemeClr val="accent3">
                            <a:lumMod val="50000"/>
                          </a:schemeClr>
                        </a:solidFill>
                        <a:latin typeface="Tahoma" pitchFamily="34" charset="0"/>
                        <a:ea typeface="Tahoma" pitchFamily="34" charset="0"/>
                        <a:cs typeface="Tahoma" pitchFamily="34" charset="0"/>
                      </a:endParaRPr>
                    </a:p>
                  </a:txBody>
                  <a:tcPr marL="60960" marR="60960" marT="41312" marB="41312"/>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1600" dirty="0">
                          <a:solidFill>
                            <a:schemeClr val="accent3">
                              <a:lumMod val="50000"/>
                            </a:schemeClr>
                          </a:solidFill>
                          <a:latin typeface="Tahoma" pitchFamily="34" charset="0"/>
                          <a:ea typeface="Tahoma" pitchFamily="34" charset="0"/>
                          <a:cs typeface="Tahoma" pitchFamily="34" charset="0"/>
                        </a:rPr>
                        <a:t>Right click on the</a:t>
                      </a:r>
                      <a:r>
                        <a:rPr lang="en-US" sz="1600" baseline="0" dirty="0">
                          <a:solidFill>
                            <a:schemeClr val="accent3">
                              <a:lumMod val="50000"/>
                            </a:schemeClr>
                          </a:solidFill>
                          <a:latin typeface="Tahoma" pitchFamily="34" charset="0"/>
                          <a:ea typeface="Tahoma" pitchFamily="34" charset="0"/>
                          <a:cs typeface="Tahoma" pitchFamily="34" charset="0"/>
                        </a:rPr>
                        <a:t> HTML highlighted for the web element and choose COPY&gt;COPY Selector</a:t>
                      </a:r>
                      <a:endParaRPr lang="en-IN" sz="1600" dirty="0">
                        <a:solidFill>
                          <a:schemeClr val="accent3">
                            <a:lumMod val="50000"/>
                          </a:schemeClr>
                        </a:solidFill>
                        <a:latin typeface="Tahoma" pitchFamily="34" charset="0"/>
                        <a:ea typeface="Tahoma" pitchFamily="34" charset="0"/>
                        <a:cs typeface="Tahoma" pitchFamily="34" charset="0"/>
                      </a:endParaRPr>
                    </a:p>
                    <a:p>
                      <a:pPr marL="0" marR="0" indent="0" algn="l" defTabSz="1201704" rtl="0" eaLnBrk="1" fontAlgn="auto" latinLnBrk="0" hangingPunct="1">
                        <a:lnSpc>
                          <a:spcPct val="100000"/>
                        </a:lnSpc>
                        <a:spcBef>
                          <a:spcPts val="0"/>
                        </a:spcBef>
                        <a:spcAft>
                          <a:spcPts val="0"/>
                        </a:spcAft>
                        <a:buClrTx/>
                        <a:buSzTx/>
                        <a:buFontTx/>
                        <a:buNone/>
                        <a:tabLst/>
                        <a:defRPr/>
                      </a:pPr>
                      <a:endParaRPr lang="en-IN" sz="1600" dirty="0">
                        <a:solidFill>
                          <a:schemeClr val="accent3">
                            <a:lumMod val="50000"/>
                          </a:schemeClr>
                        </a:solidFill>
                        <a:latin typeface="Tahoma" pitchFamily="34" charset="0"/>
                        <a:ea typeface="Tahoma" pitchFamily="34" charset="0"/>
                        <a:cs typeface="Tahoma" pitchFamily="34" charset="0"/>
                      </a:endParaRPr>
                    </a:p>
                    <a:p>
                      <a:pPr marL="0" marR="0" indent="0" algn="l" defTabSz="1201704" rtl="0" eaLnBrk="1" fontAlgn="auto" latinLnBrk="0" hangingPunct="1">
                        <a:lnSpc>
                          <a:spcPct val="100000"/>
                        </a:lnSpc>
                        <a:spcBef>
                          <a:spcPts val="0"/>
                        </a:spcBef>
                        <a:spcAft>
                          <a:spcPts val="0"/>
                        </a:spcAft>
                        <a:buClrTx/>
                        <a:buSzTx/>
                        <a:buFontTx/>
                        <a:buNone/>
                        <a:tabLst/>
                        <a:defRPr/>
                      </a:pPr>
                      <a:endParaRPr lang="en-IN" sz="1600" dirty="0">
                        <a:solidFill>
                          <a:schemeClr val="accent3">
                            <a:lumMod val="50000"/>
                          </a:schemeClr>
                        </a:solidFill>
                        <a:latin typeface="Tahoma" pitchFamily="34" charset="0"/>
                        <a:ea typeface="Tahoma" pitchFamily="34" charset="0"/>
                        <a:cs typeface="Tahoma" pitchFamily="34" charset="0"/>
                      </a:endParaRPr>
                    </a:p>
                  </a:txBody>
                  <a:tcPr marL="60960" marR="60960" marT="41312" marB="41312"/>
                </a:tc>
                <a:extLst>
                  <a:ext uri="{0D108BD9-81ED-4DB2-BD59-A6C34878D82A}">
                    <a16:rowId xmlns:a16="http://schemas.microsoft.com/office/drawing/2014/main" val="10001"/>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1058615"/>
            <a:ext cx="12601872" cy="6048623"/>
          </a:xfrm>
        </p:spPr>
        <p:txBody>
          <a:bodyPr>
            <a:normAutofit lnSpcReduction="10000"/>
          </a:bodyPr>
          <a:lstStyle/>
          <a:p>
            <a:pPr lvl="2">
              <a:buFont typeface="+mj-lt"/>
              <a:buAutoNum type="arabicPeriod"/>
              <a:defRPr/>
            </a:pPr>
            <a:endParaRPr lang="en-IN" sz="1400" b="1" dirty="0"/>
          </a:p>
          <a:p>
            <a:pPr lvl="1">
              <a:defRPr/>
            </a:pPr>
            <a:r>
              <a:rPr lang="en-US" sz="2400" dirty="0">
                <a:solidFill>
                  <a:schemeClr val="accent3">
                    <a:lumMod val="50000"/>
                  </a:schemeClr>
                </a:solidFill>
                <a:latin typeface="Tahoma" pitchFamily="34" charset="0"/>
                <a:ea typeface="Tahoma" pitchFamily="34" charset="0"/>
                <a:cs typeface="Tahoma" pitchFamily="34" charset="0"/>
              </a:rPr>
              <a:t>Partial  CSSSELECTOR is also called as Relative CSSSELECTOR.</a:t>
            </a:r>
          </a:p>
          <a:p>
            <a:pPr lvl="1">
              <a:defRPr/>
            </a:pPr>
            <a:r>
              <a:rPr lang="en-US" sz="2400" b="1" dirty="0">
                <a:solidFill>
                  <a:schemeClr val="accent3">
                    <a:lumMod val="50000"/>
                  </a:schemeClr>
                </a:solidFill>
                <a:latin typeface="Tahoma" pitchFamily="34" charset="0"/>
                <a:ea typeface="Tahoma" pitchFamily="34" charset="0"/>
                <a:cs typeface="Tahoma" pitchFamily="34" charset="0"/>
              </a:rPr>
              <a:t>Format of Partial OR Relative CSSSELECTOR :</a:t>
            </a:r>
          </a:p>
          <a:p>
            <a:pPr lvl="3">
              <a:buNone/>
              <a:defRPr/>
            </a:pPr>
            <a:r>
              <a:rPr lang="en-US" sz="2400" dirty="0">
                <a:solidFill>
                  <a:schemeClr val="accent3">
                    <a:lumMod val="50000"/>
                  </a:schemeClr>
                </a:solidFill>
                <a:latin typeface="Tahoma" pitchFamily="34" charset="0"/>
                <a:ea typeface="Tahoma" pitchFamily="34" charset="0"/>
                <a:cs typeface="Tahoma" pitchFamily="34" charset="0"/>
              </a:rPr>
              <a:t>*[attribute = ‘value of the attribute’]</a:t>
            </a:r>
          </a:p>
          <a:p>
            <a:pPr lvl="3">
              <a:buNone/>
              <a:defRPr/>
            </a:pPr>
            <a:r>
              <a:rPr lang="en-US" sz="2400" dirty="0">
                <a:solidFill>
                  <a:schemeClr val="accent3">
                    <a:lumMod val="50000"/>
                  </a:schemeClr>
                </a:solidFill>
                <a:latin typeface="Tahoma" pitchFamily="34" charset="0"/>
                <a:ea typeface="Tahoma" pitchFamily="34" charset="0"/>
                <a:cs typeface="Tahoma" pitchFamily="34" charset="0"/>
                <a:sym typeface="Wingdings" pitchFamily="2" charset="2"/>
              </a:rPr>
              <a:t>*  regular expression which means any HTML tag</a:t>
            </a:r>
          </a:p>
          <a:p>
            <a:pPr lvl="3">
              <a:buNone/>
              <a:defRPr/>
            </a:pPr>
            <a:r>
              <a:rPr lang="en-US" sz="2400" dirty="0">
                <a:solidFill>
                  <a:schemeClr val="accent3">
                    <a:lumMod val="50000"/>
                  </a:schemeClr>
                </a:solidFill>
                <a:latin typeface="Tahoma" pitchFamily="34" charset="0"/>
                <a:ea typeface="Tahoma" pitchFamily="34" charset="0"/>
                <a:cs typeface="Tahoma" pitchFamily="34" charset="0"/>
                <a:sym typeface="Wingdings" pitchFamily="2" charset="2"/>
              </a:rPr>
              <a:t>attribute  the particular attribute of the HTML tag</a:t>
            </a:r>
          </a:p>
          <a:p>
            <a:pPr lvl="1">
              <a:defRPr/>
            </a:pPr>
            <a:r>
              <a:rPr lang="en-US" sz="2400" dirty="0">
                <a:solidFill>
                  <a:schemeClr val="accent3">
                    <a:lumMod val="50000"/>
                  </a:schemeClr>
                </a:solidFill>
                <a:latin typeface="Tahoma" pitchFamily="34" charset="0"/>
                <a:ea typeface="Tahoma" pitchFamily="34" charset="0"/>
                <a:cs typeface="Tahoma" pitchFamily="34" charset="0"/>
                <a:sym typeface="Wingdings" pitchFamily="2" charset="2"/>
              </a:rPr>
              <a:t>Absolute or Full </a:t>
            </a:r>
            <a:r>
              <a:rPr lang="en-US" sz="2400" dirty="0">
                <a:solidFill>
                  <a:schemeClr val="accent3">
                    <a:lumMod val="50000"/>
                  </a:schemeClr>
                </a:solidFill>
                <a:latin typeface="Tahoma" pitchFamily="34" charset="0"/>
                <a:ea typeface="Tahoma" pitchFamily="34" charset="0"/>
                <a:cs typeface="Tahoma" pitchFamily="34" charset="0"/>
              </a:rPr>
              <a:t>CSSSELECTOR</a:t>
            </a:r>
            <a:r>
              <a:rPr lang="en-US" sz="2400" dirty="0">
                <a:solidFill>
                  <a:schemeClr val="accent3">
                    <a:lumMod val="50000"/>
                  </a:schemeClr>
                </a:solidFill>
                <a:latin typeface="Tahoma" pitchFamily="34" charset="0"/>
                <a:ea typeface="Tahoma" pitchFamily="34" charset="0"/>
                <a:cs typeface="Tahoma" pitchFamily="34" charset="0"/>
                <a:sym typeface="Wingdings" pitchFamily="2" charset="2"/>
              </a:rPr>
              <a:t> always start with the root  tag. Generally the root  tag is HTML tag</a:t>
            </a:r>
            <a:endParaRPr lang="en-US" sz="2400" dirty="0">
              <a:solidFill>
                <a:schemeClr val="accent3">
                  <a:lumMod val="50000"/>
                </a:schemeClr>
              </a:solidFill>
              <a:latin typeface="Tahoma" pitchFamily="34" charset="0"/>
              <a:ea typeface="Tahoma" pitchFamily="34" charset="0"/>
              <a:cs typeface="Tahoma" pitchFamily="34" charset="0"/>
            </a:endParaRPr>
          </a:p>
          <a:p>
            <a:pPr lvl="1">
              <a:defRPr/>
            </a:pPr>
            <a:r>
              <a:rPr lang="en-US" sz="2400" dirty="0">
                <a:solidFill>
                  <a:schemeClr val="accent3">
                    <a:lumMod val="50000"/>
                  </a:schemeClr>
                </a:solidFill>
                <a:latin typeface="Tahoma" pitchFamily="34" charset="0"/>
                <a:ea typeface="Tahoma" pitchFamily="34" charset="0"/>
                <a:cs typeface="Tahoma" pitchFamily="34" charset="0"/>
              </a:rPr>
              <a:t>Inspect Element of Chrome always generate Partial CSSSELECTOR by the ID attribute of the web element. If ID attribute not present in the web element, it creates CSSSELECTOR by class</a:t>
            </a:r>
          </a:p>
          <a:p>
            <a:pPr lvl="1">
              <a:defRPr/>
            </a:pPr>
            <a:r>
              <a:rPr lang="en-US" sz="2400" dirty="0">
                <a:solidFill>
                  <a:schemeClr val="accent3">
                    <a:lumMod val="50000"/>
                  </a:schemeClr>
                </a:solidFill>
                <a:latin typeface="Tahoma" pitchFamily="34" charset="0"/>
                <a:ea typeface="Tahoma" pitchFamily="34" charset="0"/>
                <a:cs typeface="Tahoma" pitchFamily="34" charset="0"/>
              </a:rPr>
              <a:t>If a web element does not have an ID attribute  or CLASS attribute in the HTML script, then the Inspect Element of Chrome  shows  Absolute CSSSELECTOR from the root tag i.e. HTML tag OR any other HTML tag present below the HTML tag</a:t>
            </a:r>
          </a:p>
          <a:p>
            <a:pPr lvl="1">
              <a:defRPr/>
            </a:pPr>
            <a:r>
              <a:rPr lang="en-US" sz="2400" b="1" dirty="0">
                <a:solidFill>
                  <a:schemeClr val="accent3">
                    <a:lumMod val="50000"/>
                  </a:schemeClr>
                </a:solidFill>
                <a:latin typeface="Tahoma" pitchFamily="34" charset="0"/>
                <a:ea typeface="Tahoma" pitchFamily="34" charset="0"/>
                <a:cs typeface="Tahoma" pitchFamily="34" charset="0"/>
              </a:rPr>
              <a:t>Practical - </a:t>
            </a:r>
            <a:r>
              <a:rPr lang="en-IN" sz="2400" b="1" dirty="0">
                <a:solidFill>
                  <a:schemeClr val="accent3">
                    <a:lumMod val="50000"/>
                  </a:schemeClr>
                </a:solidFill>
                <a:latin typeface="Tahoma" pitchFamily="34" charset="0"/>
                <a:ea typeface="Tahoma" pitchFamily="34" charset="0"/>
                <a:cs typeface="Tahoma" pitchFamily="34" charset="0"/>
                <a:sym typeface="Copperplate"/>
              </a:rPr>
              <a:t>Absolute &amp; Partial CSS SELECTOR</a:t>
            </a:r>
            <a:endParaRPr lang="en-US" sz="24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Calibri" pitchFamily="34" charset="0"/>
                <a:ea typeface="Verdana" pitchFamily="34" charset="0"/>
                <a:cs typeface="Verdana" pitchFamily="34" charset="0"/>
                <a:sym typeface="Copperplate"/>
              </a:rPr>
              <a:t>Absolute &amp; Partial Css Selector</a:t>
            </a:r>
          </a:p>
        </p:txBody>
      </p:sp>
      <p:sp>
        <p:nvSpPr>
          <p:cNvPr id="5" name="TextBox 4"/>
          <p:cNvSpPr txBox="1"/>
          <p:nvPr/>
        </p:nvSpPr>
        <p:spPr>
          <a:xfrm>
            <a:off x="665312"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914599"/>
            <a:ext cx="12529864" cy="6192639"/>
          </a:xfrm>
        </p:spPr>
        <p:txBody>
          <a:bodyPr>
            <a:normAutofit/>
          </a:bodyPr>
          <a:lstStyle/>
          <a:p>
            <a:pPr lvl="2">
              <a:buFont typeface="+mj-lt"/>
              <a:buAutoNum type="arabicPeriod"/>
              <a:defRPr/>
            </a:pPr>
            <a:endParaRPr lang="en-IN" sz="1400" b="1" dirty="0"/>
          </a:p>
          <a:p>
            <a:pPr lvl="2">
              <a:buFont typeface="+mj-lt"/>
              <a:buAutoNum type="arabicPeriod"/>
              <a:defRPr/>
            </a:pPr>
            <a:endParaRPr lang="en-IN" sz="1100" b="1" dirty="0"/>
          </a:p>
          <a:p>
            <a:pPr lvl="1">
              <a:defRPr/>
            </a:pPr>
            <a:r>
              <a:rPr lang="en-US" sz="2400" dirty="0">
                <a:solidFill>
                  <a:schemeClr val="accent3">
                    <a:lumMod val="50000"/>
                  </a:schemeClr>
                </a:solidFill>
                <a:latin typeface="Tahoma" pitchFamily="34" charset="0"/>
                <a:ea typeface="Tahoma" pitchFamily="34" charset="0"/>
                <a:cs typeface="Tahoma" pitchFamily="34" charset="0"/>
              </a:rPr>
              <a:t>Customized CSSSELECTOR can be created for ABSOLUTE as well as for PARTIAL CSS Selector</a:t>
            </a:r>
          </a:p>
          <a:p>
            <a:pPr lvl="1">
              <a:defRPr/>
            </a:pPr>
            <a:r>
              <a:rPr lang="en-US" sz="2400" dirty="0">
                <a:solidFill>
                  <a:schemeClr val="accent3">
                    <a:lumMod val="50000"/>
                  </a:schemeClr>
                </a:solidFill>
                <a:latin typeface="Tahoma" pitchFamily="34" charset="0"/>
                <a:ea typeface="Tahoma" pitchFamily="34" charset="0"/>
                <a:cs typeface="Tahoma" pitchFamily="34" charset="0"/>
              </a:rPr>
              <a:t>Customized CSSSELECTOR can be created if the CSSSELECTOR created by the </a:t>
            </a:r>
            <a:r>
              <a:rPr lang="en-US" sz="2400" b="1" dirty="0">
                <a:solidFill>
                  <a:schemeClr val="accent3">
                    <a:lumMod val="50000"/>
                  </a:schemeClr>
                </a:solidFill>
                <a:latin typeface="Tahoma" pitchFamily="34" charset="0"/>
                <a:ea typeface="Tahoma" pitchFamily="34" charset="0"/>
                <a:cs typeface="Tahoma" pitchFamily="34" charset="0"/>
              </a:rPr>
              <a:t>Inspect Element of Chrome  </a:t>
            </a:r>
            <a:r>
              <a:rPr lang="en-US" sz="2400" dirty="0">
                <a:solidFill>
                  <a:schemeClr val="accent3">
                    <a:lumMod val="50000"/>
                  </a:schemeClr>
                </a:solidFill>
                <a:latin typeface="Tahoma" pitchFamily="34" charset="0"/>
                <a:ea typeface="Tahoma" pitchFamily="34" charset="0"/>
                <a:cs typeface="Tahoma" pitchFamily="34" charset="0"/>
              </a:rPr>
              <a:t>for a specific web element does not work</a:t>
            </a:r>
          </a:p>
          <a:p>
            <a:pPr lvl="1">
              <a:defRPr/>
            </a:pPr>
            <a:r>
              <a:rPr lang="en-US" sz="2400" dirty="0">
                <a:solidFill>
                  <a:schemeClr val="accent3">
                    <a:lumMod val="50000"/>
                  </a:schemeClr>
                </a:solidFill>
                <a:latin typeface="Tahoma" pitchFamily="34" charset="0"/>
                <a:ea typeface="Tahoma" pitchFamily="34" charset="0"/>
                <a:cs typeface="Tahoma" pitchFamily="34" charset="0"/>
              </a:rPr>
              <a:t>Customized CSSSELECTOR can also be created if we want the CSSSELECTOR  to use other attributes apart from ID ATTRIBUTE, </a:t>
            </a:r>
          </a:p>
          <a:p>
            <a:pPr lvl="1">
              <a:buNone/>
              <a:defRPr/>
            </a:pPr>
            <a:endParaRPr lang="en-US" sz="2400" dirty="0">
              <a:solidFill>
                <a:schemeClr val="accent3">
                  <a:lumMod val="50000"/>
                </a:schemeClr>
              </a:solidFill>
              <a:latin typeface="Tahoma" pitchFamily="34" charset="0"/>
              <a:ea typeface="Tahoma" pitchFamily="34" charset="0"/>
              <a:cs typeface="Tahoma" pitchFamily="34" charset="0"/>
            </a:endParaRPr>
          </a:p>
          <a:p>
            <a:pPr lvl="1">
              <a:defRPr/>
            </a:pPr>
            <a:r>
              <a:rPr lang="en-US" sz="2400" b="1" dirty="0">
                <a:solidFill>
                  <a:schemeClr val="accent3">
                    <a:lumMod val="50000"/>
                  </a:schemeClr>
                </a:solidFill>
                <a:latin typeface="Tahoma" pitchFamily="34" charset="0"/>
                <a:ea typeface="Tahoma" pitchFamily="34" charset="0"/>
                <a:cs typeface="Tahoma" pitchFamily="34" charset="0"/>
              </a:rPr>
              <a:t>Notes for CSS SELECTOR:</a:t>
            </a:r>
          </a:p>
          <a:p>
            <a:pPr marL="857355" lvl="3" indent="-257518">
              <a:buFont typeface="+mj-lt"/>
              <a:buAutoNum type="arabicPeriod"/>
              <a:defRPr/>
            </a:pPr>
            <a:r>
              <a:rPr lang="en-US" sz="2000" dirty="0">
                <a:solidFill>
                  <a:schemeClr val="accent3">
                    <a:lumMod val="50000"/>
                  </a:schemeClr>
                </a:solidFill>
                <a:latin typeface="Tahoma" pitchFamily="34" charset="0"/>
                <a:ea typeface="Tahoma" pitchFamily="34" charset="0"/>
                <a:cs typeface="Tahoma" pitchFamily="34" charset="0"/>
              </a:rPr>
              <a:t>CSSSELECTOR can be customized by using any attribute</a:t>
            </a:r>
          </a:p>
          <a:p>
            <a:pPr marL="857355" lvl="3" indent="-257518">
              <a:buFont typeface="+mj-lt"/>
              <a:buAutoNum type="arabicPeriod"/>
              <a:defRPr/>
            </a:pPr>
            <a:r>
              <a:rPr lang="en-US" sz="2000" dirty="0">
                <a:solidFill>
                  <a:schemeClr val="accent3">
                    <a:lumMod val="50000"/>
                  </a:schemeClr>
                </a:solidFill>
                <a:latin typeface="Tahoma" pitchFamily="34" charset="0"/>
                <a:ea typeface="Tahoma" pitchFamily="34" charset="0"/>
                <a:cs typeface="Tahoma" pitchFamily="34" charset="0"/>
              </a:rPr>
              <a:t>CSSSELECTOR supports compound class values whereas CLASS NAME locating strategy does not support</a:t>
            </a:r>
          </a:p>
          <a:p>
            <a:pPr lvl="1">
              <a:buNone/>
              <a:defRPr/>
            </a:pPr>
            <a:endParaRPr lang="en-US" sz="2400" dirty="0">
              <a:solidFill>
                <a:schemeClr val="accent3">
                  <a:lumMod val="50000"/>
                </a:schemeClr>
              </a:solidFill>
              <a:latin typeface="Tahoma" pitchFamily="34" charset="0"/>
              <a:ea typeface="Tahoma" pitchFamily="34" charset="0"/>
              <a:cs typeface="Tahoma" pitchFamily="34" charset="0"/>
            </a:endParaRPr>
          </a:p>
          <a:p>
            <a:pPr lvl="1">
              <a:defRPr/>
            </a:pPr>
            <a:r>
              <a:rPr lang="en-US" sz="2400" b="1" dirty="0">
                <a:solidFill>
                  <a:schemeClr val="accent3">
                    <a:lumMod val="50000"/>
                  </a:schemeClr>
                </a:solidFill>
                <a:latin typeface="Tahoma" pitchFamily="34" charset="0"/>
                <a:ea typeface="Tahoma" pitchFamily="34" charset="0"/>
                <a:cs typeface="Tahoma" pitchFamily="34" charset="0"/>
              </a:rPr>
              <a:t>Practical - </a:t>
            </a:r>
            <a:r>
              <a:rPr lang="en-IN" sz="2400" b="1" dirty="0">
                <a:solidFill>
                  <a:schemeClr val="accent3">
                    <a:lumMod val="50000"/>
                  </a:schemeClr>
                </a:solidFill>
                <a:latin typeface="Tahoma" pitchFamily="34" charset="0"/>
                <a:ea typeface="Tahoma" pitchFamily="34" charset="0"/>
                <a:cs typeface="Tahoma" pitchFamily="34" charset="0"/>
                <a:sym typeface="Copperplate"/>
              </a:rPr>
              <a:t>Creating Customized Css Selector without Firebug or Inspect Element(Chrome)</a:t>
            </a:r>
            <a:endParaRPr lang="en-US" sz="24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2906672" cy="538609"/>
          </a:xfrm>
          <a:prstGeom prst="rect">
            <a:avLst/>
          </a:prstGeom>
          <a:noFill/>
          <a:ln w="9525">
            <a:noFill/>
            <a:miter lim="800000"/>
            <a:headEnd/>
            <a:tailEnd/>
          </a:ln>
        </p:spPr>
        <p:txBody>
          <a:bodyPr wrap="square">
            <a:spAutoFit/>
          </a:bodyPr>
          <a:lstStyle/>
          <a:p>
            <a:r>
              <a:rPr lang="en-IN" sz="2900" b="1" dirty="0">
                <a:latin typeface="Arial" pitchFamily="34" charset="0"/>
                <a:ea typeface="Tahoma" pitchFamily="34" charset="0"/>
                <a:cs typeface="Arial" pitchFamily="34" charset="0"/>
                <a:sym typeface="Copperplate"/>
              </a:rPr>
              <a:t>Creating Customized Css Selector using Inspect Element(Chrome)</a:t>
            </a:r>
          </a:p>
        </p:txBody>
      </p:sp>
      <p:sp>
        <p:nvSpPr>
          <p:cNvPr id="5" name="TextBox 4"/>
          <p:cNvSpPr txBox="1"/>
          <p:nvPr/>
        </p:nvSpPr>
        <p:spPr>
          <a:xfrm>
            <a:off x="809328"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0" y="842963"/>
            <a:ext cx="13177838" cy="6264275"/>
          </a:xfrm>
        </p:spPr>
        <p:txBody>
          <a:bodyPr/>
          <a:lstStyle/>
          <a:p>
            <a:pPr>
              <a:buNone/>
            </a:pPr>
            <a:endParaRPr lang="en-US" dirty="0"/>
          </a:p>
          <a:p>
            <a:r>
              <a:rPr lang="en-US" sz="2800" dirty="0">
                <a:solidFill>
                  <a:schemeClr val="accent3">
                    <a:lumMod val="50000"/>
                  </a:schemeClr>
                </a:solidFill>
                <a:latin typeface="Tahoma" pitchFamily="34" charset="0"/>
                <a:ea typeface="Tahoma" pitchFamily="34" charset="0"/>
                <a:cs typeface="Tahoma" pitchFamily="34" charset="0"/>
              </a:rPr>
              <a:t>Is a portable Software Testing framework for web application and is an open source tool</a:t>
            </a:r>
          </a:p>
          <a:p>
            <a:r>
              <a:rPr lang="en-US" sz="2800" dirty="0">
                <a:solidFill>
                  <a:schemeClr val="accent3">
                    <a:lumMod val="50000"/>
                  </a:schemeClr>
                </a:solidFill>
                <a:latin typeface="Tahoma" pitchFamily="34" charset="0"/>
                <a:ea typeface="Tahoma" pitchFamily="34" charset="0"/>
                <a:cs typeface="Tahoma" pitchFamily="34" charset="0"/>
              </a:rPr>
              <a:t>Currently, Selenium 3.0 Web is in use comprising of Selenium IDE, Selenium WebDriver &amp; Selenium Grid</a:t>
            </a:r>
          </a:p>
          <a:p>
            <a:r>
              <a:rPr lang="en-US" sz="2800" dirty="0">
                <a:solidFill>
                  <a:schemeClr val="accent3">
                    <a:lumMod val="50000"/>
                  </a:schemeClr>
                </a:solidFill>
                <a:latin typeface="Tahoma" pitchFamily="34" charset="0"/>
                <a:ea typeface="Tahoma" pitchFamily="34" charset="0"/>
                <a:cs typeface="Tahoma" pitchFamily="34" charset="0"/>
              </a:rPr>
              <a:t>Selenium was developed by Jason Huggins in 2004 as an internal tool of Thoughtworks</a:t>
            </a:r>
          </a:p>
          <a:p>
            <a:r>
              <a:rPr lang="en-US" sz="2800" dirty="0">
                <a:solidFill>
                  <a:schemeClr val="accent3">
                    <a:lumMod val="50000"/>
                  </a:schemeClr>
                </a:solidFill>
                <a:latin typeface="Tahoma" pitchFamily="34" charset="0"/>
                <a:ea typeface="Tahoma" pitchFamily="34" charset="0"/>
                <a:cs typeface="Tahoma" pitchFamily="34" charset="0"/>
              </a:rPr>
              <a:t>Paul Hammant later joined the team at Thoughtworks and steered the second mode of development i.e. Selenium RC</a:t>
            </a:r>
          </a:p>
          <a:p>
            <a:r>
              <a:rPr lang="en-US" sz="2800" dirty="0">
                <a:solidFill>
                  <a:schemeClr val="accent3">
                    <a:lumMod val="50000"/>
                  </a:schemeClr>
                </a:solidFill>
                <a:latin typeface="Tahoma" pitchFamily="34" charset="0"/>
                <a:ea typeface="Tahoma" pitchFamily="34" charset="0"/>
                <a:cs typeface="Tahoma" pitchFamily="34" charset="0"/>
              </a:rPr>
              <a:t>Phillips Hanrigou developed Selenium Grid in 2008 which further steered parallel testing thus reducing execution time of test scripts </a:t>
            </a:r>
          </a:p>
          <a:p>
            <a:endParaRPr lang="en-IN" dirty="0">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17" y="2"/>
            <a:ext cx="11737976" cy="584626"/>
          </a:xfrm>
          <a:prstGeom prst="rect">
            <a:avLst/>
          </a:prstGeom>
          <a:noFill/>
          <a:ln w="9525">
            <a:noFill/>
            <a:miter lim="800000"/>
            <a:headEnd/>
            <a:tailEnd/>
          </a:ln>
        </p:spPr>
        <p:txBody>
          <a:bodyPr lIns="91290" tIns="45646" rIns="91290" bIns="45646">
            <a:spAutoFit/>
          </a:bodyPr>
          <a:lstStyle/>
          <a:p>
            <a:pPr defTabSz="912881">
              <a:spcBef>
                <a:spcPct val="50000"/>
              </a:spcBef>
            </a:pPr>
            <a:r>
              <a:rPr lang="en-US" sz="3200" b="1" dirty="0">
                <a:solidFill>
                  <a:schemeClr val="accent3">
                    <a:lumMod val="50000"/>
                  </a:schemeClr>
                </a:solidFill>
              </a:rPr>
              <a:t>History – Selenium</a:t>
            </a:r>
            <a:endParaRPr lang="en-US" sz="29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1888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9">
                                            <p:txEl>
                                              <p:pRg st="1" end="1"/>
                                            </p:txEl>
                                          </p:spTgt>
                                        </p:tgtEl>
                                        <p:attrNameLst>
                                          <p:attrName>style.visibility</p:attrName>
                                        </p:attrNameLst>
                                      </p:cBhvr>
                                      <p:to>
                                        <p:strVal val="visible"/>
                                      </p:to>
                                    </p:set>
                                    <p:anim calcmode="lin" valueType="num">
                                      <p:cBhvr additive="base">
                                        <p:cTn id="7" dur="500" fill="hold"/>
                                        <p:tgtEl>
                                          <p:spTgt spid="1740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9">
                                            <p:txEl>
                                              <p:pRg st="2" end="2"/>
                                            </p:txEl>
                                          </p:spTgt>
                                        </p:tgtEl>
                                        <p:attrNameLst>
                                          <p:attrName>style.visibility</p:attrName>
                                        </p:attrNameLst>
                                      </p:cBhvr>
                                      <p:to>
                                        <p:strVal val="visible"/>
                                      </p:to>
                                    </p:set>
                                    <p:anim calcmode="lin" valueType="num">
                                      <p:cBhvr additive="base">
                                        <p:cTn id="13" dur="500" fill="hold"/>
                                        <p:tgtEl>
                                          <p:spTgt spid="1740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09">
                                            <p:txEl>
                                              <p:pRg st="3" end="3"/>
                                            </p:txEl>
                                          </p:spTgt>
                                        </p:tgtEl>
                                        <p:attrNameLst>
                                          <p:attrName>style.visibility</p:attrName>
                                        </p:attrNameLst>
                                      </p:cBhvr>
                                      <p:to>
                                        <p:strVal val="visible"/>
                                      </p:to>
                                    </p:set>
                                    <p:anim calcmode="lin" valueType="num">
                                      <p:cBhvr additive="base">
                                        <p:cTn id="19" dur="500" fill="hold"/>
                                        <p:tgtEl>
                                          <p:spTgt spid="1740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09">
                                            <p:txEl>
                                              <p:pRg st="4" end="4"/>
                                            </p:txEl>
                                          </p:spTgt>
                                        </p:tgtEl>
                                        <p:attrNameLst>
                                          <p:attrName>style.visibility</p:attrName>
                                        </p:attrNameLst>
                                      </p:cBhvr>
                                      <p:to>
                                        <p:strVal val="visible"/>
                                      </p:to>
                                    </p:set>
                                    <p:anim calcmode="lin" valueType="num">
                                      <p:cBhvr additive="base">
                                        <p:cTn id="25" dur="500" fill="hold"/>
                                        <p:tgtEl>
                                          <p:spTgt spid="1740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09">
                                            <p:txEl>
                                              <p:pRg st="5" end="5"/>
                                            </p:txEl>
                                          </p:spTgt>
                                        </p:tgtEl>
                                        <p:attrNameLst>
                                          <p:attrName>style.visibility</p:attrName>
                                        </p:attrNameLst>
                                      </p:cBhvr>
                                      <p:to>
                                        <p:strVal val="visible"/>
                                      </p:to>
                                    </p:set>
                                    <p:anim calcmode="lin" valueType="num">
                                      <p:cBhvr additive="base">
                                        <p:cTn id="31" dur="500" fill="hold"/>
                                        <p:tgtEl>
                                          <p:spTgt spid="1740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0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665312" y="914599"/>
            <a:ext cx="12745888" cy="6192639"/>
          </a:xfrm>
        </p:spPr>
        <p:txBody>
          <a:bodyPr/>
          <a:lstStyle/>
          <a:p>
            <a:pPr lvl="1" eaLnBrk="1" hangingPunct="1"/>
            <a:r>
              <a:rPr lang="en-US" dirty="0">
                <a:solidFill>
                  <a:schemeClr val="accent3">
                    <a:lumMod val="50000"/>
                  </a:schemeClr>
                </a:solidFill>
                <a:latin typeface="Tahoma" pitchFamily="34" charset="0"/>
                <a:ea typeface="Tahoma" pitchFamily="34" charset="0"/>
                <a:cs typeface="Tahoma" pitchFamily="34" charset="0"/>
                <a:sym typeface="Copperplate"/>
              </a:rPr>
              <a:t>Execution of Selenium Web Driver scripts becomes slower when XPATH is used</a:t>
            </a:r>
          </a:p>
          <a:p>
            <a:pPr lvl="1" eaLnBrk="1" hangingPunct="1"/>
            <a:r>
              <a:rPr lang="en-US" dirty="0">
                <a:solidFill>
                  <a:schemeClr val="accent3">
                    <a:lumMod val="50000"/>
                  </a:schemeClr>
                </a:solidFill>
                <a:latin typeface="Tahoma" pitchFamily="34" charset="0"/>
                <a:ea typeface="Tahoma" pitchFamily="34" charset="0"/>
                <a:cs typeface="Tahoma" pitchFamily="34" charset="0"/>
                <a:sym typeface="Copperplate"/>
              </a:rPr>
              <a:t>Execution of Selenium Web Driver scripts is faster when CssSelector is used</a:t>
            </a:r>
          </a:p>
          <a:p>
            <a:pPr lvl="1" eaLnBrk="1" hangingPunct="1"/>
            <a:endParaRPr lang="en-US" b="1" dirty="0">
              <a:solidFill>
                <a:schemeClr val="accent3">
                  <a:lumMod val="50000"/>
                </a:schemeClr>
              </a:solidFill>
              <a:latin typeface="Tahoma" pitchFamily="34" charset="0"/>
              <a:ea typeface="Tahoma" pitchFamily="34" charset="0"/>
              <a:cs typeface="Tahoma" pitchFamily="34" charset="0"/>
              <a:sym typeface="Copperplate"/>
            </a:endParaRPr>
          </a:p>
          <a:p>
            <a:pPr marL="523121" lvl="1" indent="0" eaLnBrk="1" hangingPunct="1">
              <a:buNone/>
            </a:pPr>
            <a:endParaRPr lang="en-US" b="1"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Performance of Css Selector as compared to Xpath</a:t>
            </a:r>
          </a:p>
        </p:txBody>
      </p:sp>
      <p:sp>
        <p:nvSpPr>
          <p:cNvPr id="5" name="TextBox 4"/>
          <p:cNvSpPr txBox="1"/>
          <p:nvPr/>
        </p:nvSpPr>
        <p:spPr>
          <a:xfrm>
            <a:off x="809328"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3">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IN" b="1"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Objects with Same ID/Xpath/CssSelector</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What is Class Attribute?</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Handling Dynamic Objects/IDs on a Page</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Working with Different Browsers without Changing Code</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- 9</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737320" y="1058615"/>
            <a:ext cx="12673880" cy="6048623"/>
          </a:xfrm>
        </p:spPr>
        <p:txBody>
          <a:bodyPr/>
          <a:lstStyle/>
          <a:p>
            <a:pPr lvl="2">
              <a:buFont typeface="+mj-lt"/>
              <a:buAutoNum type="arabicPeriod"/>
              <a:defRPr/>
            </a:pPr>
            <a:endParaRPr lang="en-IN" sz="1400" b="1" dirty="0"/>
          </a:p>
          <a:p>
            <a:pPr lvl="1">
              <a:defRPr/>
            </a:pPr>
            <a:r>
              <a:rPr lang="en-US" sz="2800" b="0" dirty="0">
                <a:solidFill>
                  <a:schemeClr val="accent3">
                    <a:lumMod val="50000"/>
                  </a:schemeClr>
                </a:solidFill>
                <a:latin typeface="Tahoma" pitchFamily="34" charset="0"/>
                <a:ea typeface="Tahoma" pitchFamily="34" charset="0"/>
                <a:cs typeface="Tahoma" pitchFamily="34" charset="0"/>
              </a:rPr>
              <a:t>Object are web elements in Selenium.</a:t>
            </a:r>
          </a:p>
          <a:p>
            <a:pPr lvl="1">
              <a:defRPr/>
            </a:pPr>
            <a:r>
              <a:rPr lang="en-US" sz="2800" b="0" dirty="0">
                <a:solidFill>
                  <a:schemeClr val="accent3">
                    <a:lumMod val="50000"/>
                  </a:schemeClr>
                </a:solidFill>
                <a:latin typeface="Tahoma" pitchFamily="34" charset="0"/>
                <a:ea typeface="Tahoma" pitchFamily="34" charset="0"/>
                <a:cs typeface="Tahoma" pitchFamily="34" charset="0"/>
              </a:rPr>
              <a:t>’Object may have same id , class or name attribute values. Strictly speaking id and name attribute values should be different for different web elements. If not, developers are not following coding standards and that’s going to create problems in creating automation scripts</a:t>
            </a:r>
          </a:p>
          <a:p>
            <a:pPr lvl="1">
              <a:defRPr/>
            </a:pPr>
            <a:r>
              <a:rPr lang="en-US" sz="2800" dirty="0">
                <a:solidFill>
                  <a:schemeClr val="accent3">
                    <a:lumMod val="50000"/>
                  </a:schemeClr>
                </a:solidFill>
                <a:latin typeface="Tahoma" pitchFamily="34" charset="0"/>
                <a:ea typeface="Tahoma" pitchFamily="34" charset="0"/>
                <a:cs typeface="Tahoma" pitchFamily="34" charset="0"/>
              </a:rPr>
              <a:t>Creating automation scripts will be difficult with same id or name values as webdriver script may perform action on an unwanted web element.</a:t>
            </a:r>
          </a:p>
          <a:p>
            <a:pPr lvl="1">
              <a:defRPr/>
            </a:pPr>
            <a:r>
              <a:rPr lang="en-US" sz="2800" dirty="0">
                <a:solidFill>
                  <a:schemeClr val="accent3">
                    <a:lumMod val="50000"/>
                  </a:schemeClr>
                </a:solidFill>
                <a:latin typeface="Tahoma" pitchFamily="34" charset="0"/>
                <a:ea typeface="Tahoma" pitchFamily="34" charset="0"/>
                <a:cs typeface="Tahoma" pitchFamily="34" charset="0"/>
              </a:rPr>
              <a:t>In a similar manner,  no two web elements will have the same xpath or css selector</a:t>
            </a:r>
            <a:r>
              <a:rPr lang="en-US" sz="2400" dirty="0">
                <a:solidFill>
                  <a:schemeClr val="accent3">
                    <a:lumMod val="50000"/>
                  </a:schemeClr>
                </a:solidFill>
                <a:latin typeface="Tahoma" pitchFamily="34" charset="0"/>
                <a:ea typeface="Tahoma" pitchFamily="34" charset="0"/>
                <a:cs typeface="Tahoma" pitchFamily="34" charset="0"/>
              </a:rPr>
              <a:t>. </a:t>
            </a:r>
            <a:endParaRPr lang="en-US" sz="18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Objects with Same ID/Xpath/CssSelector</a:t>
            </a:r>
          </a:p>
        </p:txBody>
      </p:sp>
      <p:sp>
        <p:nvSpPr>
          <p:cNvPr id="5" name="TextBox 4"/>
          <p:cNvSpPr txBox="1"/>
          <p:nvPr/>
        </p:nvSpPr>
        <p:spPr>
          <a:xfrm>
            <a:off x="665312"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914599"/>
            <a:ext cx="12601872" cy="6192639"/>
          </a:xfrm>
        </p:spPr>
        <p:txBody>
          <a:bodyPr/>
          <a:lstStyle/>
          <a:p>
            <a:pPr lvl="2">
              <a:buFont typeface="+mj-lt"/>
              <a:buAutoNum type="arabicPeriod"/>
              <a:defRPr/>
            </a:pPr>
            <a:endParaRPr lang="en-IN" sz="1400" b="1" dirty="0"/>
          </a:p>
          <a:p>
            <a:pPr lvl="1">
              <a:defRPr/>
            </a:pPr>
            <a:r>
              <a:rPr lang="en-US" sz="2800" b="0" dirty="0">
                <a:solidFill>
                  <a:schemeClr val="accent3">
                    <a:lumMod val="50000"/>
                  </a:schemeClr>
                </a:solidFill>
                <a:latin typeface="Tahoma" pitchFamily="34" charset="0"/>
                <a:ea typeface="Tahoma" pitchFamily="34" charset="0"/>
                <a:cs typeface="Tahoma" pitchFamily="34" charset="0"/>
              </a:rPr>
              <a:t>The value of the class attribute present in an HTML script of a web element comes  from the CSS file. Css files is what makes the HTML page cosmetic. </a:t>
            </a:r>
          </a:p>
          <a:p>
            <a:pPr lvl="1">
              <a:defRPr/>
            </a:pPr>
            <a:r>
              <a:rPr lang="en-US" sz="2800" b="0" dirty="0">
                <a:solidFill>
                  <a:schemeClr val="accent3">
                    <a:lumMod val="50000"/>
                  </a:schemeClr>
                </a:solidFill>
                <a:latin typeface="Tahoma" pitchFamily="34" charset="0"/>
                <a:ea typeface="Tahoma" pitchFamily="34" charset="0"/>
                <a:cs typeface="Tahoma" pitchFamily="34" charset="0"/>
              </a:rPr>
              <a:t>CSS files creates the look and feel of the web elements present in a web page</a:t>
            </a:r>
          </a:p>
          <a:p>
            <a:pPr lvl="1">
              <a:defRPr/>
            </a:pPr>
            <a:r>
              <a:rPr lang="en-US" sz="2800" dirty="0">
                <a:solidFill>
                  <a:schemeClr val="accent3">
                    <a:lumMod val="50000"/>
                  </a:schemeClr>
                </a:solidFill>
                <a:latin typeface="Tahoma" pitchFamily="34" charset="0"/>
                <a:ea typeface="Tahoma" pitchFamily="34" charset="0"/>
                <a:cs typeface="Tahoma" pitchFamily="34" charset="0"/>
              </a:rPr>
              <a:t>Class attribute values are sections in a css file </a:t>
            </a:r>
            <a:endParaRPr lang="en-US" sz="2800" b="0" dirty="0">
              <a:solidFill>
                <a:schemeClr val="accent3">
                  <a:lumMod val="50000"/>
                </a:schemeClr>
              </a:solidFill>
              <a:latin typeface="Tahoma" pitchFamily="34" charset="0"/>
              <a:ea typeface="Tahoma" pitchFamily="34" charset="0"/>
              <a:cs typeface="Tahoma" pitchFamily="34" charset="0"/>
            </a:endParaRPr>
          </a:p>
          <a:p>
            <a:pPr lvl="2">
              <a:defRPr/>
            </a:pPr>
            <a:r>
              <a:rPr lang="en-US" sz="2400" dirty="0">
                <a:solidFill>
                  <a:schemeClr val="accent3">
                    <a:lumMod val="50000"/>
                  </a:schemeClr>
                </a:solidFill>
                <a:latin typeface="Tahoma" pitchFamily="34" charset="0"/>
                <a:ea typeface="Tahoma" pitchFamily="34" charset="0"/>
                <a:cs typeface="Tahoma" pitchFamily="34" charset="0"/>
              </a:rPr>
              <a:t>Two button may have the same font size, font colour, font type as the class attribute value of these two buttons are same.</a:t>
            </a:r>
          </a:p>
          <a:p>
            <a:pPr lvl="1">
              <a:defRPr/>
            </a:pPr>
            <a:r>
              <a:rPr lang="en-US" sz="2800" b="0" dirty="0">
                <a:solidFill>
                  <a:schemeClr val="accent3">
                    <a:lumMod val="50000"/>
                  </a:schemeClr>
                </a:solidFill>
                <a:latin typeface="Tahoma" pitchFamily="34" charset="0"/>
                <a:ea typeface="Tahoma" pitchFamily="34" charset="0"/>
                <a:cs typeface="Tahoma" pitchFamily="34" charset="0"/>
              </a:rPr>
              <a:t>Should be careful if we are using the className locating strategy. It may be possible that the selenium web driver script perform action on an unwanted web element .</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What is class attribute?</a:t>
            </a:r>
          </a:p>
        </p:txBody>
      </p:sp>
      <p:sp>
        <p:nvSpPr>
          <p:cNvPr id="5" name="TextBox 4"/>
          <p:cNvSpPr txBox="1"/>
          <p:nvPr/>
        </p:nvSpPr>
        <p:spPr>
          <a:xfrm>
            <a:off x="809328"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665312" y="698575"/>
            <a:ext cx="12745888" cy="6408663"/>
          </a:xfrm>
        </p:spPr>
        <p:txBody>
          <a:bodyPr>
            <a:normAutofit fontScale="92500" lnSpcReduction="10000"/>
          </a:bodyPr>
          <a:lstStyle/>
          <a:p>
            <a:pPr lvl="2">
              <a:buFont typeface="+mj-lt"/>
              <a:buAutoNum type="arabicPeriod"/>
              <a:defRPr/>
            </a:pPr>
            <a:endParaRPr lang="en-IN" sz="1400" b="1" dirty="0"/>
          </a:p>
          <a:p>
            <a:pPr lvl="1">
              <a:defRPr/>
            </a:pPr>
            <a:r>
              <a:rPr lang="en-US" sz="2000" dirty="0">
                <a:solidFill>
                  <a:schemeClr val="accent3">
                    <a:lumMod val="50000"/>
                  </a:schemeClr>
                </a:solidFill>
                <a:latin typeface="Tahoma" pitchFamily="34" charset="0"/>
                <a:ea typeface="Tahoma" pitchFamily="34" charset="0"/>
                <a:cs typeface="Tahoma" pitchFamily="34" charset="0"/>
              </a:rPr>
              <a:t> If an xpath or Css Selector of a web element is continuously changing for an application , selenium we driver script will fail and show exception.</a:t>
            </a:r>
          </a:p>
          <a:p>
            <a:pPr lvl="1">
              <a:defRPr/>
            </a:pPr>
            <a:r>
              <a:rPr lang="en-US" sz="2000" dirty="0">
                <a:solidFill>
                  <a:schemeClr val="accent3">
                    <a:lumMod val="50000"/>
                  </a:schemeClr>
                </a:solidFill>
                <a:latin typeface="Tahoma" pitchFamily="34" charset="0"/>
                <a:ea typeface="Tahoma" pitchFamily="34" charset="0"/>
                <a:cs typeface="Tahoma" pitchFamily="34" charset="0"/>
              </a:rPr>
              <a:t>Changes in the xpath or Css Selector for a web element is automatic when we refresh the web page or open fresh instances of the web application.</a:t>
            </a:r>
          </a:p>
          <a:p>
            <a:pPr lvl="1">
              <a:defRPr/>
            </a:pPr>
            <a:r>
              <a:rPr lang="en-US" sz="2000" dirty="0">
                <a:solidFill>
                  <a:schemeClr val="accent3">
                    <a:lumMod val="50000"/>
                  </a:schemeClr>
                </a:solidFill>
                <a:latin typeface="Tahoma" pitchFamily="34" charset="0"/>
                <a:ea typeface="Tahoma" pitchFamily="34" charset="0"/>
                <a:cs typeface="Tahoma" pitchFamily="34" charset="0"/>
              </a:rPr>
              <a:t>Changed xpath and Css Selector can be handled by using function  for dynamic xpath  &amp; regular expressions for Css Selector</a:t>
            </a:r>
          </a:p>
          <a:p>
            <a:pPr lvl="1">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2000" dirty="0">
              <a:solidFill>
                <a:schemeClr val="accent3">
                  <a:lumMod val="50000"/>
                </a:schemeClr>
              </a:solidFill>
              <a:latin typeface="Tahoma" pitchFamily="34" charset="0"/>
              <a:ea typeface="Tahoma" pitchFamily="34" charset="0"/>
              <a:cs typeface="Tahoma" pitchFamily="34" charset="0"/>
            </a:endParaRPr>
          </a:p>
          <a:p>
            <a:pPr lvl="1">
              <a:buNone/>
              <a:defRPr/>
            </a:pPr>
            <a:r>
              <a:rPr lang="en-IN" sz="2000" b="1" dirty="0">
                <a:solidFill>
                  <a:schemeClr val="accent3">
                    <a:lumMod val="50000"/>
                  </a:schemeClr>
                </a:solidFill>
                <a:latin typeface="Tahoma" pitchFamily="34" charset="0"/>
                <a:ea typeface="Tahoma" pitchFamily="34" charset="0"/>
                <a:cs typeface="Tahoma" pitchFamily="34" charset="0"/>
              </a:rPr>
              <a:t>Functions to handle dynamic Xpath:</a:t>
            </a:r>
          </a:p>
          <a:p>
            <a:pPr lvl="2">
              <a:buNone/>
              <a:defRPr/>
            </a:pPr>
            <a:r>
              <a:rPr lang="en-IN" sz="2000" dirty="0">
                <a:solidFill>
                  <a:schemeClr val="accent3">
                    <a:lumMod val="50000"/>
                  </a:schemeClr>
                </a:solidFill>
                <a:latin typeface="Tahoma" pitchFamily="34" charset="0"/>
                <a:ea typeface="Tahoma" pitchFamily="34" charset="0"/>
                <a:cs typeface="Tahoma" pitchFamily="34" charset="0"/>
              </a:rPr>
              <a:t>1) starts-with – To be used when the characters at the </a:t>
            </a:r>
            <a:r>
              <a:rPr lang="en-IN" sz="2000" b="1" dirty="0">
                <a:solidFill>
                  <a:schemeClr val="accent3">
                    <a:lumMod val="50000"/>
                  </a:schemeClr>
                </a:solidFill>
                <a:latin typeface="Tahoma" pitchFamily="34" charset="0"/>
                <a:ea typeface="Tahoma" pitchFamily="34" charset="0"/>
                <a:cs typeface="Tahoma" pitchFamily="34" charset="0"/>
              </a:rPr>
              <a:t>starting portion </a:t>
            </a:r>
            <a:r>
              <a:rPr lang="en-IN" sz="2000" dirty="0">
                <a:solidFill>
                  <a:schemeClr val="accent3">
                    <a:lumMod val="50000"/>
                  </a:schemeClr>
                </a:solidFill>
                <a:latin typeface="Tahoma" pitchFamily="34" charset="0"/>
                <a:ea typeface="Tahoma" pitchFamily="34" charset="0"/>
                <a:cs typeface="Tahoma" pitchFamily="34" charset="0"/>
              </a:rPr>
              <a:t>of the XPATH format remains same</a:t>
            </a:r>
          </a:p>
          <a:p>
            <a:pPr lvl="2">
              <a:buNone/>
              <a:defRPr/>
            </a:pPr>
            <a:r>
              <a:rPr lang="en-IN" sz="2000" dirty="0">
                <a:solidFill>
                  <a:schemeClr val="accent3">
                    <a:lumMod val="50000"/>
                  </a:schemeClr>
                </a:solidFill>
                <a:latin typeface="Tahoma" pitchFamily="34" charset="0"/>
                <a:ea typeface="Tahoma" pitchFamily="34" charset="0"/>
                <a:cs typeface="Tahoma" pitchFamily="34" charset="0"/>
              </a:rPr>
              <a:t>2) contains – To be used when the XPATH format </a:t>
            </a:r>
            <a:r>
              <a:rPr lang="en-IN" sz="2000" b="1" dirty="0">
                <a:solidFill>
                  <a:schemeClr val="accent3">
                    <a:lumMod val="50000"/>
                  </a:schemeClr>
                </a:solidFill>
                <a:latin typeface="Tahoma" pitchFamily="34" charset="0"/>
                <a:ea typeface="Tahoma" pitchFamily="34" charset="0"/>
                <a:cs typeface="Tahoma" pitchFamily="34" charset="0"/>
              </a:rPr>
              <a:t>contains </a:t>
            </a:r>
            <a:r>
              <a:rPr lang="en-IN" sz="2000" dirty="0">
                <a:solidFill>
                  <a:schemeClr val="accent3">
                    <a:lumMod val="50000"/>
                  </a:schemeClr>
                </a:solidFill>
                <a:latin typeface="Tahoma" pitchFamily="34" charset="0"/>
                <a:ea typeface="Tahoma" pitchFamily="34" charset="0"/>
                <a:cs typeface="Tahoma" pitchFamily="34" charset="0"/>
              </a:rPr>
              <a:t>characters which remains same either at the middle part or at  the end part  </a:t>
            </a:r>
            <a:r>
              <a:rPr lang="en-IN" sz="2000" dirty="0" err="1">
                <a:solidFill>
                  <a:schemeClr val="accent3">
                    <a:lumMod val="50000"/>
                  </a:schemeClr>
                </a:solidFill>
                <a:latin typeface="Tahoma" pitchFamily="34" charset="0"/>
                <a:ea typeface="Tahoma" pitchFamily="34" charset="0"/>
                <a:cs typeface="Tahoma" pitchFamily="34" charset="0"/>
              </a:rPr>
              <a:t>ot</a:t>
            </a:r>
            <a:r>
              <a:rPr lang="en-IN" sz="2000" dirty="0">
                <a:solidFill>
                  <a:schemeClr val="accent3">
                    <a:lumMod val="50000"/>
                  </a:schemeClr>
                </a:solidFill>
                <a:latin typeface="Tahoma" pitchFamily="34" charset="0"/>
                <a:ea typeface="Tahoma" pitchFamily="34" charset="0"/>
                <a:cs typeface="Tahoma" pitchFamily="34" charset="0"/>
              </a:rPr>
              <a:t> at beginning part</a:t>
            </a:r>
          </a:p>
          <a:p>
            <a:pPr lvl="2">
              <a:buNone/>
              <a:defRPr/>
            </a:pPr>
            <a:endParaRPr lang="en-US" sz="2000" b="0" dirty="0">
              <a:solidFill>
                <a:schemeClr val="accent3">
                  <a:lumMod val="50000"/>
                </a:schemeClr>
              </a:solidFill>
              <a:latin typeface="Tahoma" pitchFamily="34" charset="0"/>
              <a:ea typeface="Tahoma" pitchFamily="34" charset="0"/>
              <a:cs typeface="Tahoma" pitchFamily="34" charset="0"/>
            </a:endParaRPr>
          </a:p>
          <a:p>
            <a:pPr lvl="1">
              <a:buNone/>
              <a:defRPr/>
            </a:pPr>
            <a:r>
              <a:rPr lang="en-IN" sz="2000" b="1" dirty="0">
                <a:solidFill>
                  <a:schemeClr val="accent3">
                    <a:lumMod val="50000"/>
                  </a:schemeClr>
                </a:solidFill>
                <a:latin typeface="Tahoma" pitchFamily="34" charset="0"/>
                <a:ea typeface="Tahoma" pitchFamily="34" charset="0"/>
                <a:cs typeface="Tahoma" pitchFamily="34" charset="0"/>
                <a:sym typeface="Copperplate"/>
              </a:rPr>
              <a:t>Regular expressions used to handle dynamic Css Selector</a:t>
            </a:r>
          </a:p>
          <a:p>
            <a:pPr lvl="1">
              <a:buNone/>
              <a:defRPr/>
            </a:pPr>
            <a:r>
              <a:rPr lang="en-IN" sz="2000" dirty="0">
                <a:solidFill>
                  <a:schemeClr val="accent3">
                    <a:lumMod val="50000"/>
                  </a:schemeClr>
                </a:solidFill>
                <a:latin typeface="Tahoma" pitchFamily="34" charset="0"/>
                <a:ea typeface="Tahoma" pitchFamily="34" charset="0"/>
                <a:cs typeface="Tahoma" pitchFamily="34" charset="0"/>
                <a:sym typeface="Copperplate"/>
              </a:rPr>
              <a:t>	* - </a:t>
            </a:r>
            <a:r>
              <a:rPr lang="en-IN" sz="2000" dirty="0">
                <a:solidFill>
                  <a:schemeClr val="accent3">
                    <a:lumMod val="50000"/>
                  </a:schemeClr>
                </a:solidFill>
                <a:latin typeface="Tahoma" pitchFamily="34" charset="0"/>
                <a:ea typeface="Tahoma" pitchFamily="34" charset="0"/>
                <a:cs typeface="Tahoma" pitchFamily="34" charset="0"/>
              </a:rPr>
              <a:t> To be used when the CSS SELECTOR  format </a:t>
            </a:r>
            <a:r>
              <a:rPr lang="en-IN" sz="2000" b="1" dirty="0">
                <a:solidFill>
                  <a:schemeClr val="accent3">
                    <a:lumMod val="50000"/>
                  </a:schemeClr>
                </a:solidFill>
                <a:latin typeface="Tahoma" pitchFamily="34" charset="0"/>
                <a:ea typeface="Tahoma" pitchFamily="34" charset="0"/>
                <a:cs typeface="Tahoma" pitchFamily="34" charset="0"/>
              </a:rPr>
              <a:t>contains </a:t>
            </a:r>
            <a:r>
              <a:rPr lang="en-IN" sz="2000" dirty="0">
                <a:solidFill>
                  <a:schemeClr val="accent3">
                    <a:lumMod val="50000"/>
                  </a:schemeClr>
                </a:solidFill>
                <a:latin typeface="Tahoma" pitchFamily="34" charset="0"/>
                <a:ea typeface="Tahoma" pitchFamily="34" charset="0"/>
                <a:cs typeface="Tahoma" pitchFamily="34" charset="0"/>
              </a:rPr>
              <a:t>characters which remains same either at the beginning part or at the middle part or at  the end part </a:t>
            </a:r>
            <a:endParaRPr lang="en-IN" sz="2000" dirty="0">
              <a:solidFill>
                <a:schemeClr val="accent3">
                  <a:lumMod val="50000"/>
                </a:schemeClr>
              </a:solidFill>
              <a:latin typeface="Tahoma" pitchFamily="34" charset="0"/>
              <a:ea typeface="Tahoma" pitchFamily="34" charset="0"/>
              <a:cs typeface="Tahoma" pitchFamily="34" charset="0"/>
              <a:sym typeface="Copperplate"/>
            </a:endParaRPr>
          </a:p>
          <a:p>
            <a:pPr lvl="1">
              <a:buNone/>
              <a:defRPr/>
            </a:pPr>
            <a:r>
              <a:rPr lang="en-IN" sz="2000" dirty="0">
                <a:solidFill>
                  <a:schemeClr val="accent3">
                    <a:lumMod val="50000"/>
                  </a:schemeClr>
                </a:solidFill>
                <a:latin typeface="Tahoma" pitchFamily="34" charset="0"/>
                <a:ea typeface="Tahoma" pitchFamily="34" charset="0"/>
                <a:cs typeface="Tahoma" pitchFamily="34" charset="0"/>
                <a:sym typeface="Copperplate"/>
              </a:rPr>
              <a:t>	$ - </a:t>
            </a:r>
            <a:r>
              <a:rPr lang="en-IN" sz="2000" dirty="0">
                <a:solidFill>
                  <a:schemeClr val="accent3">
                    <a:lumMod val="50000"/>
                  </a:schemeClr>
                </a:solidFill>
                <a:latin typeface="Tahoma" pitchFamily="34" charset="0"/>
                <a:ea typeface="Tahoma" pitchFamily="34" charset="0"/>
                <a:cs typeface="Tahoma" pitchFamily="34" charset="0"/>
              </a:rPr>
              <a:t>To be used when the CSS SELECTOR  format </a:t>
            </a:r>
            <a:r>
              <a:rPr lang="en-IN" sz="2000" b="1" dirty="0">
                <a:solidFill>
                  <a:schemeClr val="accent3">
                    <a:lumMod val="50000"/>
                  </a:schemeClr>
                </a:solidFill>
                <a:latin typeface="Tahoma" pitchFamily="34" charset="0"/>
                <a:ea typeface="Tahoma" pitchFamily="34" charset="0"/>
                <a:cs typeface="Tahoma" pitchFamily="34" charset="0"/>
              </a:rPr>
              <a:t>contains </a:t>
            </a:r>
            <a:r>
              <a:rPr lang="en-IN" sz="2000" dirty="0">
                <a:solidFill>
                  <a:schemeClr val="accent3">
                    <a:lumMod val="50000"/>
                  </a:schemeClr>
                </a:solidFill>
                <a:latin typeface="Tahoma" pitchFamily="34" charset="0"/>
                <a:ea typeface="Tahoma" pitchFamily="34" charset="0"/>
                <a:cs typeface="Tahoma" pitchFamily="34" charset="0"/>
              </a:rPr>
              <a:t>characters which remains same  at  the end part </a:t>
            </a:r>
            <a:endParaRPr lang="en-IN" sz="2000" dirty="0">
              <a:solidFill>
                <a:schemeClr val="accent3">
                  <a:lumMod val="50000"/>
                </a:schemeClr>
              </a:solidFill>
              <a:latin typeface="Tahoma" pitchFamily="34" charset="0"/>
              <a:ea typeface="Tahoma" pitchFamily="34" charset="0"/>
              <a:cs typeface="Tahoma" pitchFamily="34" charset="0"/>
              <a:sym typeface="Copperplate"/>
            </a:endParaRPr>
          </a:p>
          <a:p>
            <a:pPr lvl="1">
              <a:buNone/>
              <a:defRPr/>
            </a:pPr>
            <a:r>
              <a:rPr lang="en-IN" sz="2000" dirty="0">
                <a:solidFill>
                  <a:schemeClr val="accent3">
                    <a:lumMod val="50000"/>
                  </a:schemeClr>
                </a:solidFill>
                <a:latin typeface="Tahoma" pitchFamily="34" charset="0"/>
                <a:ea typeface="Tahoma" pitchFamily="34" charset="0"/>
                <a:cs typeface="Tahoma" pitchFamily="34" charset="0"/>
                <a:sym typeface="Copperplate"/>
              </a:rPr>
              <a:t>	^ - </a:t>
            </a:r>
            <a:r>
              <a:rPr lang="en-IN" sz="2000" dirty="0">
                <a:solidFill>
                  <a:schemeClr val="accent3">
                    <a:lumMod val="50000"/>
                  </a:schemeClr>
                </a:solidFill>
                <a:latin typeface="Tahoma" pitchFamily="34" charset="0"/>
                <a:ea typeface="Tahoma" pitchFamily="34" charset="0"/>
                <a:cs typeface="Tahoma" pitchFamily="34" charset="0"/>
              </a:rPr>
              <a:t>To be used when the CSS SELECTOR  format </a:t>
            </a:r>
            <a:r>
              <a:rPr lang="en-IN" sz="2000" b="1" dirty="0">
                <a:solidFill>
                  <a:schemeClr val="accent3">
                    <a:lumMod val="50000"/>
                  </a:schemeClr>
                </a:solidFill>
                <a:latin typeface="Tahoma" pitchFamily="34" charset="0"/>
                <a:ea typeface="Tahoma" pitchFamily="34" charset="0"/>
                <a:cs typeface="Tahoma" pitchFamily="34" charset="0"/>
              </a:rPr>
              <a:t>contains </a:t>
            </a:r>
            <a:r>
              <a:rPr lang="en-IN" sz="2000" dirty="0">
                <a:solidFill>
                  <a:schemeClr val="accent3">
                    <a:lumMod val="50000"/>
                  </a:schemeClr>
                </a:solidFill>
                <a:latin typeface="Tahoma" pitchFamily="34" charset="0"/>
                <a:ea typeface="Tahoma" pitchFamily="34" charset="0"/>
                <a:cs typeface="Tahoma" pitchFamily="34" charset="0"/>
              </a:rPr>
              <a:t>characters which remains same at the beginning part.</a:t>
            </a:r>
            <a:endParaRPr lang="en-US" sz="20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Handling Dynamic Objects/IDs on a Page</a:t>
            </a:r>
          </a:p>
        </p:txBody>
      </p:sp>
      <p:sp>
        <p:nvSpPr>
          <p:cNvPr id="5" name="TextBox 4"/>
          <p:cNvSpPr txBox="1"/>
          <p:nvPr/>
        </p:nvSpPr>
        <p:spPr>
          <a:xfrm>
            <a:off x="665312"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986607"/>
            <a:ext cx="12601872" cy="6120631"/>
          </a:xfrm>
        </p:spPr>
        <p:txBody>
          <a:bodyPr/>
          <a:lstStyle/>
          <a:p>
            <a:pPr lvl="2">
              <a:buFont typeface="+mj-lt"/>
              <a:buAutoNum type="arabicPeriod"/>
              <a:defRPr/>
            </a:pPr>
            <a:endParaRPr lang="en-IN" sz="1400" b="1" dirty="0"/>
          </a:p>
          <a:p>
            <a:r>
              <a:rPr lang="en-IN" sz="3200" dirty="0">
                <a:solidFill>
                  <a:schemeClr val="accent3">
                    <a:lumMod val="50000"/>
                  </a:schemeClr>
                </a:solidFill>
                <a:latin typeface="Calibri" pitchFamily="34" charset="0"/>
                <a:ea typeface="Tahoma" pitchFamily="34" charset="0"/>
                <a:cs typeface="Tahoma" pitchFamily="34" charset="0"/>
                <a:sym typeface="Copperplate"/>
              </a:rPr>
              <a:t>Handling Dynamic Xpath &amp; Css Selector</a:t>
            </a:r>
          </a:p>
          <a:p>
            <a:r>
              <a:rPr lang="en-IN" sz="3200" dirty="0">
                <a:solidFill>
                  <a:schemeClr val="accent3">
                    <a:lumMod val="50000"/>
                  </a:schemeClr>
                </a:solidFill>
                <a:latin typeface="Calibri" pitchFamily="34" charset="0"/>
                <a:ea typeface="Tahoma" pitchFamily="34" charset="0"/>
                <a:cs typeface="Tahoma" pitchFamily="34" charset="0"/>
                <a:sym typeface="Copperplate"/>
              </a:rPr>
              <a:t>Working with Different Browsers without Changing Code</a:t>
            </a:r>
          </a:p>
          <a:p>
            <a:pPr lvl="1">
              <a:defRPr/>
            </a:pPr>
            <a:endParaRPr lang="en-US" sz="1800" b="0" dirty="0">
              <a:solidFill>
                <a:schemeClr val="accent3">
                  <a:lumMod val="50000"/>
                </a:schemeClr>
              </a:solidFill>
              <a:latin typeface="Tahoma" pitchFamily="34" charset="0"/>
              <a:ea typeface="Tahoma" pitchFamily="34" charset="0"/>
              <a:cs typeface="Tahoma" pitchFamily="34" charset="0"/>
            </a:endParaRPr>
          </a:p>
          <a:p>
            <a:pPr lvl="1">
              <a:defRPr/>
            </a:pPr>
            <a:endParaRPr lang="en-IN" sz="1800" b="1" dirty="0">
              <a:solidFill>
                <a:schemeClr val="accent3">
                  <a:lumMod val="50000"/>
                </a:schemeClr>
              </a:solidFill>
              <a:latin typeface="Tahoma" pitchFamily="34" charset="0"/>
              <a:ea typeface="Tahoma" pitchFamily="34" charset="0"/>
              <a:cs typeface="Tahoma" pitchFamily="34" charset="0"/>
              <a:sym typeface="Copperplate"/>
            </a:endParaRPr>
          </a:p>
          <a:p>
            <a:pPr lvl="1">
              <a:defRPr/>
            </a:pPr>
            <a:endParaRPr lang="en-US" sz="18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b="0" dirty="0">
              <a:solidFill>
                <a:schemeClr val="accent3">
                  <a:lumMod val="50000"/>
                </a:schemeClr>
              </a:solidFill>
              <a:latin typeface="Tahoma" pitchFamily="34" charset="0"/>
              <a:ea typeface="Tahoma" pitchFamily="34" charset="0"/>
              <a:cs typeface="Tahoma" pitchFamily="34" charset="0"/>
            </a:endParaRPr>
          </a:p>
          <a:p>
            <a:pPr lvl="0">
              <a:defRPr/>
            </a:pPr>
            <a:endParaRPr lang="en-US" sz="18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Practical</a:t>
            </a:r>
          </a:p>
        </p:txBody>
      </p:sp>
      <p:sp>
        <p:nvSpPr>
          <p:cNvPr id="5" name="TextBox 4"/>
          <p:cNvSpPr txBox="1"/>
          <p:nvPr/>
        </p:nvSpPr>
        <p:spPr>
          <a:xfrm>
            <a:off x="809328"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sz="2400" b="1" dirty="0">
                <a:solidFill>
                  <a:schemeClr val="accent3">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IN" sz="2400" b="1"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Managing/Identifying Links with Xpath/Css Selector</a:t>
            </a:r>
          </a:p>
          <a:p>
            <a:pPr lvl="3" eaLnBrk="1" hangingPunct="1">
              <a:buFont typeface="Arial" pitchFamily="34" charset="0"/>
              <a:buChar char="•"/>
            </a:pPr>
            <a:r>
              <a:rPr lang="en-US" sz="2400" dirty="0">
                <a:solidFill>
                  <a:schemeClr val="accent3">
                    <a:lumMod val="50000"/>
                  </a:schemeClr>
                </a:solidFill>
                <a:latin typeface="Tahoma" pitchFamily="34" charset="0"/>
                <a:ea typeface="Tahoma" pitchFamily="34" charset="0"/>
                <a:cs typeface="Tahoma" pitchFamily="34" charset="0"/>
                <a:sym typeface="Copperplate"/>
              </a:rPr>
              <a:t>Using the anchor tag “a” in the HTML script</a:t>
            </a:r>
            <a:endParaRPr lang="en-IN" sz="2400"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Extracting More than One Object from a Page</a:t>
            </a:r>
          </a:p>
          <a:p>
            <a:pPr lvl="3" eaLnBrk="1" hangingPunct="1">
              <a:buFont typeface="Arial" pitchFamily="34" charset="0"/>
              <a:buChar char="•"/>
            </a:pPr>
            <a:r>
              <a:rPr lang="en-US" sz="2400" dirty="0">
                <a:solidFill>
                  <a:schemeClr val="accent3">
                    <a:lumMod val="50000"/>
                  </a:schemeClr>
                </a:solidFill>
                <a:latin typeface="Tahoma" pitchFamily="34" charset="0"/>
                <a:ea typeface="Tahoma" pitchFamily="34" charset="0"/>
                <a:cs typeface="Tahoma" pitchFamily="34" charset="0"/>
                <a:sym typeface="Copperplate"/>
              </a:rPr>
              <a:t>Using the findelements method</a:t>
            </a:r>
            <a:endParaRPr lang="en-IN" sz="2400"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Extracting All Links of a Page/Bulk Extraction of Objects</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Extracting Objects from a Specific Area of a Web Page</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- 10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130623"/>
            <a:ext cx="12529864" cy="5976615"/>
          </a:xfrm>
        </p:spPr>
        <p:txBody>
          <a:bodyPr/>
          <a:lstStyle/>
          <a:p>
            <a:pPr lvl="2">
              <a:buFont typeface="+mj-lt"/>
              <a:buAutoNum type="arabicPeriod"/>
              <a:defRPr/>
            </a:pPr>
            <a:endParaRPr lang="en-US" sz="1400" b="1" dirty="0"/>
          </a:p>
          <a:p>
            <a:pPr lvl="2">
              <a:buFont typeface="+mj-lt"/>
              <a:buAutoNum type="arabicPeriod"/>
              <a:defRPr/>
            </a:pPr>
            <a:endParaRPr lang="en-IN" sz="1400" b="1" dirty="0"/>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Managing/Identifying Links with Xpath/Css Selector</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Extracting More than One Object from a Page</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Extracting All Links of a Page/Bulk Extraction of Objects</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Extracting Objects from a Specific Area of a Web Page</a:t>
            </a:r>
          </a:p>
          <a:p>
            <a:pPr lvl="1">
              <a:defRPr/>
            </a:pPr>
            <a:endParaRPr lang="en-US" sz="1800" b="0" dirty="0">
              <a:solidFill>
                <a:schemeClr val="accent3">
                  <a:lumMod val="50000"/>
                </a:schemeClr>
              </a:solidFill>
              <a:latin typeface="Tahoma" pitchFamily="34" charset="0"/>
              <a:ea typeface="Tahoma" pitchFamily="34" charset="0"/>
              <a:cs typeface="Tahoma" pitchFamily="34" charset="0"/>
            </a:endParaRPr>
          </a:p>
          <a:p>
            <a:pPr lvl="1">
              <a:defRPr/>
            </a:pPr>
            <a:endParaRPr lang="en-IN" sz="1800" b="1" dirty="0">
              <a:solidFill>
                <a:schemeClr val="accent3">
                  <a:lumMod val="50000"/>
                </a:schemeClr>
              </a:solidFill>
              <a:latin typeface="Tahoma" pitchFamily="34" charset="0"/>
              <a:ea typeface="Tahoma" pitchFamily="34" charset="0"/>
              <a:cs typeface="Tahoma" pitchFamily="34" charset="0"/>
              <a:sym typeface="Copperplate"/>
            </a:endParaRPr>
          </a:p>
          <a:p>
            <a:pPr lvl="1">
              <a:defRPr/>
            </a:pPr>
            <a:endParaRPr lang="en-US" sz="18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b="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dirty="0">
              <a:solidFill>
                <a:schemeClr val="accent3">
                  <a:lumMod val="50000"/>
                </a:schemeClr>
              </a:solidFill>
              <a:latin typeface="Tahoma" pitchFamily="34" charset="0"/>
              <a:ea typeface="Tahoma" pitchFamily="34" charset="0"/>
              <a:cs typeface="Tahoma" pitchFamily="34" charset="0"/>
            </a:endParaRPr>
          </a:p>
          <a:p>
            <a:pPr lvl="1">
              <a:buNone/>
              <a:defRPr/>
            </a:pPr>
            <a:endParaRPr lang="en-US" sz="1800" b="0" dirty="0">
              <a:solidFill>
                <a:schemeClr val="accent3">
                  <a:lumMod val="50000"/>
                </a:schemeClr>
              </a:solidFill>
              <a:latin typeface="Tahoma" pitchFamily="34" charset="0"/>
              <a:ea typeface="Tahoma" pitchFamily="34" charset="0"/>
              <a:cs typeface="Tahoma" pitchFamily="34" charset="0"/>
            </a:endParaRPr>
          </a:p>
          <a:p>
            <a:pPr lvl="0">
              <a:defRPr/>
            </a:pPr>
            <a:endParaRPr lang="en-US" sz="18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Practical</a:t>
            </a:r>
          </a:p>
        </p:txBody>
      </p:sp>
      <p:sp>
        <p:nvSpPr>
          <p:cNvPr id="5" name="TextBox 4"/>
          <p:cNvSpPr txBox="1"/>
          <p:nvPr/>
        </p:nvSpPr>
        <p:spPr>
          <a:xfrm>
            <a:off x="809328"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3">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IN"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isDisplayed function</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Various strategies to Test Links on a page by clicking on them one by one</a:t>
            </a: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Finding whether Object is present on Page or not</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- 11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130623"/>
            <a:ext cx="12529864" cy="5976615"/>
          </a:xfrm>
        </p:spPr>
        <p:txBody>
          <a:bodyPr/>
          <a:lstStyle/>
          <a:p>
            <a:pPr lvl="2">
              <a:buFont typeface="+mj-lt"/>
              <a:buAutoNum type="arabicPeriod"/>
              <a:defRPr/>
            </a:pPr>
            <a:endParaRPr lang="en-US" sz="1400" b="1" dirty="0"/>
          </a:p>
          <a:p>
            <a:pPr lvl="2">
              <a:buFont typeface="+mj-lt"/>
              <a:buAutoNum type="arabicPeriod"/>
              <a:defRPr/>
            </a:pPr>
            <a:endParaRPr lang="en-US" sz="1400" b="1" dirty="0"/>
          </a:p>
          <a:p>
            <a:pPr lvl="2">
              <a:buFont typeface="+mj-lt"/>
              <a:buAutoNum type="arabicPeriod"/>
              <a:defRPr/>
            </a:pPr>
            <a:endParaRPr lang="en-IN" sz="1400" b="1" dirty="0"/>
          </a:p>
          <a:p>
            <a:pPr lvl="2" eaLnBrk="1" hangingPunct="1">
              <a:buFont typeface="Arial" pitchFamily="34" charset="0"/>
              <a:buChar char="•"/>
            </a:pPr>
            <a:r>
              <a:rPr lang="en-US" b="1" dirty="0">
                <a:solidFill>
                  <a:schemeClr val="accent3">
                    <a:lumMod val="50000"/>
                  </a:schemeClr>
                </a:solidFill>
                <a:latin typeface="Tahoma" pitchFamily="34" charset="0"/>
                <a:ea typeface="Tahoma" pitchFamily="34" charset="0"/>
                <a:cs typeface="Tahoma" pitchFamily="34" charset="0"/>
                <a:sym typeface="Copperplate"/>
              </a:rPr>
              <a:t>Practical </a:t>
            </a:r>
            <a:r>
              <a:rPr lang="en-US" b="0" dirty="0">
                <a:solidFill>
                  <a:schemeClr val="accent3">
                    <a:lumMod val="50000"/>
                  </a:schemeClr>
                </a:solidFill>
                <a:latin typeface="Tahoma" pitchFamily="34" charset="0"/>
                <a:ea typeface="Tahoma" pitchFamily="34" charset="0"/>
                <a:cs typeface="Tahoma" pitchFamily="34" charset="0"/>
                <a:sym typeface="Copperplate"/>
              </a:rPr>
              <a:t>- </a:t>
            </a:r>
            <a:r>
              <a:rPr lang="en-IN" dirty="0">
                <a:solidFill>
                  <a:schemeClr val="accent3">
                    <a:lumMod val="50000"/>
                  </a:schemeClr>
                </a:solidFill>
                <a:latin typeface="Tahoma" pitchFamily="34" charset="0"/>
                <a:ea typeface="Tahoma" pitchFamily="34" charset="0"/>
                <a:cs typeface="Tahoma" pitchFamily="34" charset="0"/>
                <a:sym typeface="Copperplate"/>
              </a:rPr>
              <a:t>Various strategies to test links on a page by clicking on them one by one</a:t>
            </a:r>
          </a:p>
          <a:p>
            <a:pPr lvl="3" eaLnBrk="1" hangingPunct="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sym typeface="Copperplate"/>
              </a:rPr>
              <a:t>Strategy 1  - involves stale element exception and how to handle stale element exception</a:t>
            </a:r>
          </a:p>
          <a:p>
            <a:pPr lvl="3" eaLnBrk="1" hangingPunct="1">
              <a:buFont typeface="Arial" pitchFamily="34" charset="0"/>
              <a:buChar char="•"/>
            </a:pPr>
            <a:r>
              <a:rPr lang="en-US" dirty="0">
                <a:solidFill>
                  <a:schemeClr val="accent3">
                    <a:lumMod val="50000"/>
                  </a:schemeClr>
                </a:solidFill>
                <a:latin typeface="Tahoma" pitchFamily="34" charset="0"/>
                <a:ea typeface="Tahoma" pitchFamily="34" charset="0"/>
                <a:cs typeface="Tahoma" pitchFamily="34" charset="0"/>
                <a:sym typeface="Copperplate"/>
              </a:rPr>
              <a:t>Strategy 2 – with no stale element exception</a:t>
            </a:r>
            <a:endParaRPr lang="en-US" sz="18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984885"/>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Various strategies to test links on a page by clicking on them </a:t>
            </a:r>
          </a:p>
          <a:p>
            <a:r>
              <a:rPr lang="en-IN" sz="2900" b="1" dirty="0">
                <a:latin typeface="Arial" pitchFamily="34" charset="0"/>
                <a:ea typeface="Tahoma" pitchFamily="34" charset="0"/>
                <a:cs typeface="Arial" pitchFamily="34" charset="0"/>
                <a:sym typeface="Copperplate"/>
              </a:rPr>
              <a:t>one by one</a:t>
            </a:r>
            <a:endParaRPr lang="en-US" sz="2900" b="1" dirty="0">
              <a:latin typeface="Arial" pitchFamily="34" charset="0"/>
              <a:ea typeface="Tahoma" pitchFamily="34" charset="0"/>
              <a:cs typeface="Arial" pitchFamily="34" charset="0"/>
            </a:endParaRPr>
          </a:p>
        </p:txBody>
      </p:sp>
      <p:sp>
        <p:nvSpPr>
          <p:cNvPr id="5" name="TextBox 4"/>
          <p:cNvSpPr txBox="1"/>
          <p:nvPr/>
        </p:nvSpPr>
        <p:spPr>
          <a:xfrm>
            <a:off x="809328"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872879766"/>
              </p:ext>
            </p:extLst>
          </p:nvPr>
        </p:nvGraphicFramePr>
        <p:xfrm>
          <a:off x="1419225" y="842963"/>
          <a:ext cx="12296032" cy="7349188"/>
        </p:xfrm>
        <a:graphic>
          <a:graphicData uri="http://schemas.openxmlformats.org/drawingml/2006/table">
            <a:tbl>
              <a:tblPr firstRow="1" bandRow="1">
                <a:tableStyleId>{93296810-A885-4BE3-A3E7-6D5BEEA58F35}</a:tableStyleId>
              </a:tblPr>
              <a:tblGrid>
                <a:gridCol w="6148016">
                  <a:extLst>
                    <a:ext uri="{9D8B030D-6E8A-4147-A177-3AD203B41FA5}">
                      <a16:colId xmlns:a16="http://schemas.microsoft.com/office/drawing/2014/main" val="20000"/>
                    </a:ext>
                  </a:extLst>
                </a:gridCol>
                <a:gridCol w="6148016">
                  <a:extLst>
                    <a:ext uri="{9D8B030D-6E8A-4147-A177-3AD203B41FA5}">
                      <a16:colId xmlns:a16="http://schemas.microsoft.com/office/drawing/2014/main" val="20001"/>
                    </a:ext>
                  </a:extLst>
                </a:gridCol>
              </a:tblGrid>
              <a:tr h="559315">
                <a:tc>
                  <a:txBody>
                    <a:bodyPr/>
                    <a:lstStyle/>
                    <a:p>
                      <a:pPr algn="ctr"/>
                      <a:r>
                        <a:rPr lang="en-US" sz="2800" dirty="0">
                          <a:latin typeface="Tahoma" pitchFamily="34" charset="0"/>
                          <a:ea typeface="Tahoma" pitchFamily="34" charset="0"/>
                          <a:cs typeface="Tahoma" pitchFamily="34" charset="0"/>
                        </a:rPr>
                        <a:t>Hardware</a:t>
                      </a:r>
                      <a:r>
                        <a:rPr lang="en-US" sz="2800" baseline="0" dirty="0">
                          <a:latin typeface="Tahoma" pitchFamily="34" charset="0"/>
                          <a:ea typeface="Tahoma" pitchFamily="34" charset="0"/>
                          <a:cs typeface="Tahoma" pitchFamily="34" charset="0"/>
                        </a:rPr>
                        <a:t> / Software</a:t>
                      </a:r>
                      <a:endParaRPr lang="en-IN" sz="2800" dirty="0">
                        <a:latin typeface="Tahoma" pitchFamily="34" charset="0"/>
                        <a:ea typeface="Tahoma" pitchFamily="34" charset="0"/>
                        <a:cs typeface="Tahoma" pitchFamily="34" charset="0"/>
                      </a:endParaRPr>
                    </a:p>
                  </a:txBody>
                  <a:tcPr marT="45721" marB="45721"/>
                </a:tc>
                <a:tc>
                  <a:txBody>
                    <a:bodyPr/>
                    <a:lstStyle/>
                    <a:p>
                      <a:pPr algn="ctr"/>
                      <a:r>
                        <a:rPr lang="en-IN" sz="2800" kern="1200" dirty="0">
                          <a:latin typeface="Tahoma" pitchFamily="34" charset="0"/>
                          <a:ea typeface="Tahoma" pitchFamily="34" charset="0"/>
                          <a:cs typeface="Tahoma" pitchFamily="34" charset="0"/>
                        </a:rPr>
                        <a:t>Selenium3.141.59</a:t>
                      </a:r>
                      <a:endParaRPr lang="en-IN" sz="2800" dirty="0">
                        <a:latin typeface="Tahoma" pitchFamily="34" charset="0"/>
                        <a:ea typeface="Tahoma" pitchFamily="34" charset="0"/>
                        <a:cs typeface="Tahoma" pitchFamily="34" charset="0"/>
                      </a:endParaRPr>
                    </a:p>
                  </a:txBody>
                  <a:tcPr marT="45721" marB="45721"/>
                </a:tc>
                <a:extLst>
                  <a:ext uri="{0D108BD9-81ED-4DB2-BD59-A6C34878D82A}">
                    <a16:rowId xmlns:a16="http://schemas.microsoft.com/office/drawing/2014/main" val="10000"/>
                  </a:ext>
                </a:extLst>
              </a:tr>
              <a:tr h="1454218">
                <a:tc>
                  <a:txBody>
                    <a:bodyPr/>
                    <a:lstStyle/>
                    <a:p>
                      <a:r>
                        <a:rPr lang="en-US" sz="2800" dirty="0">
                          <a:latin typeface="Tahoma" pitchFamily="34" charset="0"/>
                          <a:ea typeface="Tahoma" pitchFamily="34" charset="0"/>
                          <a:cs typeface="Tahoma" pitchFamily="34" charset="0"/>
                        </a:rPr>
                        <a:t>Operating System</a:t>
                      </a:r>
                      <a:endParaRPr lang="en-IN" sz="2800" dirty="0">
                        <a:latin typeface="Tahoma" pitchFamily="34" charset="0"/>
                        <a:ea typeface="Tahoma" pitchFamily="34" charset="0"/>
                        <a:cs typeface="Tahoma" pitchFamily="34" charset="0"/>
                      </a:endParaRPr>
                    </a:p>
                  </a:txBody>
                  <a:tcPr marT="45721" marB="45721"/>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800" dirty="0">
                          <a:latin typeface="Tahoma" pitchFamily="34" charset="0"/>
                          <a:ea typeface="Tahoma" pitchFamily="34" charset="0"/>
                          <a:cs typeface="Tahoma" pitchFamily="34" charset="0"/>
                        </a:rPr>
                        <a:t>Windows 8.1 or above – Home or other flavors</a:t>
                      </a:r>
                      <a:endParaRPr lang="en-IN" sz="2800" dirty="0">
                        <a:latin typeface="Tahoma" pitchFamily="34" charset="0"/>
                        <a:ea typeface="Tahoma" pitchFamily="34" charset="0"/>
                        <a:cs typeface="Tahoma" pitchFamily="34" charset="0"/>
                      </a:endParaRPr>
                    </a:p>
                    <a:p>
                      <a:endParaRPr lang="en-IN" sz="2800" dirty="0">
                        <a:latin typeface="Tahoma" pitchFamily="34" charset="0"/>
                        <a:ea typeface="Tahoma" pitchFamily="34" charset="0"/>
                        <a:cs typeface="Tahoma" pitchFamily="34" charset="0"/>
                      </a:endParaRPr>
                    </a:p>
                  </a:txBody>
                  <a:tcPr marT="45721" marB="45721"/>
                </a:tc>
                <a:extLst>
                  <a:ext uri="{0D108BD9-81ED-4DB2-BD59-A6C34878D82A}">
                    <a16:rowId xmlns:a16="http://schemas.microsoft.com/office/drawing/2014/main" val="10001"/>
                  </a:ext>
                </a:extLst>
              </a:tr>
              <a:tr h="559315">
                <a:tc>
                  <a:txBody>
                    <a:bodyPr/>
                    <a:lstStyle/>
                    <a:p>
                      <a:r>
                        <a:rPr lang="en-US" sz="2800" dirty="0">
                          <a:latin typeface="Tahoma" pitchFamily="34" charset="0"/>
                          <a:ea typeface="Tahoma" pitchFamily="34" charset="0"/>
                          <a:cs typeface="Tahoma" pitchFamily="34" charset="0"/>
                        </a:rPr>
                        <a:t>System Type</a:t>
                      </a:r>
                      <a:endParaRPr lang="en-IN" sz="2800" dirty="0">
                        <a:latin typeface="Tahoma" pitchFamily="34" charset="0"/>
                        <a:ea typeface="Tahoma" pitchFamily="34" charset="0"/>
                        <a:cs typeface="Tahoma" pitchFamily="34" charset="0"/>
                      </a:endParaRPr>
                    </a:p>
                  </a:txBody>
                  <a:tcPr marT="45721" marB="45721"/>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800" dirty="0">
                          <a:latin typeface="Tahoma" pitchFamily="34" charset="0"/>
                          <a:ea typeface="Tahoma" pitchFamily="34" charset="0"/>
                          <a:cs typeface="Tahoma" pitchFamily="34" charset="0"/>
                        </a:rPr>
                        <a:t>64 bit OS, x64 Processor</a:t>
                      </a:r>
                      <a:endParaRPr lang="en-IN" sz="2800" dirty="0">
                        <a:latin typeface="Tahoma" pitchFamily="34" charset="0"/>
                        <a:ea typeface="Tahoma" pitchFamily="34" charset="0"/>
                        <a:cs typeface="Tahoma" pitchFamily="34" charset="0"/>
                      </a:endParaRPr>
                    </a:p>
                  </a:txBody>
                  <a:tcPr marT="45721" marB="45721"/>
                </a:tc>
                <a:extLst>
                  <a:ext uri="{0D108BD9-81ED-4DB2-BD59-A6C34878D82A}">
                    <a16:rowId xmlns:a16="http://schemas.microsoft.com/office/drawing/2014/main" val="10002"/>
                  </a:ext>
                </a:extLst>
              </a:tr>
              <a:tr h="559315">
                <a:tc>
                  <a:txBody>
                    <a:bodyPr/>
                    <a:lstStyle/>
                    <a:p>
                      <a:r>
                        <a:rPr lang="en-US" sz="2800" dirty="0">
                          <a:latin typeface="Tahoma" pitchFamily="34" charset="0"/>
                          <a:ea typeface="Tahoma" pitchFamily="34" charset="0"/>
                          <a:cs typeface="Tahoma" pitchFamily="34" charset="0"/>
                        </a:rPr>
                        <a:t>RAM</a:t>
                      </a:r>
                      <a:endParaRPr lang="en-IN" sz="2800" dirty="0">
                        <a:latin typeface="Tahoma" pitchFamily="34" charset="0"/>
                        <a:ea typeface="Tahoma" pitchFamily="34" charset="0"/>
                        <a:cs typeface="Tahoma" pitchFamily="34" charset="0"/>
                      </a:endParaRPr>
                    </a:p>
                  </a:txBody>
                  <a:tcPr marT="45721" marB="45721"/>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800" dirty="0">
                          <a:latin typeface="Tahoma" pitchFamily="34" charset="0"/>
                          <a:ea typeface="Tahoma" pitchFamily="34" charset="0"/>
                          <a:cs typeface="Tahoma" pitchFamily="34" charset="0"/>
                        </a:rPr>
                        <a:t>8 GB and above</a:t>
                      </a:r>
                      <a:endParaRPr lang="en-IN" sz="2800" dirty="0">
                        <a:latin typeface="Tahoma" pitchFamily="34" charset="0"/>
                        <a:ea typeface="Tahoma" pitchFamily="34" charset="0"/>
                        <a:cs typeface="Tahoma" pitchFamily="34" charset="0"/>
                      </a:endParaRPr>
                    </a:p>
                  </a:txBody>
                  <a:tcPr marT="45721" marB="45721"/>
                </a:tc>
                <a:extLst>
                  <a:ext uri="{0D108BD9-81ED-4DB2-BD59-A6C34878D82A}">
                    <a16:rowId xmlns:a16="http://schemas.microsoft.com/office/drawing/2014/main" val="10003"/>
                  </a:ext>
                </a:extLst>
              </a:tr>
              <a:tr h="559315">
                <a:tc>
                  <a:txBody>
                    <a:bodyPr/>
                    <a:lstStyle/>
                    <a:p>
                      <a:r>
                        <a:rPr lang="en-US" sz="2800" dirty="0">
                          <a:latin typeface="Tahoma" pitchFamily="34" charset="0"/>
                          <a:ea typeface="Tahoma" pitchFamily="34" charset="0"/>
                          <a:cs typeface="Tahoma" pitchFamily="34" charset="0"/>
                        </a:rPr>
                        <a:t>Firefox Browser Version</a:t>
                      </a:r>
                      <a:endParaRPr lang="en-IN" sz="2800" dirty="0">
                        <a:latin typeface="Tahoma" pitchFamily="34" charset="0"/>
                        <a:ea typeface="Tahoma" pitchFamily="34" charset="0"/>
                        <a:cs typeface="Tahoma" pitchFamily="34" charset="0"/>
                      </a:endParaRPr>
                    </a:p>
                  </a:txBody>
                  <a:tcPr marT="45721" marB="45721"/>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US" sz="2800" dirty="0">
                          <a:latin typeface="Tahoma" pitchFamily="34" charset="0"/>
                          <a:ea typeface="Tahoma" pitchFamily="34" charset="0"/>
                          <a:cs typeface="Tahoma" pitchFamily="34" charset="0"/>
                        </a:rPr>
                        <a:t>Firefox Browser  </a:t>
                      </a:r>
                      <a:r>
                        <a:rPr lang="en-US" sz="2800" dirty="0" err="1">
                          <a:latin typeface="Tahoma" pitchFamily="34" charset="0"/>
                          <a:ea typeface="Tahoma" pitchFamily="34" charset="0"/>
                          <a:cs typeface="Tahoma" pitchFamily="34" charset="0"/>
                        </a:rPr>
                        <a:t>ver</a:t>
                      </a:r>
                      <a:r>
                        <a:rPr lang="en-US" sz="2800" dirty="0">
                          <a:latin typeface="Tahoma" pitchFamily="34" charset="0"/>
                          <a:ea typeface="Tahoma" pitchFamily="34" charset="0"/>
                          <a:cs typeface="Tahoma" pitchFamily="34" charset="0"/>
                        </a:rPr>
                        <a:t> 49.0.1 or above</a:t>
                      </a:r>
                      <a:endParaRPr lang="en-IN" sz="2800" dirty="0">
                        <a:latin typeface="Tahoma" pitchFamily="34" charset="0"/>
                        <a:ea typeface="Tahoma" pitchFamily="34" charset="0"/>
                        <a:cs typeface="Tahoma" pitchFamily="34" charset="0"/>
                      </a:endParaRPr>
                    </a:p>
                  </a:txBody>
                  <a:tcPr marT="45721" marB="45721"/>
                </a:tc>
                <a:extLst>
                  <a:ext uri="{0D108BD9-81ED-4DB2-BD59-A6C34878D82A}">
                    <a16:rowId xmlns:a16="http://schemas.microsoft.com/office/drawing/2014/main" val="10004"/>
                  </a:ext>
                </a:extLst>
              </a:tr>
              <a:tr h="1356414">
                <a:tc>
                  <a:txBody>
                    <a:bodyPr/>
                    <a:lstStyle/>
                    <a:p>
                      <a:r>
                        <a:rPr lang="en-US" sz="2800" dirty="0">
                          <a:latin typeface="Tahoma" pitchFamily="34" charset="0"/>
                          <a:ea typeface="Tahoma" pitchFamily="34" charset="0"/>
                          <a:cs typeface="Tahoma" pitchFamily="34" charset="0"/>
                        </a:rPr>
                        <a:t>Firefox Driver</a:t>
                      </a:r>
                      <a:endParaRPr lang="en-IN" sz="2800" dirty="0">
                        <a:latin typeface="Tahoma" pitchFamily="34" charset="0"/>
                        <a:ea typeface="Tahoma" pitchFamily="34" charset="0"/>
                        <a:cs typeface="Tahoma" pitchFamily="34" charset="0"/>
                      </a:endParaRPr>
                    </a:p>
                  </a:txBody>
                  <a:tcPr marT="45721" marB="45721"/>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IN" sz="2800" dirty="0">
                          <a:latin typeface="Tahoma" pitchFamily="34" charset="0"/>
                          <a:ea typeface="Tahoma" pitchFamily="34" charset="0"/>
                          <a:cs typeface="Tahoma" pitchFamily="34" charset="0"/>
                        </a:rPr>
                        <a:t>Gecko driver</a:t>
                      </a:r>
                      <a:r>
                        <a:rPr lang="en-IN" sz="2800" baseline="0" dirty="0">
                          <a:latin typeface="Tahoma" pitchFamily="34" charset="0"/>
                          <a:ea typeface="Tahoma" pitchFamily="34" charset="0"/>
                          <a:cs typeface="Tahoma" pitchFamily="34" charset="0"/>
                        </a:rPr>
                        <a:t> version </a:t>
                      </a:r>
                      <a:r>
                        <a:rPr lang="en-IN" sz="2800" dirty="0">
                          <a:latin typeface="Tahoma" pitchFamily="34" charset="0"/>
                          <a:ea typeface="Tahoma" pitchFamily="34" charset="0"/>
                          <a:cs typeface="Tahoma" pitchFamily="34" charset="0"/>
                        </a:rPr>
                        <a:t>dependent on Firefox browser version</a:t>
                      </a:r>
                    </a:p>
                  </a:txBody>
                  <a:tcPr marT="45721" marB="45721"/>
                </a:tc>
                <a:extLst>
                  <a:ext uri="{0D108BD9-81ED-4DB2-BD59-A6C34878D82A}">
                    <a16:rowId xmlns:a16="http://schemas.microsoft.com/office/drawing/2014/main" val="10005"/>
                  </a:ext>
                </a:extLst>
              </a:tr>
              <a:tr h="559315">
                <a:tc>
                  <a:txBody>
                    <a:bodyPr/>
                    <a:lstStyle/>
                    <a:p>
                      <a:r>
                        <a:rPr lang="en-US" sz="2800" dirty="0">
                          <a:latin typeface="Tahoma" pitchFamily="34" charset="0"/>
                          <a:ea typeface="Tahoma" pitchFamily="34" charset="0"/>
                          <a:cs typeface="Tahoma" pitchFamily="34" charset="0"/>
                        </a:rPr>
                        <a:t>Chrome Driver</a:t>
                      </a:r>
                      <a:endParaRPr lang="en-IN" sz="2800" dirty="0">
                        <a:latin typeface="Tahoma" pitchFamily="34" charset="0"/>
                        <a:ea typeface="Tahoma" pitchFamily="34" charset="0"/>
                        <a:cs typeface="Tahoma" pitchFamily="34" charset="0"/>
                      </a:endParaRPr>
                    </a:p>
                  </a:txBody>
                  <a:tcPr marT="45721" marB="45721"/>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IN" sz="2800" b="0" u="none" kern="1200" dirty="0">
                          <a:latin typeface="Tahoma" pitchFamily="34" charset="0"/>
                          <a:ea typeface="Tahoma" pitchFamily="34" charset="0"/>
                          <a:cs typeface="Tahoma" pitchFamily="34" charset="0"/>
                        </a:rPr>
                        <a:t>Chrome driver </a:t>
                      </a:r>
                      <a:r>
                        <a:rPr lang="en-IN" sz="2800" baseline="0" dirty="0">
                          <a:latin typeface="Tahoma" pitchFamily="34" charset="0"/>
                          <a:ea typeface="Tahoma" pitchFamily="34" charset="0"/>
                          <a:cs typeface="Tahoma" pitchFamily="34" charset="0"/>
                        </a:rPr>
                        <a:t>version </a:t>
                      </a:r>
                      <a:r>
                        <a:rPr lang="en-IN" sz="2800" dirty="0">
                          <a:latin typeface="Tahoma" pitchFamily="34" charset="0"/>
                          <a:ea typeface="Tahoma" pitchFamily="34" charset="0"/>
                          <a:cs typeface="Tahoma" pitchFamily="34" charset="0"/>
                        </a:rPr>
                        <a:t>dependent on Chrome browser version</a:t>
                      </a:r>
                      <a:endParaRPr lang="en-IN" sz="2800" b="0" i="0" u="none" kern="1200" dirty="0">
                        <a:solidFill>
                          <a:schemeClr val="dk1"/>
                        </a:solidFill>
                        <a:latin typeface="Tahoma" pitchFamily="34" charset="0"/>
                        <a:ea typeface="Tahoma" pitchFamily="34" charset="0"/>
                        <a:cs typeface="Tahoma" pitchFamily="34" charset="0"/>
                      </a:endParaRPr>
                    </a:p>
                  </a:txBody>
                  <a:tcPr marT="45721" marB="45721"/>
                </a:tc>
                <a:extLst>
                  <a:ext uri="{0D108BD9-81ED-4DB2-BD59-A6C34878D82A}">
                    <a16:rowId xmlns:a16="http://schemas.microsoft.com/office/drawing/2014/main" val="10006"/>
                  </a:ext>
                </a:extLst>
              </a:tr>
              <a:tr h="1356414">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IN" sz="2800" kern="1200" dirty="0">
                          <a:latin typeface="Tahoma" pitchFamily="34" charset="0"/>
                          <a:ea typeface="Tahoma" pitchFamily="34" charset="0"/>
                          <a:cs typeface="Tahoma" pitchFamily="34" charset="0"/>
                        </a:rPr>
                        <a:t> Internet Explorer Driver</a:t>
                      </a:r>
                      <a:endParaRPr lang="en-IN" sz="2800" b="1" i="0" kern="1200" dirty="0">
                        <a:solidFill>
                          <a:schemeClr val="dk1"/>
                        </a:solidFill>
                        <a:latin typeface="Tahoma" pitchFamily="34" charset="0"/>
                        <a:ea typeface="Tahoma" pitchFamily="34" charset="0"/>
                        <a:cs typeface="Tahoma" pitchFamily="34" charset="0"/>
                      </a:endParaRPr>
                    </a:p>
                  </a:txBody>
                  <a:tcPr marT="45721" marB="45721"/>
                </a:tc>
                <a:tc>
                  <a:txBody>
                    <a:bodyPr/>
                    <a:lstStyle/>
                    <a:p>
                      <a:pPr marL="0" marR="0" indent="0" algn="l" defTabSz="1201704" rtl="0" eaLnBrk="1" fontAlgn="auto" latinLnBrk="0" hangingPunct="1">
                        <a:lnSpc>
                          <a:spcPct val="100000"/>
                        </a:lnSpc>
                        <a:spcBef>
                          <a:spcPts val="0"/>
                        </a:spcBef>
                        <a:spcAft>
                          <a:spcPts val="0"/>
                        </a:spcAft>
                        <a:buClrTx/>
                        <a:buSzTx/>
                        <a:buFontTx/>
                        <a:buNone/>
                        <a:tabLst/>
                        <a:defRPr/>
                      </a:pPr>
                      <a:r>
                        <a:rPr lang="en-IN" sz="2800" kern="1200" dirty="0">
                          <a:latin typeface="Tahoma" pitchFamily="34" charset="0"/>
                          <a:ea typeface="Tahoma" pitchFamily="34" charset="0"/>
                          <a:cs typeface="Tahoma" pitchFamily="34" charset="0"/>
                        </a:rPr>
                        <a:t>IEDriverServer_Win32_3.150 or IEDriverServer_3.150</a:t>
                      </a:r>
                      <a:endParaRPr lang="en-IN" sz="2800" b="1" i="0" kern="1200" dirty="0">
                        <a:solidFill>
                          <a:schemeClr val="dk1"/>
                        </a:solidFill>
                        <a:latin typeface="Tahoma" pitchFamily="34" charset="0"/>
                        <a:ea typeface="Tahoma" pitchFamily="34" charset="0"/>
                        <a:cs typeface="Tahoma" pitchFamily="34" charset="0"/>
                      </a:endParaRPr>
                    </a:p>
                  </a:txBody>
                  <a:tcPr marT="45721" marB="45721"/>
                </a:tc>
                <a:extLst>
                  <a:ext uri="{0D108BD9-81ED-4DB2-BD59-A6C34878D82A}">
                    <a16:rowId xmlns:a16="http://schemas.microsoft.com/office/drawing/2014/main" val="10007"/>
                  </a:ext>
                </a:extLst>
              </a:tr>
            </a:tbl>
          </a:graphicData>
        </a:graphic>
      </p:graphicFrame>
      <p:sp>
        <p:nvSpPr>
          <p:cNvPr id="17410" name="Text Box 4"/>
          <p:cNvSpPr txBox="1">
            <a:spLocks noChangeArrowheads="1"/>
          </p:cNvSpPr>
          <p:nvPr/>
        </p:nvSpPr>
        <p:spPr bwMode="auto">
          <a:xfrm>
            <a:off x="17" y="4"/>
            <a:ext cx="11737976" cy="538460"/>
          </a:xfrm>
          <a:prstGeom prst="rect">
            <a:avLst/>
          </a:prstGeom>
          <a:noFill/>
          <a:ln w="9525">
            <a:noFill/>
            <a:miter lim="800000"/>
            <a:headEnd/>
            <a:tailEnd/>
          </a:ln>
        </p:spPr>
        <p:txBody>
          <a:bodyPr lIns="91290" tIns="45646" rIns="91290" bIns="45646">
            <a:spAutoFit/>
          </a:bodyPr>
          <a:lstStyle/>
          <a:p>
            <a:pPr defTabSz="912881">
              <a:spcBef>
                <a:spcPct val="50000"/>
              </a:spcBef>
            </a:pPr>
            <a:r>
              <a:rPr lang="en-US" sz="2900" b="1" dirty="0">
                <a:latin typeface="Calibri" pitchFamily="34" charset="0"/>
                <a:cs typeface="Times New Roman" pitchFamily="18" charset="0"/>
              </a:rPr>
              <a:t>Environment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1274639"/>
            <a:ext cx="12601872" cy="5832599"/>
          </a:xfrm>
        </p:spPr>
        <p:txBody>
          <a:bodyPr/>
          <a:lstStyle/>
          <a:p>
            <a:pPr lvl="2">
              <a:buNone/>
              <a:defRPr/>
            </a:pPr>
            <a:endParaRPr lang="en-US" sz="1400" b="1" dirty="0"/>
          </a:p>
          <a:p>
            <a:pPr lvl="2">
              <a:buNone/>
              <a:defRPr/>
            </a:pPr>
            <a:endParaRPr lang="en-US" sz="1400" b="1" dirty="0"/>
          </a:p>
          <a:p>
            <a:pPr lvl="1">
              <a:defRPr/>
            </a:pPr>
            <a:r>
              <a:rPr lang="en-US" sz="3200" b="1" dirty="0">
                <a:solidFill>
                  <a:schemeClr val="accent3">
                    <a:lumMod val="50000"/>
                  </a:schemeClr>
                </a:solidFill>
                <a:latin typeface="Tahoma" pitchFamily="34" charset="0"/>
                <a:ea typeface="Tahoma" pitchFamily="34" charset="0"/>
                <a:cs typeface="Tahoma" pitchFamily="34" charset="0"/>
                <a:sym typeface="Copperplate"/>
              </a:rPr>
              <a:t>Practical </a:t>
            </a:r>
            <a:r>
              <a:rPr lang="en-US" sz="3200" dirty="0">
                <a:solidFill>
                  <a:schemeClr val="accent3">
                    <a:lumMod val="50000"/>
                  </a:schemeClr>
                </a:solidFill>
                <a:latin typeface="Tahoma" pitchFamily="34" charset="0"/>
                <a:ea typeface="Tahoma" pitchFamily="34" charset="0"/>
                <a:cs typeface="Tahoma" pitchFamily="34" charset="0"/>
                <a:sym typeface="Copperplate"/>
              </a:rPr>
              <a:t>– To create isElementPresent function and implement in Selenium Web Driver script</a:t>
            </a:r>
            <a:endParaRPr lang="en-US" sz="1800" b="0" dirty="0">
              <a:solidFill>
                <a:schemeClr val="accent3">
                  <a:lumMod val="50000"/>
                </a:schemeClr>
              </a:solidFill>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marL="0" lvl="2" indent="0"/>
            <a:r>
              <a:rPr lang="en-IN" sz="2900" b="1" dirty="0">
                <a:latin typeface="Arial" pitchFamily="34" charset="0"/>
                <a:ea typeface="Tahoma" pitchFamily="34" charset="0"/>
                <a:cs typeface="Arial" pitchFamily="34" charset="0"/>
                <a:sym typeface="Copperplate"/>
              </a:rPr>
              <a:t>Finding whether Object is present on Page or not</a:t>
            </a:r>
          </a:p>
        </p:txBody>
      </p:sp>
      <p:sp>
        <p:nvSpPr>
          <p:cNvPr id="5" name="TextBox 4"/>
          <p:cNvSpPr txBox="1"/>
          <p:nvPr/>
        </p:nvSpPr>
        <p:spPr>
          <a:xfrm>
            <a:off x="304800" y="842591"/>
            <a:ext cx="12385376" cy="1446550"/>
          </a:xfrm>
          <a:prstGeom prst="rect">
            <a:avLst/>
          </a:prstGeom>
          <a:noFill/>
        </p:spPr>
        <p:txBody>
          <a:bodyPr wrap="square" rtlCol="0">
            <a:spAutoFit/>
          </a:bodyPr>
          <a:lstStyle/>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pPr>
              <a:buFont typeface="Arial" pitchFamily="34" charset="0"/>
              <a:buChar char="•"/>
            </a:pPr>
            <a:endParaRPr lang="en-US" sz="2000" b="1" dirty="0">
              <a:solidFill>
                <a:schemeClr val="accent3">
                  <a:lumMod val="50000"/>
                </a:schemeClr>
              </a:solidFill>
              <a:latin typeface="Tahoma" pitchFamily="34" charset="0"/>
              <a:ea typeface="Tahoma" pitchFamily="34" charset="0"/>
              <a:cs typeface="Tahoma" pitchFamily="34" charset="0"/>
            </a:endParaRPr>
          </a:p>
          <a:p>
            <a:endParaRPr lang="en-IN" dirty="0">
              <a:solidFill>
                <a:schemeClr val="accent3">
                  <a:lumMod val="50000"/>
                </a:schemeClr>
              </a:solidFill>
              <a:latin typeface="Tahoma" pitchFamily="34" charset="0"/>
              <a:ea typeface="Tahoma" pitchFamily="34" charset="0"/>
              <a:cs typeface="Tahoma" pitchFamily="34" charset="0"/>
            </a:endParaRP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3">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IN"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Handling Drop Down List</a:t>
            </a:r>
          </a:p>
          <a:p>
            <a:pPr lvl="2">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Select Class in Selenium WebDriver </a:t>
            </a:r>
            <a:r>
              <a:rPr lang="en-IN" sz="3200" dirty="0">
                <a:solidFill>
                  <a:schemeClr val="accent3">
                    <a:lumMod val="50000"/>
                  </a:schemeClr>
                </a:solidFill>
                <a:latin typeface="Tahoma" pitchFamily="34" charset="0"/>
                <a:ea typeface="Tahoma" pitchFamily="34" charset="0"/>
                <a:cs typeface="Tahoma" pitchFamily="34" charset="0"/>
              </a:rPr>
              <a:t>package</a:t>
            </a:r>
            <a:endParaRPr lang="en-IN" sz="3200"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3">
                    <a:lumMod val="50000"/>
                  </a:schemeClr>
                </a:solidFill>
                <a:latin typeface="Tahoma" pitchFamily="34" charset="0"/>
                <a:ea typeface="Tahoma" pitchFamily="34" charset="0"/>
                <a:cs typeface="Tahoma" pitchFamily="34" charset="0"/>
                <a:sym typeface="Copperplate"/>
              </a:rPr>
              <a:t>Managing Radio Buttons and Checkboxes</a:t>
            </a:r>
          </a:p>
          <a:p>
            <a:pPr lvl="2" eaLnBrk="1" hangingPunct="1">
              <a:buFont typeface="Arial" pitchFamily="34" charset="0"/>
              <a:buChar char="•"/>
            </a:pPr>
            <a:endParaRPr lang="en-IN" sz="3200"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endParaRPr lang="en-IN" sz="32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- 12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274639"/>
            <a:ext cx="12529864" cy="5832599"/>
          </a:xfrm>
        </p:spPr>
        <p:txBody>
          <a:bodyPr/>
          <a:lstStyle/>
          <a:p>
            <a:pPr lvl="1" eaLnBrk="1" hangingPunct="1">
              <a:buNone/>
            </a:pPr>
            <a:endParaRPr lang="en-IN" sz="2400" dirty="0">
              <a:solidFill>
                <a:schemeClr val="accent3">
                  <a:lumMod val="50000"/>
                </a:schemeClr>
              </a:solidFill>
              <a:latin typeface="Tahoma" pitchFamily="34" charset="0"/>
              <a:ea typeface="Tahoma" pitchFamily="34" charset="0"/>
              <a:cs typeface="Tahoma" pitchFamily="34" charset="0"/>
              <a:sym typeface="Copperplate"/>
            </a:endParaRPr>
          </a:p>
          <a:p>
            <a:pPr>
              <a:buFont typeface="Arial" pitchFamily="34" charset="0"/>
              <a:buChar char="•"/>
            </a:pPr>
            <a:r>
              <a:rPr lang="en-IN" dirty="0">
                <a:solidFill>
                  <a:schemeClr val="accent3">
                    <a:lumMod val="50000"/>
                  </a:schemeClr>
                </a:solidFill>
                <a:latin typeface="Tahoma" pitchFamily="34" charset="0"/>
                <a:ea typeface="Tahoma" pitchFamily="34" charset="0"/>
                <a:cs typeface="Tahoma" pitchFamily="34" charset="0"/>
                <a:sym typeface="Copperplate"/>
              </a:rPr>
              <a:t>Handling Drop Down List</a:t>
            </a:r>
          </a:p>
          <a:p>
            <a:pPr>
              <a:buFont typeface="Arial" pitchFamily="34" charset="0"/>
              <a:buChar char="•"/>
            </a:pPr>
            <a:r>
              <a:rPr lang="en-IN" dirty="0">
                <a:solidFill>
                  <a:schemeClr val="accent3">
                    <a:lumMod val="50000"/>
                  </a:schemeClr>
                </a:solidFill>
                <a:latin typeface="Tahoma" pitchFamily="34" charset="0"/>
                <a:ea typeface="Tahoma" pitchFamily="34" charset="0"/>
                <a:cs typeface="Tahoma" pitchFamily="34" charset="0"/>
                <a:sym typeface="Copperplate"/>
              </a:rPr>
              <a:t>Select Class in Selenium WebDriver API</a:t>
            </a:r>
          </a:p>
          <a:p>
            <a:pPr lvl="1">
              <a:buFont typeface="Arial" pitchFamily="34" charset="0"/>
              <a:buChar char="•"/>
            </a:pPr>
            <a:r>
              <a:rPr lang="en-IN" sz="2900" dirty="0">
                <a:solidFill>
                  <a:schemeClr val="accent3">
                    <a:lumMod val="50000"/>
                  </a:schemeClr>
                </a:solidFill>
                <a:latin typeface="Tahoma" pitchFamily="34" charset="0"/>
                <a:ea typeface="Tahoma" pitchFamily="34" charset="0"/>
                <a:cs typeface="Tahoma" pitchFamily="34" charset="0"/>
              </a:rPr>
              <a:t>Select class is required to handle the dropdown.</a:t>
            </a:r>
          </a:p>
          <a:p>
            <a:pPr lvl="1">
              <a:buFont typeface="Arial" pitchFamily="34" charset="0"/>
              <a:buChar char="•"/>
            </a:pPr>
            <a:r>
              <a:rPr lang="en-IN" sz="2900" dirty="0">
                <a:solidFill>
                  <a:schemeClr val="accent3">
                    <a:lumMod val="50000"/>
                  </a:schemeClr>
                </a:solidFill>
                <a:latin typeface="Tahoma" pitchFamily="34" charset="0"/>
                <a:ea typeface="Tahoma" pitchFamily="34" charset="0"/>
                <a:cs typeface="Tahoma" pitchFamily="34" charset="0"/>
              </a:rPr>
              <a:t>Select class models a </a:t>
            </a:r>
            <a:r>
              <a:rPr lang="en-IN" sz="2900" b="1" i="1" dirty="0">
                <a:solidFill>
                  <a:schemeClr val="accent3">
                    <a:lumMod val="50000"/>
                  </a:schemeClr>
                </a:solidFill>
                <a:latin typeface="Tahoma" pitchFamily="34" charset="0"/>
                <a:ea typeface="Tahoma" pitchFamily="34" charset="0"/>
                <a:cs typeface="Tahoma" pitchFamily="34" charset="0"/>
              </a:rPr>
              <a:t>SELECT</a:t>
            </a:r>
            <a:r>
              <a:rPr lang="en-IN" sz="2900" i="1" dirty="0">
                <a:solidFill>
                  <a:schemeClr val="accent3">
                    <a:lumMod val="50000"/>
                  </a:schemeClr>
                </a:solidFill>
                <a:latin typeface="Tahoma" pitchFamily="34" charset="0"/>
                <a:ea typeface="Tahoma" pitchFamily="34" charset="0"/>
                <a:cs typeface="Tahoma" pitchFamily="34" charset="0"/>
              </a:rPr>
              <a:t> </a:t>
            </a:r>
            <a:r>
              <a:rPr lang="en-IN" sz="2900" dirty="0">
                <a:solidFill>
                  <a:schemeClr val="accent3">
                    <a:lumMod val="50000"/>
                  </a:schemeClr>
                </a:solidFill>
                <a:latin typeface="Tahoma" pitchFamily="34" charset="0"/>
                <a:ea typeface="Tahoma" pitchFamily="34" charset="0"/>
                <a:cs typeface="Tahoma" pitchFamily="34" charset="0"/>
              </a:rPr>
              <a:t>tag, providing helper methods to select and deselect options. Select is a class which is provided by Selenium to perform multiple operations on </a:t>
            </a:r>
            <a:r>
              <a:rPr lang="en-IN" sz="2900" i="1" dirty="0">
                <a:solidFill>
                  <a:schemeClr val="accent3">
                    <a:lumMod val="50000"/>
                  </a:schemeClr>
                </a:solidFill>
                <a:latin typeface="Tahoma" pitchFamily="34" charset="0"/>
                <a:ea typeface="Tahoma" pitchFamily="34" charset="0"/>
                <a:cs typeface="Tahoma" pitchFamily="34" charset="0"/>
              </a:rPr>
              <a:t>DropDown object</a:t>
            </a:r>
            <a:r>
              <a:rPr lang="en-IN" sz="2900" dirty="0">
                <a:solidFill>
                  <a:schemeClr val="accent3">
                    <a:lumMod val="50000"/>
                  </a:schemeClr>
                </a:solidFill>
                <a:latin typeface="Tahoma" pitchFamily="34" charset="0"/>
                <a:ea typeface="Tahoma" pitchFamily="34" charset="0"/>
                <a:cs typeface="Tahoma" pitchFamily="34" charset="0"/>
              </a:rPr>
              <a:t> and </a:t>
            </a:r>
            <a:r>
              <a:rPr lang="en-IN" sz="2900" i="1" dirty="0">
                <a:solidFill>
                  <a:schemeClr val="accent3">
                    <a:lumMod val="50000"/>
                  </a:schemeClr>
                </a:solidFill>
                <a:latin typeface="Tahoma" pitchFamily="34" charset="0"/>
                <a:ea typeface="Tahoma" pitchFamily="34" charset="0"/>
                <a:cs typeface="Tahoma" pitchFamily="34" charset="0"/>
              </a:rPr>
              <a:t>Multiple Select object.</a:t>
            </a:r>
            <a:r>
              <a:rPr lang="en-IN" sz="2900" dirty="0">
                <a:solidFill>
                  <a:schemeClr val="accent3">
                    <a:lumMod val="50000"/>
                  </a:schemeClr>
                </a:solidFill>
                <a:latin typeface="Tahoma" pitchFamily="34" charset="0"/>
                <a:ea typeface="Tahoma" pitchFamily="34" charset="0"/>
                <a:cs typeface="Tahoma" pitchFamily="34" charset="0"/>
              </a:rPr>
              <a:t> This class can be found under the </a:t>
            </a:r>
            <a:r>
              <a:rPr lang="en-IN" sz="2900" b="1" i="1" dirty="0">
                <a:solidFill>
                  <a:schemeClr val="accent3">
                    <a:lumMod val="50000"/>
                  </a:schemeClr>
                </a:solidFill>
                <a:latin typeface="Tahoma" pitchFamily="34" charset="0"/>
                <a:ea typeface="Tahoma" pitchFamily="34" charset="0"/>
                <a:cs typeface="Tahoma" pitchFamily="34" charset="0"/>
              </a:rPr>
              <a:t>Selenium’s </a:t>
            </a:r>
            <a:r>
              <a:rPr lang="en-US" b="1" dirty="0" err="1"/>
              <a:t>selenium.webdriver.support</a:t>
            </a:r>
            <a:r>
              <a:rPr lang="en-IN" sz="2900" dirty="0">
                <a:solidFill>
                  <a:schemeClr val="accent3">
                    <a:lumMod val="50000"/>
                  </a:schemeClr>
                </a:solidFill>
                <a:latin typeface="Tahoma" pitchFamily="34" charset="0"/>
                <a:ea typeface="Tahoma" pitchFamily="34" charset="0"/>
                <a:cs typeface="Tahoma" pitchFamily="34" charset="0"/>
              </a:rPr>
              <a:t> package.</a:t>
            </a:r>
            <a:endParaRPr lang="en-IN" sz="2900" dirty="0">
              <a:solidFill>
                <a:schemeClr val="accent3">
                  <a:lumMod val="50000"/>
                </a:schemeClr>
              </a:solidFill>
              <a:latin typeface="Tahoma" pitchFamily="34" charset="0"/>
              <a:ea typeface="Tahoma" pitchFamily="34" charset="0"/>
              <a:cs typeface="Tahoma" pitchFamily="34" charset="0"/>
              <a:sym typeface="Copperplate"/>
            </a:endParaRPr>
          </a:p>
          <a:p>
            <a:pPr>
              <a:buFont typeface="Arial" pitchFamily="34" charset="0"/>
              <a:buChar char="•"/>
            </a:pPr>
            <a:r>
              <a:rPr lang="en-IN" dirty="0">
                <a:solidFill>
                  <a:schemeClr val="accent3">
                    <a:lumMod val="50000"/>
                  </a:schemeClr>
                </a:solidFill>
                <a:latin typeface="Tahoma" pitchFamily="34" charset="0"/>
                <a:ea typeface="Tahoma" pitchFamily="34" charset="0"/>
                <a:cs typeface="Tahoma" pitchFamily="34" charset="0"/>
                <a:sym typeface="Copperplate"/>
              </a:rPr>
              <a:t>Managing Radio Buttons and Checkboxes</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lvl="1" eaLnBrk="1" hangingPunct="1">
              <a:buNone/>
            </a:pPr>
            <a:r>
              <a:rPr lang="en-US" sz="2900" b="1" dirty="0">
                <a:latin typeface="Arial" pitchFamily="34" charset="0"/>
                <a:ea typeface="Tahoma" pitchFamily="34" charset="0"/>
                <a:cs typeface="Arial" pitchFamily="34" charset="0"/>
                <a:sym typeface="Copperplate"/>
              </a:rPr>
              <a:t>Practica</a:t>
            </a:r>
            <a:r>
              <a:rPr lang="en-US" b="1" dirty="0">
                <a:latin typeface="Tahoma" pitchFamily="34" charset="0"/>
                <a:ea typeface="Tahoma" pitchFamily="34" charset="0"/>
                <a:cs typeface="Tahoma" pitchFamily="34" charset="0"/>
                <a:sym typeface="Copperplate"/>
              </a:rPr>
              <a:t>l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IN" dirty="0">
              <a:solidFill>
                <a:schemeClr val="accent2">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2">
                    <a:lumMod val="50000"/>
                  </a:schemeClr>
                </a:solidFill>
                <a:latin typeface="Tahoma" pitchFamily="34" charset="0"/>
                <a:ea typeface="Tahoma" pitchFamily="34" charset="0"/>
                <a:cs typeface="Tahoma" pitchFamily="34" charset="0"/>
                <a:sym typeface="Copperplate"/>
              </a:rPr>
              <a:t>Taking Screenshots </a:t>
            </a:r>
          </a:p>
          <a:p>
            <a:pPr lvl="2" eaLnBrk="1" hangingPunct="1">
              <a:buFont typeface="Arial" pitchFamily="34" charset="0"/>
              <a:buChar char="•"/>
            </a:pPr>
            <a:r>
              <a:rPr lang="en-IN" sz="3200" dirty="0" err="1">
                <a:solidFill>
                  <a:schemeClr val="accent2">
                    <a:lumMod val="50000"/>
                  </a:schemeClr>
                </a:solidFill>
                <a:latin typeface="Tahoma" pitchFamily="34" charset="0"/>
                <a:ea typeface="Tahoma" pitchFamily="34" charset="0"/>
                <a:cs typeface="Tahoma" pitchFamily="34" charset="0"/>
                <a:sym typeface="Copperplate"/>
              </a:rPr>
              <a:t>PageLoadTimeout</a:t>
            </a:r>
            <a:r>
              <a:rPr lang="en-IN" sz="3200" dirty="0">
                <a:solidFill>
                  <a:schemeClr val="accent2">
                    <a:lumMod val="50000"/>
                  </a:schemeClr>
                </a:solidFill>
                <a:latin typeface="Tahoma" pitchFamily="34" charset="0"/>
                <a:ea typeface="Tahoma" pitchFamily="34" charset="0"/>
                <a:cs typeface="Tahoma" pitchFamily="34" charset="0"/>
                <a:sym typeface="Copperplate"/>
              </a:rPr>
              <a:t> Property</a:t>
            </a:r>
          </a:p>
          <a:p>
            <a:pPr lvl="2" eaLnBrk="1" hangingPunct="1">
              <a:buFont typeface="Arial" pitchFamily="34" charset="0"/>
              <a:buChar char="•"/>
            </a:pPr>
            <a:endParaRPr lang="en-IN" sz="3200" dirty="0">
              <a:solidFill>
                <a:schemeClr val="accent2">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- 13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058615"/>
            <a:ext cx="12529864" cy="6048623"/>
          </a:xfrm>
        </p:spPr>
        <p:txBody>
          <a:bodyPr>
            <a:normAutofit fontScale="77500" lnSpcReduction="20000"/>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r>
              <a:rPr lang="en-IN" dirty="0">
                <a:solidFill>
                  <a:schemeClr val="accent2">
                    <a:lumMod val="50000"/>
                  </a:schemeClr>
                </a:solidFill>
                <a:latin typeface="Tahoma" pitchFamily="34" charset="0"/>
                <a:ea typeface="Tahoma" pitchFamily="34" charset="0"/>
                <a:cs typeface="Tahoma" pitchFamily="34" charset="0"/>
                <a:sym typeface="Copperplate"/>
              </a:rPr>
              <a:t>Screenshot can be taken for each step that a automation script travels through. Use the </a:t>
            </a:r>
            <a:r>
              <a:rPr lang="en-IN" b="1" dirty="0">
                <a:solidFill>
                  <a:schemeClr val="accent2">
                    <a:lumMod val="50000"/>
                  </a:schemeClr>
                </a:solidFill>
                <a:latin typeface="Tahoma" pitchFamily="34" charset="0"/>
                <a:ea typeface="Tahoma" pitchFamily="34" charset="0"/>
                <a:cs typeface="Tahoma" pitchFamily="34" charset="0"/>
                <a:sym typeface="Copperplate"/>
              </a:rPr>
              <a:t>screenshot method </a:t>
            </a:r>
            <a:r>
              <a:rPr lang="en-IN" dirty="0">
                <a:solidFill>
                  <a:schemeClr val="accent2">
                    <a:lumMod val="50000"/>
                  </a:schemeClr>
                </a:solidFill>
                <a:latin typeface="Tahoma" pitchFamily="34" charset="0"/>
                <a:ea typeface="Tahoma" pitchFamily="34" charset="0"/>
                <a:cs typeface="Tahoma" pitchFamily="34" charset="0"/>
                <a:sym typeface="Copperplate"/>
              </a:rPr>
              <a:t>only</a:t>
            </a:r>
          </a:p>
          <a:p>
            <a:pPr lvl="1"/>
            <a:r>
              <a:rPr lang="en-IN" dirty="0">
                <a:solidFill>
                  <a:schemeClr val="accent2">
                    <a:lumMod val="50000"/>
                  </a:schemeClr>
                </a:solidFill>
                <a:latin typeface="Tahoma" pitchFamily="34" charset="0"/>
                <a:ea typeface="Tahoma" pitchFamily="34" charset="0"/>
                <a:cs typeface="Tahoma" pitchFamily="34" charset="0"/>
                <a:sym typeface="Copperplate"/>
              </a:rPr>
              <a:t>Screenshot can be taken for failed test script present in Selenium Webdriver package</a:t>
            </a:r>
          </a:p>
          <a:p>
            <a:pPr marL="888090" lvl="2" indent="0">
              <a:buNone/>
            </a:pPr>
            <a:r>
              <a:rPr lang="en-IN" dirty="0">
                <a:solidFill>
                  <a:schemeClr val="accent2">
                    <a:lumMod val="50000"/>
                  </a:schemeClr>
                </a:solidFill>
                <a:latin typeface="Tahoma" pitchFamily="34" charset="0"/>
                <a:ea typeface="Tahoma" pitchFamily="34" charset="0"/>
                <a:cs typeface="Tahoma" pitchFamily="34" charset="0"/>
                <a:sym typeface="Copperplate"/>
              </a:rPr>
              <a:t>from datetime import datetime</a:t>
            </a:r>
          </a:p>
          <a:p>
            <a:pPr marL="888090" lvl="2" indent="0">
              <a:buNone/>
            </a:pPr>
            <a:r>
              <a:rPr lang="en-IN" dirty="0">
                <a:solidFill>
                  <a:schemeClr val="accent2">
                    <a:lumMod val="50000"/>
                  </a:schemeClr>
                </a:solidFill>
                <a:latin typeface="Tahoma" pitchFamily="34" charset="0"/>
                <a:ea typeface="Tahoma" pitchFamily="34" charset="0"/>
                <a:cs typeface="Tahoma" pitchFamily="34" charset="0"/>
                <a:sym typeface="Copperplate"/>
              </a:rPr>
              <a:t>from selenium import </a:t>
            </a:r>
            <a:r>
              <a:rPr lang="en-IN" dirty="0" err="1">
                <a:solidFill>
                  <a:schemeClr val="accent2">
                    <a:lumMod val="50000"/>
                  </a:schemeClr>
                </a:solidFill>
                <a:latin typeface="Tahoma" pitchFamily="34" charset="0"/>
                <a:ea typeface="Tahoma" pitchFamily="34" charset="0"/>
                <a:cs typeface="Tahoma" pitchFamily="34" charset="0"/>
                <a:sym typeface="Copperplate"/>
              </a:rPr>
              <a:t>webdriver</a:t>
            </a:r>
            <a:endParaRPr lang="en-IN" dirty="0">
              <a:solidFill>
                <a:schemeClr val="accent2">
                  <a:lumMod val="50000"/>
                </a:schemeClr>
              </a:solidFill>
              <a:latin typeface="Tahoma" pitchFamily="34" charset="0"/>
              <a:ea typeface="Tahoma" pitchFamily="34" charset="0"/>
              <a:cs typeface="Tahoma" pitchFamily="34" charset="0"/>
              <a:sym typeface="Copperplate"/>
            </a:endParaRPr>
          </a:p>
          <a:p>
            <a:pPr lvl="1"/>
            <a:endParaRPr lang="en-IN" dirty="0">
              <a:solidFill>
                <a:schemeClr val="accent2">
                  <a:lumMod val="50000"/>
                </a:schemeClr>
              </a:solidFill>
              <a:latin typeface="Tahoma" pitchFamily="34" charset="0"/>
              <a:ea typeface="Tahoma" pitchFamily="34" charset="0"/>
              <a:cs typeface="Tahoma" pitchFamily="34" charset="0"/>
              <a:sym typeface="Copperplate"/>
            </a:endParaRPr>
          </a:p>
          <a:p>
            <a:pPr marL="888090" lvl="2" indent="0">
              <a:buNone/>
            </a:pPr>
            <a:r>
              <a:rPr lang="en-IN" dirty="0">
                <a:solidFill>
                  <a:schemeClr val="accent2">
                    <a:lumMod val="50000"/>
                  </a:schemeClr>
                </a:solidFill>
                <a:latin typeface="Tahoma" pitchFamily="34" charset="0"/>
                <a:ea typeface="Tahoma" pitchFamily="34" charset="0"/>
                <a:cs typeface="Tahoma" pitchFamily="34" charset="0"/>
                <a:sym typeface="Copperplate"/>
              </a:rPr>
              <a:t>browser = </a:t>
            </a:r>
            <a:r>
              <a:rPr lang="en-IN" dirty="0" err="1">
                <a:solidFill>
                  <a:schemeClr val="accent2">
                    <a:lumMod val="50000"/>
                  </a:schemeClr>
                </a:solidFill>
                <a:latin typeface="Tahoma" pitchFamily="34" charset="0"/>
                <a:ea typeface="Tahoma" pitchFamily="34" charset="0"/>
                <a:cs typeface="Tahoma" pitchFamily="34" charset="0"/>
                <a:sym typeface="Copperplate"/>
              </a:rPr>
              <a:t>webdriver.Firefox</a:t>
            </a:r>
            <a:r>
              <a:rPr lang="en-IN" dirty="0">
                <a:solidFill>
                  <a:schemeClr val="accent2">
                    <a:lumMod val="50000"/>
                  </a:schemeClr>
                </a:solidFill>
                <a:latin typeface="Tahoma" pitchFamily="34" charset="0"/>
                <a:ea typeface="Tahoma" pitchFamily="34" charset="0"/>
                <a:cs typeface="Tahoma" pitchFamily="34" charset="0"/>
                <a:sym typeface="Copperplate"/>
              </a:rPr>
              <a:t>()</a:t>
            </a:r>
          </a:p>
          <a:p>
            <a:pPr marL="888090" lvl="2" indent="0">
              <a:buNone/>
            </a:pPr>
            <a:endParaRPr lang="en-IN" dirty="0">
              <a:solidFill>
                <a:schemeClr val="accent2">
                  <a:lumMod val="50000"/>
                </a:schemeClr>
              </a:solidFill>
              <a:latin typeface="Tahoma" pitchFamily="34" charset="0"/>
              <a:ea typeface="Tahoma" pitchFamily="34" charset="0"/>
              <a:cs typeface="Tahoma" pitchFamily="34" charset="0"/>
              <a:sym typeface="Copperplate"/>
            </a:endParaRPr>
          </a:p>
          <a:p>
            <a:pPr marL="888090" lvl="2" indent="0">
              <a:buNone/>
            </a:pPr>
            <a:r>
              <a:rPr lang="en-IN" dirty="0">
                <a:solidFill>
                  <a:schemeClr val="accent2">
                    <a:lumMod val="50000"/>
                  </a:schemeClr>
                </a:solidFill>
                <a:latin typeface="Tahoma" pitchFamily="34" charset="0"/>
                <a:ea typeface="Tahoma" pitchFamily="34" charset="0"/>
                <a:cs typeface="Tahoma" pitchFamily="34" charset="0"/>
                <a:sym typeface="Copperplate"/>
              </a:rPr>
              <a:t>try:</a:t>
            </a:r>
          </a:p>
          <a:p>
            <a:pPr marL="888090" lvl="2" indent="0">
              <a:buNone/>
            </a:pPr>
            <a:r>
              <a:rPr lang="en-IN" dirty="0">
                <a:solidFill>
                  <a:schemeClr val="accent2">
                    <a:lumMod val="50000"/>
                  </a:schemeClr>
                </a:solidFill>
                <a:latin typeface="Tahoma" pitchFamily="34" charset="0"/>
                <a:ea typeface="Tahoma" pitchFamily="34" charset="0"/>
                <a:cs typeface="Tahoma" pitchFamily="34" charset="0"/>
                <a:sym typeface="Copperplate"/>
              </a:rPr>
              <a:t>    # do some </a:t>
            </a:r>
            <a:r>
              <a:rPr lang="en-IN" dirty="0" err="1">
                <a:solidFill>
                  <a:schemeClr val="accent2">
                    <a:lumMod val="50000"/>
                  </a:schemeClr>
                </a:solidFill>
                <a:latin typeface="Tahoma" pitchFamily="34" charset="0"/>
                <a:ea typeface="Tahoma" pitchFamily="34" charset="0"/>
                <a:cs typeface="Tahoma" pitchFamily="34" charset="0"/>
                <a:sym typeface="Copperplate"/>
              </a:rPr>
              <a:t>webdriver</a:t>
            </a:r>
            <a:r>
              <a:rPr lang="en-IN" dirty="0">
                <a:solidFill>
                  <a:schemeClr val="accent2">
                    <a:lumMod val="50000"/>
                  </a:schemeClr>
                </a:solidFill>
                <a:latin typeface="Tahoma" pitchFamily="34" charset="0"/>
                <a:ea typeface="Tahoma" pitchFamily="34" charset="0"/>
                <a:cs typeface="Tahoma" pitchFamily="34" charset="0"/>
                <a:sym typeface="Copperplate"/>
              </a:rPr>
              <a:t> stuff here</a:t>
            </a:r>
          </a:p>
          <a:p>
            <a:pPr marL="888090" lvl="2" indent="0">
              <a:buNone/>
            </a:pPr>
            <a:r>
              <a:rPr lang="en-IN" dirty="0">
                <a:solidFill>
                  <a:schemeClr val="accent2">
                    <a:lumMod val="50000"/>
                  </a:schemeClr>
                </a:solidFill>
                <a:latin typeface="Tahoma" pitchFamily="34" charset="0"/>
                <a:ea typeface="Tahoma" pitchFamily="34" charset="0"/>
                <a:cs typeface="Tahoma" pitchFamily="34" charset="0"/>
                <a:sym typeface="Copperplate"/>
              </a:rPr>
              <a:t>except Exception as e:</a:t>
            </a:r>
          </a:p>
          <a:p>
            <a:pPr marL="888090" lvl="2" indent="0">
              <a:buNone/>
            </a:pPr>
            <a:r>
              <a:rPr lang="en-IN" dirty="0">
                <a:solidFill>
                  <a:schemeClr val="accent2">
                    <a:lumMod val="50000"/>
                  </a:schemeClr>
                </a:solidFill>
                <a:latin typeface="Tahoma" pitchFamily="34" charset="0"/>
                <a:ea typeface="Tahoma" pitchFamily="34" charset="0"/>
                <a:cs typeface="Tahoma" pitchFamily="34" charset="0"/>
                <a:sym typeface="Copperplate"/>
              </a:rPr>
              <a:t>    print e</a:t>
            </a:r>
          </a:p>
          <a:p>
            <a:pPr marL="888090" lvl="2" indent="0">
              <a:buNone/>
            </a:pPr>
            <a:r>
              <a:rPr lang="en-IN" dirty="0">
                <a:solidFill>
                  <a:schemeClr val="accent2">
                    <a:lumMod val="50000"/>
                  </a:schemeClr>
                </a:solidFill>
                <a:latin typeface="Tahoma" pitchFamily="34" charset="0"/>
                <a:ea typeface="Tahoma" pitchFamily="34" charset="0"/>
                <a:cs typeface="Tahoma" pitchFamily="34" charset="0"/>
                <a:sym typeface="Copperplate"/>
              </a:rPr>
              <a:t>    now = </a:t>
            </a:r>
            <a:r>
              <a:rPr lang="en-IN" dirty="0" err="1">
                <a:solidFill>
                  <a:schemeClr val="accent2">
                    <a:lumMod val="50000"/>
                  </a:schemeClr>
                </a:solidFill>
                <a:latin typeface="Tahoma" pitchFamily="34" charset="0"/>
                <a:ea typeface="Tahoma" pitchFamily="34" charset="0"/>
                <a:cs typeface="Tahoma" pitchFamily="34" charset="0"/>
                <a:sym typeface="Copperplate"/>
              </a:rPr>
              <a:t>datetime.now</a:t>
            </a:r>
            <a:r>
              <a:rPr lang="en-IN" dirty="0">
                <a:solidFill>
                  <a:schemeClr val="accent2">
                    <a:lumMod val="50000"/>
                  </a:schemeClr>
                </a:solidFill>
                <a:latin typeface="Tahoma" pitchFamily="34" charset="0"/>
                <a:ea typeface="Tahoma" pitchFamily="34" charset="0"/>
                <a:cs typeface="Tahoma" pitchFamily="34" charset="0"/>
                <a:sym typeface="Copperplate"/>
              </a:rPr>
              <a:t>().</a:t>
            </a:r>
            <a:r>
              <a:rPr lang="en-IN" dirty="0" err="1">
                <a:solidFill>
                  <a:schemeClr val="accent2">
                    <a:lumMod val="50000"/>
                  </a:schemeClr>
                </a:solidFill>
                <a:latin typeface="Tahoma" pitchFamily="34" charset="0"/>
                <a:ea typeface="Tahoma" pitchFamily="34" charset="0"/>
                <a:cs typeface="Tahoma" pitchFamily="34" charset="0"/>
                <a:sym typeface="Copperplate"/>
              </a:rPr>
              <a:t>strftime</a:t>
            </a:r>
            <a:r>
              <a:rPr lang="en-IN" dirty="0">
                <a:solidFill>
                  <a:schemeClr val="accent2">
                    <a:lumMod val="50000"/>
                  </a:schemeClr>
                </a:solidFill>
                <a:latin typeface="Tahoma" pitchFamily="34" charset="0"/>
                <a:ea typeface="Tahoma" pitchFamily="34" charset="0"/>
                <a:cs typeface="Tahoma" pitchFamily="34" charset="0"/>
                <a:sym typeface="Copperplate"/>
              </a:rPr>
              <a:t>('%Y-%m-%</a:t>
            </a:r>
            <a:r>
              <a:rPr lang="en-IN" dirty="0" err="1">
                <a:solidFill>
                  <a:schemeClr val="accent2">
                    <a:lumMod val="50000"/>
                  </a:schemeClr>
                </a:solidFill>
                <a:latin typeface="Tahoma" pitchFamily="34" charset="0"/>
                <a:ea typeface="Tahoma" pitchFamily="34" charset="0"/>
                <a:cs typeface="Tahoma" pitchFamily="34" charset="0"/>
                <a:sym typeface="Copperplate"/>
              </a:rPr>
              <a:t>d_%H</a:t>
            </a:r>
            <a:r>
              <a:rPr lang="en-IN" dirty="0">
                <a:solidFill>
                  <a:schemeClr val="accent2">
                    <a:lumMod val="50000"/>
                  </a:schemeClr>
                </a:solidFill>
                <a:latin typeface="Tahoma" pitchFamily="34" charset="0"/>
                <a:ea typeface="Tahoma" pitchFamily="34" charset="0"/>
                <a:cs typeface="Tahoma" pitchFamily="34" charset="0"/>
                <a:sym typeface="Copperplate"/>
              </a:rPr>
              <a:t>-%M-%S')</a:t>
            </a:r>
          </a:p>
          <a:p>
            <a:pPr marL="888090" lvl="2" indent="0">
              <a:buNone/>
            </a:pPr>
            <a:r>
              <a:rPr lang="en-IN" dirty="0">
                <a:solidFill>
                  <a:schemeClr val="accent2">
                    <a:lumMod val="50000"/>
                  </a:schemeClr>
                </a:solidFill>
                <a:latin typeface="Tahoma" pitchFamily="34" charset="0"/>
                <a:ea typeface="Tahoma" pitchFamily="34" charset="0"/>
                <a:cs typeface="Tahoma" pitchFamily="34" charset="0"/>
                <a:sym typeface="Copperplate"/>
              </a:rPr>
              <a:t>    </a:t>
            </a:r>
            <a:r>
              <a:rPr lang="en-IN" dirty="0" err="1">
                <a:solidFill>
                  <a:schemeClr val="accent2">
                    <a:lumMod val="50000"/>
                  </a:schemeClr>
                </a:solidFill>
                <a:latin typeface="Tahoma" pitchFamily="34" charset="0"/>
                <a:ea typeface="Tahoma" pitchFamily="34" charset="0"/>
                <a:cs typeface="Tahoma" pitchFamily="34" charset="0"/>
                <a:sym typeface="Copperplate"/>
              </a:rPr>
              <a:t>browser.get_screenshot_as_file</a:t>
            </a:r>
            <a:r>
              <a:rPr lang="en-IN" dirty="0">
                <a:solidFill>
                  <a:schemeClr val="accent2">
                    <a:lumMod val="50000"/>
                  </a:schemeClr>
                </a:solidFill>
                <a:latin typeface="Tahoma" pitchFamily="34" charset="0"/>
                <a:ea typeface="Tahoma" pitchFamily="34" charset="0"/>
                <a:cs typeface="Tahoma" pitchFamily="34" charset="0"/>
                <a:sym typeface="Copperplate"/>
              </a:rPr>
              <a:t>('screenshot-%s.png' % now)</a:t>
            </a:r>
          </a:p>
          <a:p>
            <a:pPr lvl="1" eaLnBrk="1" hangingPunct="1"/>
            <a:r>
              <a:rPr lang="en-US" b="1" dirty="0">
                <a:solidFill>
                  <a:schemeClr val="accent2">
                    <a:lumMod val="50000"/>
                  </a:schemeClr>
                </a:solidFill>
                <a:latin typeface="Tahoma" pitchFamily="34" charset="0"/>
                <a:ea typeface="Tahoma" pitchFamily="34" charset="0"/>
                <a:cs typeface="Tahoma" pitchFamily="34" charset="0"/>
                <a:sym typeface="Copperplate"/>
              </a:rPr>
              <a:t>Practical - </a:t>
            </a:r>
            <a:r>
              <a:rPr lang="en-IN" b="1" dirty="0">
                <a:solidFill>
                  <a:schemeClr val="accent2">
                    <a:lumMod val="50000"/>
                  </a:schemeClr>
                </a:solidFill>
                <a:latin typeface="Tahoma" pitchFamily="34" charset="0"/>
                <a:ea typeface="Tahoma" pitchFamily="34" charset="0"/>
                <a:cs typeface="Tahoma" pitchFamily="34" charset="0"/>
                <a:sym typeface="Copperplate"/>
              </a:rPr>
              <a:t>Taking Screenshots </a:t>
            </a:r>
          </a:p>
          <a:p>
            <a:pPr lvl="1" eaLnBrk="1" hangingPunct="1">
              <a:buNone/>
            </a:pPr>
            <a:endParaRPr lang="en-IN"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Taking Screenshot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737320" y="1202631"/>
            <a:ext cx="12673880" cy="5904607"/>
          </a:xfrm>
        </p:spPr>
        <p:txBody>
          <a:bodyPr/>
          <a:lstStyle/>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r>
              <a:rPr lang="en-IN" dirty="0">
                <a:solidFill>
                  <a:schemeClr val="accent2">
                    <a:lumMod val="50000"/>
                  </a:schemeClr>
                </a:solidFill>
                <a:latin typeface="Tahoma" pitchFamily="34" charset="0"/>
                <a:ea typeface="Tahoma" pitchFamily="34" charset="0"/>
                <a:cs typeface="Tahoma" pitchFamily="34" charset="0"/>
                <a:sym typeface="Copperplate"/>
              </a:rPr>
              <a:t>By default, Selenium Webdriver has no specific page loading time</a:t>
            </a:r>
          </a:p>
          <a:p>
            <a:pPr lvl="1" eaLnBrk="1" hangingPunct="1"/>
            <a:r>
              <a:rPr lang="en-IN" dirty="0">
                <a:solidFill>
                  <a:schemeClr val="accent2">
                    <a:lumMod val="50000"/>
                  </a:schemeClr>
                </a:solidFill>
                <a:latin typeface="Tahoma" pitchFamily="34" charset="0"/>
                <a:ea typeface="Tahoma" pitchFamily="34" charset="0"/>
                <a:cs typeface="Tahoma" pitchFamily="34" charset="0"/>
                <a:sym typeface="Copperplate"/>
              </a:rPr>
              <a:t>We can implement a page loading time in the script by using page load time out.</a:t>
            </a:r>
          </a:p>
          <a:p>
            <a:pPr lvl="1" eaLnBrk="1" hangingPunct="1"/>
            <a:r>
              <a:rPr lang="en-IN" dirty="0">
                <a:solidFill>
                  <a:schemeClr val="accent2">
                    <a:lumMod val="50000"/>
                  </a:schemeClr>
                </a:solidFill>
                <a:latin typeface="Tahoma" pitchFamily="34" charset="0"/>
                <a:ea typeface="Tahoma" pitchFamily="34" charset="0"/>
                <a:cs typeface="Tahoma" pitchFamily="34" charset="0"/>
                <a:sym typeface="Copperplate"/>
              </a:rPr>
              <a:t> On implementing page load time out, we need to define the time within which the page needs to be loaded.</a:t>
            </a:r>
          </a:p>
          <a:p>
            <a:pPr lvl="1" eaLnBrk="1" hangingPunct="1"/>
            <a:r>
              <a:rPr lang="en-IN" dirty="0">
                <a:solidFill>
                  <a:schemeClr val="accent2">
                    <a:lumMod val="50000"/>
                  </a:schemeClr>
                </a:solidFill>
                <a:latin typeface="Tahoma" pitchFamily="34" charset="0"/>
                <a:ea typeface="Tahoma" pitchFamily="34" charset="0"/>
                <a:cs typeface="Tahoma" pitchFamily="34" charset="0"/>
                <a:sym typeface="Copperplate"/>
              </a:rPr>
              <a:t>If the page does not load in that time period, there would be failure of the script</a:t>
            </a:r>
          </a:p>
          <a:p>
            <a:pPr lvl="1" eaLnBrk="1" hangingPunct="1"/>
            <a:r>
              <a:rPr lang="en-US" b="1" dirty="0">
                <a:solidFill>
                  <a:schemeClr val="accent2">
                    <a:lumMod val="50000"/>
                  </a:schemeClr>
                </a:solidFill>
                <a:latin typeface="Tahoma" pitchFamily="34" charset="0"/>
                <a:ea typeface="Tahoma" pitchFamily="34" charset="0"/>
                <a:cs typeface="Tahoma" pitchFamily="34" charset="0"/>
                <a:sym typeface="Copperplate"/>
              </a:rPr>
              <a:t>Practical – PageLoadTimeOut property</a:t>
            </a:r>
            <a:endParaRPr lang="en-IN" b="1" dirty="0">
              <a:solidFill>
                <a:schemeClr val="accent2">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PageLoadTimeOut property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IN" dirty="0">
              <a:solidFill>
                <a:schemeClr val="accent2">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2">
                    <a:lumMod val="50000"/>
                  </a:schemeClr>
                </a:solidFill>
                <a:latin typeface="Tahoma" pitchFamily="34" charset="0"/>
                <a:ea typeface="Tahoma" pitchFamily="34" charset="0"/>
                <a:cs typeface="Tahoma" pitchFamily="34" charset="0"/>
                <a:sym typeface="Copperplate"/>
              </a:rPr>
              <a:t>Window Handle</a:t>
            </a:r>
          </a:p>
          <a:p>
            <a:pPr lvl="2" eaLnBrk="1" hangingPunct="1">
              <a:buFont typeface="Arial" pitchFamily="34" charset="0"/>
              <a:buChar char="•"/>
            </a:pPr>
            <a:r>
              <a:rPr lang="en-IN" sz="3200" dirty="0">
                <a:solidFill>
                  <a:schemeClr val="accent2">
                    <a:lumMod val="50000"/>
                  </a:schemeClr>
                </a:solidFill>
                <a:latin typeface="Tahoma" pitchFamily="34" charset="0"/>
                <a:ea typeface="Tahoma" pitchFamily="34" charset="0"/>
                <a:cs typeface="Tahoma" pitchFamily="34" charset="0"/>
                <a:sym typeface="Copperplate"/>
              </a:rPr>
              <a:t>Managing multi - windows in IE, Chrome and Mozilla</a:t>
            </a:r>
          </a:p>
          <a:p>
            <a:pPr lvl="2" eaLnBrk="1" hangingPunct="1">
              <a:buFont typeface="Arial" pitchFamily="34" charset="0"/>
              <a:buChar char="•"/>
            </a:pPr>
            <a:r>
              <a:rPr lang="en-IN" sz="3200" dirty="0">
                <a:solidFill>
                  <a:schemeClr val="accent2">
                    <a:lumMod val="50000"/>
                  </a:schemeClr>
                </a:solidFill>
                <a:latin typeface="Tahoma" pitchFamily="34" charset="0"/>
                <a:ea typeface="Tahoma" pitchFamily="34" charset="0"/>
                <a:cs typeface="Tahoma" pitchFamily="34" charset="0"/>
                <a:sym typeface="Copperplate"/>
              </a:rPr>
              <a:t>Managing pop-ups in IE, Chrome and Mozilla</a:t>
            </a:r>
          </a:p>
          <a:p>
            <a:pPr lvl="2" eaLnBrk="1" hangingPunct="1">
              <a:buFont typeface="Arial" pitchFamily="34" charset="0"/>
              <a:buChar char="•"/>
            </a:pPr>
            <a:r>
              <a:rPr lang="en-IN" sz="3200" dirty="0">
                <a:solidFill>
                  <a:schemeClr val="accent2">
                    <a:lumMod val="50000"/>
                  </a:schemeClr>
                </a:solidFill>
                <a:latin typeface="Tahoma" pitchFamily="34" charset="0"/>
                <a:ea typeface="Tahoma" pitchFamily="34" charset="0"/>
                <a:cs typeface="Tahoma" pitchFamily="34" charset="0"/>
                <a:sym typeface="Copperplate"/>
              </a:rPr>
              <a:t>Closing windows using window handles method</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- 14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1130623"/>
            <a:ext cx="12601872" cy="5976615"/>
          </a:xfrm>
        </p:spPr>
        <p:txBody>
          <a:bodyPr>
            <a:normAutofit fontScale="92500" lnSpcReduction="20000"/>
          </a:bodyPr>
          <a:lstStyle/>
          <a:p>
            <a:pPr lvl="1" eaLnBrk="1" hangingPunct="1"/>
            <a:r>
              <a:rPr lang="en-IN" sz="2400" dirty="0">
                <a:solidFill>
                  <a:schemeClr val="accent2">
                    <a:lumMod val="50000"/>
                  </a:schemeClr>
                </a:solidFill>
                <a:latin typeface="Tahoma" pitchFamily="34" charset="0"/>
                <a:ea typeface="Tahoma" pitchFamily="34" charset="0"/>
                <a:cs typeface="Tahoma" pitchFamily="34" charset="0"/>
                <a:sym typeface="Copperplate"/>
              </a:rPr>
              <a:t>Window handle are nothing but a session ID generated dynamically by the browser for a specific window. </a:t>
            </a:r>
          </a:p>
          <a:p>
            <a:pPr lvl="1" eaLnBrk="1" hangingPunct="1"/>
            <a:r>
              <a:rPr lang="en-IN" sz="2400" dirty="0">
                <a:solidFill>
                  <a:schemeClr val="accent2">
                    <a:lumMod val="50000"/>
                  </a:schemeClr>
                </a:solidFill>
                <a:latin typeface="Tahoma" pitchFamily="34" charset="0"/>
                <a:ea typeface="Tahoma" pitchFamily="34" charset="0"/>
                <a:cs typeface="Tahoma" pitchFamily="34" charset="0"/>
                <a:sym typeface="Copperplate"/>
              </a:rPr>
              <a:t>This ID generated will be in Combination of number &amp; alphabets.</a:t>
            </a:r>
          </a:p>
          <a:p>
            <a:pPr lvl="1" eaLnBrk="1" hangingPunct="1"/>
            <a:r>
              <a:rPr lang="en-IN" sz="2400" dirty="0">
                <a:solidFill>
                  <a:schemeClr val="accent2">
                    <a:lumMod val="50000"/>
                  </a:schemeClr>
                </a:solidFill>
                <a:latin typeface="Tahoma" pitchFamily="34" charset="0"/>
                <a:ea typeface="Tahoma" pitchFamily="34" charset="0"/>
                <a:cs typeface="Tahoma" pitchFamily="34" charset="0"/>
                <a:sym typeface="Copperplate"/>
              </a:rPr>
              <a:t>It creates a dynamic ID,  i.e. each time the same window opens; a new number is generated</a:t>
            </a:r>
          </a:p>
          <a:p>
            <a:pPr lvl="1" eaLnBrk="1" hangingPunct="1"/>
            <a:r>
              <a:rPr lang="en-US" sz="2400" dirty="0">
                <a:solidFill>
                  <a:schemeClr val="accent2">
                    <a:lumMod val="50000"/>
                  </a:schemeClr>
                </a:solidFill>
                <a:latin typeface="Tahoma" pitchFamily="34" charset="0"/>
                <a:ea typeface="Tahoma" pitchFamily="34" charset="0"/>
                <a:cs typeface="Tahoma" pitchFamily="34" charset="0"/>
                <a:sym typeface="Copperplate"/>
              </a:rPr>
              <a:t>Selenium uses these two methods </a:t>
            </a:r>
            <a:r>
              <a:rPr lang="en-US" sz="2400" b="1" dirty="0">
                <a:solidFill>
                  <a:schemeClr val="accent2">
                    <a:lumMod val="50000"/>
                  </a:schemeClr>
                </a:solidFill>
                <a:latin typeface="Tahoma" pitchFamily="34" charset="0"/>
                <a:ea typeface="Tahoma" pitchFamily="34" charset="0"/>
                <a:cs typeface="Tahoma" pitchFamily="34" charset="0"/>
                <a:sym typeface="Copperplate"/>
              </a:rPr>
              <a:t>to work with windows:</a:t>
            </a:r>
          </a:p>
          <a:p>
            <a:pPr lvl="2"/>
            <a:r>
              <a:rPr lang="en-US" b="1" u="sng" dirty="0" err="1">
                <a:solidFill>
                  <a:schemeClr val="tx2"/>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current_window_handle</a:t>
            </a:r>
            <a:r>
              <a:rPr lang="en-US" b="1" u="sng" dirty="0">
                <a:solidFill>
                  <a:schemeClr val="tx2"/>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 </a:t>
            </a:r>
            <a:r>
              <a:rPr lang="en-IN" sz="2400" b="1" dirty="0">
                <a:solidFill>
                  <a:schemeClr val="tx2"/>
                </a:solidFill>
                <a:latin typeface="Tahoma" panose="020B0604030504040204" pitchFamily="34" charset="0"/>
                <a:ea typeface="Tahoma" panose="020B0604030504040204" pitchFamily="34" charset="0"/>
                <a:cs typeface="Tahoma" panose="020B0604030504040204" pitchFamily="34" charset="0"/>
                <a:sym typeface="Copperplate"/>
              </a:rPr>
              <a:t>--&gt; This method will return a window handle of the single window . It is present in </a:t>
            </a:r>
            <a:r>
              <a:rPr lang="en-US" b="1" dirty="0" err="1">
                <a:solidFill>
                  <a:schemeClr val="tx2"/>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selenium.webdriver.remote.webdriver.WebDriver</a:t>
            </a:r>
            <a:r>
              <a:rPr lang="en-US" b="1" dirty="0">
                <a:solidFill>
                  <a:schemeClr val="tx2"/>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a:t>
            </a:r>
            <a:endParaRPr lang="en-IN" sz="2400" b="1" dirty="0">
              <a:solidFill>
                <a:schemeClr val="tx2"/>
              </a:solidFill>
              <a:latin typeface="Tahoma" panose="020B0604030504040204" pitchFamily="34" charset="0"/>
              <a:ea typeface="Tahoma" panose="020B0604030504040204" pitchFamily="34" charset="0"/>
              <a:cs typeface="Tahoma" panose="020B0604030504040204" pitchFamily="34" charset="0"/>
              <a:sym typeface="Copperplate"/>
            </a:endParaRPr>
          </a:p>
          <a:p>
            <a:pPr lvl="2"/>
            <a:r>
              <a:rPr lang="en-US" b="1" dirty="0" err="1">
                <a:solidFill>
                  <a:schemeClr val="tx2"/>
                </a:solidFill>
                <a:latin typeface="Tahoma" panose="020B0604030504040204" pitchFamily="34" charset="0"/>
                <a:ea typeface="Tahoma" panose="020B0604030504040204" pitchFamily="34" charset="0"/>
                <a:cs typeface="Tahoma" panose="020B0604030504040204" pitchFamily="34" charset="0"/>
              </a:rPr>
              <a:t>window_handles</a:t>
            </a:r>
            <a:r>
              <a:rPr lang="en-IN" sz="2400" b="1" dirty="0">
                <a:solidFill>
                  <a:schemeClr val="tx2"/>
                </a:solidFill>
                <a:latin typeface="Tahoma" panose="020B0604030504040204" pitchFamily="34" charset="0"/>
                <a:ea typeface="Tahoma" panose="020B0604030504040204" pitchFamily="34" charset="0"/>
                <a:cs typeface="Tahoma" panose="020B0604030504040204" pitchFamily="34" charset="0"/>
                <a:sym typeface="Copperplate"/>
              </a:rPr>
              <a:t>()--&gt; This method will return window handles for more than one window</a:t>
            </a:r>
          </a:p>
          <a:p>
            <a:pPr lvl="1" eaLnBrk="1" hangingPunct="1"/>
            <a:r>
              <a:rPr lang="en-IN" sz="2400" dirty="0">
                <a:solidFill>
                  <a:schemeClr val="accent2">
                    <a:lumMod val="50000"/>
                  </a:schemeClr>
                </a:solidFill>
                <a:latin typeface="Tahoma" pitchFamily="34" charset="0"/>
                <a:ea typeface="Tahoma" pitchFamily="34" charset="0"/>
                <a:cs typeface="Tahoma" pitchFamily="34" charset="0"/>
                <a:sym typeface="Copperplate"/>
              </a:rPr>
              <a:t>Generally Selenium has focus on that window which has opened earlier. Working with windows means moving focus from one window to another so that actions can be performed by Selenium on the moved window.</a:t>
            </a:r>
          </a:p>
          <a:p>
            <a:pPr lvl="1" eaLnBrk="1" hangingPunct="1"/>
            <a:r>
              <a:rPr lang="en-IN" sz="2400" dirty="0">
                <a:solidFill>
                  <a:schemeClr val="accent2">
                    <a:lumMod val="50000"/>
                  </a:schemeClr>
                </a:solidFill>
                <a:latin typeface="Tahoma" pitchFamily="34" charset="0"/>
                <a:ea typeface="Tahoma" pitchFamily="34" charset="0"/>
                <a:cs typeface="Tahoma" pitchFamily="34" charset="0"/>
                <a:sym typeface="Copperplate"/>
              </a:rPr>
              <a:t>With the above two methods of Selenium WebDriver, we can move the focus/control of selenium from:</a:t>
            </a:r>
          </a:p>
          <a:p>
            <a:pPr lvl="2" eaLnBrk="1" hangingPunct="1"/>
            <a:r>
              <a:rPr lang="en-IN" sz="2400" dirty="0">
                <a:solidFill>
                  <a:schemeClr val="accent2">
                    <a:lumMod val="50000"/>
                  </a:schemeClr>
                </a:solidFill>
                <a:latin typeface="Tahoma" pitchFamily="34" charset="0"/>
                <a:ea typeface="Tahoma" pitchFamily="34" charset="0"/>
                <a:cs typeface="Tahoma" pitchFamily="34" charset="0"/>
                <a:sym typeface="Copperplate"/>
              </a:rPr>
              <a:t>main window to child window and vice versa</a:t>
            </a:r>
          </a:p>
          <a:p>
            <a:pPr lvl="2" eaLnBrk="1" hangingPunct="1"/>
            <a:r>
              <a:rPr lang="en-IN" sz="2400" dirty="0">
                <a:solidFill>
                  <a:schemeClr val="accent2">
                    <a:lumMod val="50000"/>
                  </a:schemeClr>
                </a:solidFill>
                <a:latin typeface="Tahoma" pitchFamily="34" charset="0"/>
                <a:ea typeface="Tahoma" pitchFamily="34" charset="0"/>
                <a:cs typeface="Tahoma" pitchFamily="34" charset="0"/>
                <a:sym typeface="Copperplate"/>
              </a:rPr>
              <a:t>between different tabbed windows</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Window Handles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r>
              <a:rPr lang="en-US" sz="2400" dirty="0">
                <a:solidFill>
                  <a:schemeClr val="accent2">
                    <a:lumMod val="50000"/>
                  </a:schemeClr>
                </a:solidFill>
                <a:latin typeface="Tahoma" pitchFamily="34" charset="0"/>
                <a:ea typeface="Tahoma" pitchFamily="34" charset="0"/>
                <a:cs typeface="Tahoma" pitchFamily="34" charset="0"/>
                <a:sym typeface="Copperplate"/>
              </a:rPr>
              <a:t> </a:t>
            </a:r>
            <a:r>
              <a:rPr lang="en-US" b="1" dirty="0">
                <a:solidFill>
                  <a:schemeClr val="accent2">
                    <a:lumMod val="50000"/>
                  </a:schemeClr>
                </a:solidFill>
                <a:latin typeface="Tahoma" pitchFamily="34" charset="0"/>
                <a:ea typeface="Tahoma" pitchFamily="34" charset="0"/>
                <a:cs typeface="Tahoma" pitchFamily="34" charset="0"/>
                <a:sym typeface="Copperplate"/>
              </a:rPr>
              <a:t>Practical - What is a multi window?</a:t>
            </a:r>
          </a:p>
          <a:p>
            <a:pPr lvl="1" eaLnBrk="1" hangingPunct="1"/>
            <a:r>
              <a:rPr lang="en-US" b="1" dirty="0">
                <a:solidFill>
                  <a:schemeClr val="accent2">
                    <a:lumMod val="50000"/>
                  </a:schemeClr>
                </a:solidFill>
                <a:latin typeface="Tahoma" pitchFamily="34" charset="0"/>
                <a:ea typeface="Tahoma" pitchFamily="34" charset="0"/>
                <a:cs typeface="Tahoma" pitchFamily="34" charset="0"/>
                <a:sym typeface="Copperplate"/>
              </a:rPr>
              <a:t> Practical - Working with multi window using Selenium WebDriver. </a:t>
            </a:r>
            <a:r>
              <a:rPr lang="en-IN" b="1" dirty="0">
                <a:solidFill>
                  <a:schemeClr val="accent2">
                    <a:lumMod val="50000"/>
                  </a:schemeClr>
                </a:solidFill>
                <a:latin typeface="Tahoma" pitchFamily="34" charset="0"/>
                <a:ea typeface="Tahoma" pitchFamily="34" charset="0"/>
                <a:cs typeface="Tahoma" pitchFamily="34" charset="0"/>
                <a:sym typeface="Copperplate"/>
              </a:rPr>
              <a:t>Closing windows using window handles method</a:t>
            </a:r>
          </a:p>
          <a:p>
            <a:pPr lvl="1" eaLnBrk="1" hangingPunct="1"/>
            <a:endParaRPr lang="en-IN" sz="24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23220"/>
          </a:xfrm>
          <a:prstGeom prst="rect">
            <a:avLst/>
          </a:prstGeom>
          <a:noFill/>
          <a:ln w="9525">
            <a:noFill/>
            <a:miter lim="800000"/>
            <a:headEnd/>
            <a:tailEnd/>
          </a:ln>
        </p:spPr>
        <p:txBody>
          <a:bodyPr>
            <a:spAutoFit/>
          </a:bodyPr>
          <a:lstStyle/>
          <a:p>
            <a:pPr marL="0" lvl="2" indent="0" defTabSz="914400">
              <a:spcBef>
                <a:spcPct val="50000"/>
              </a:spcBef>
            </a:pPr>
            <a:r>
              <a:rPr lang="en-US" sz="2800" b="1" dirty="0">
                <a:latin typeface="Arial" pitchFamily="34" charset="0"/>
                <a:cs typeface="Arial" pitchFamily="34" charset="0"/>
              </a:rPr>
              <a:t>Managing </a:t>
            </a:r>
            <a:r>
              <a:rPr lang="en-IN" sz="2800" b="1" dirty="0">
                <a:latin typeface="Arial" pitchFamily="34" charset="0"/>
                <a:ea typeface="Tahoma" pitchFamily="34" charset="0"/>
                <a:cs typeface="Arial" pitchFamily="34" charset="0"/>
                <a:sym typeface="Copperplate"/>
              </a:rPr>
              <a:t>Tabbed Windows in IE, Chrome and Mozilla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1202631"/>
            <a:ext cx="12601872" cy="5904607"/>
          </a:xfrm>
        </p:spPr>
        <p:txBody>
          <a:bodyPr/>
          <a:lstStyle/>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r>
              <a:rPr lang="en-US" b="1" dirty="0">
                <a:solidFill>
                  <a:schemeClr val="accent3">
                    <a:lumMod val="50000"/>
                  </a:schemeClr>
                </a:solidFill>
                <a:latin typeface="Tahoma" pitchFamily="34" charset="0"/>
                <a:ea typeface="Tahoma" pitchFamily="34" charset="0"/>
                <a:cs typeface="Tahoma" pitchFamily="34" charset="0"/>
                <a:sym typeface="Copperplate"/>
              </a:rPr>
              <a:t> </a:t>
            </a:r>
            <a:r>
              <a:rPr lang="en-US" b="1" dirty="0">
                <a:solidFill>
                  <a:schemeClr val="accent2">
                    <a:lumMod val="50000"/>
                  </a:schemeClr>
                </a:solidFill>
                <a:latin typeface="Tahoma" pitchFamily="34" charset="0"/>
                <a:ea typeface="Tahoma" pitchFamily="34" charset="0"/>
                <a:cs typeface="Tahoma" pitchFamily="34" charset="0"/>
                <a:sym typeface="Copperplate"/>
              </a:rPr>
              <a:t>Practical - What is a pop-up window?</a:t>
            </a:r>
          </a:p>
          <a:p>
            <a:pPr lvl="1" eaLnBrk="1" hangingPunct="1"/>
            <a:r>
              <a:rPr lang="en-US" b="1" dirty="0">
                <a:solidFill>
                  <a:schemeClr val="accent2">
                    <a:lumMod val="50000"/>
                  </a:schemeClr>
                </a:solidFill>
                <a:latin typeface="Tahoma" pitchFamily="34" charset="0"/>
                <a:ea typeface="Tahoma" pitchFamily="34" charset="0"/>
                <a:cs typeface="Tahoma" pitchFamily="34" charset="0"/>
                <a:sym typeface="Copperplate"/>
              </a:rPr>
              <a:t> Practical - Working with pop-up window using Selenium WebDriver. </a:t>
            </a:r>
            <a:r>
              <a:rPr lang="en-IN" b="1" dirty="0">
                <a:solidFill>
                  <a:schemeClr val="accent2">
                    <a:lumMod val="50000"/>
                  </a:schemeClr>
                </a:solidFill>
                <a:latin typeface="Tahoma" pitchFamily="34" charset="0"/>
                <a:ea typeface="Tahoma" pitchFamily="34" charset="0"/>
                <a:cs typeface="Tahoma" pitchFamily="34" charset="0"/>
                <a:sym typeface="Copperplate"/>
              </a:rPr>
              <a:t>Closing windows using window handles method</a:t>
            </a:r>
          </a:p>
          <a:p>
            <a:pPr lvl="1" eaLnBrk="1" hangingPunct="1"/>
            <a:endParaRPr lang="en-IN" sz="2400" dirty="0">
              <a:solidFill>
                <a:schemeClr val="accent2">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marL="0" lvl="2" indent="0" defTabSz="914400">
              <a:spcBef>
                <a:spcPct val="50000"/>
              </a:spcBef>
            </a:pPr>
            <a:r>
              <a:rPr lang="en-US" sz="2900" b="1" dirty="0">
                <a:latin typeface="Arial" pitchFamily="34" charset="0"/>
                <a:cs typeface="Arial" pitchFamily="34" charset="0"/>
              </a:rPr>
              <a:t>Managing </a:t>
            </a:r>
            <a:r>
              <a:rPr lang="en-IN" sz="2900" b="1" dirty="0">
                <a:latin typeface="Arial" pitchFamily="34" charset="0"/>
                <a:ea typeface="Tahoma" pitchFamily="34" charset="0"/>
                <a:cs typeface="Arial" pitchFamily="34" charset="0"/>
                <a:sym typeface="Copperplate"/>
              </a:rPr>
              <a:t>Pop-Ups in IE, Chrome and Mozilla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1347788" y="842963"/>
            <a:ext cx="12368212" cy="6264275"/>
          </a:xfrm>
        </p:spPr>
        <p:txBody>
          <a:bodyPr/>
          <a:lstStyle/>
          <a:p>
            <a:pPr lvl="0"/>
            <a:endParaRPr lang="en-IN" sz="2300" dirty="0">
              <a:latin typeface="Tahoma" pitchFamily="34" charset="0"/>
              <a:ea typeface="Tahoma" pitchFamily="34" charset="0"/>
              <a:cs typeface="Tahoma" pitchFamily="34" charset="0"/>
            </a:endParaRPr>
          </a:p>
          <a:p>
            <a:pPr lvl="0"/>
            <a:r>
              <a:rPr lang="en-IN" sz="3600" dirty="0">
                <a:solidFill>
                  <a:schemeClr val="accent3">
                    <a:lumMod val="50000"/>
                  </a:schemeClr>
                </a:solidFill>
                <a:latin typeface="Tahoma" pitchFamily="34" charset="0"/>
                <a:ea typeface="Tahoma" pitchFamily="34" charset="0"/>
                <a:cs typeface="Tahoma" pitchFamily="34" charset="0"/>
              </a:rPr>
              <a:t>It is a record &amp; playback tool which can be installed as an add-on of Firefox Browser and Chrome Browser</a:t>
            </a:r>
          </a:p>
          <a:p>
            <a:pPr lvl="0"/>
            <a:r>
              <a:rPr lang="en-IN" sz="3600" dirty="0">
                <a:solidFill>
                  <a:schemeClr val="accent3">
                    <a:lumMod val="50000"/>
                  </a:schemeClr>
                </a:solidFill>
                <a:latin typeface="Tahoma" pitchFamily="34" charset="0"/>
                <a:ea typeface="Tahoma" pitchFamily="34" charset="0"/>
                <a:cs typeface="Tahoma" pitchFamily="34" charset="0"/>
              </a:rPr>
              <a:t>The recorded transactions turns into Selenese commands</a:t>
            </a:r>
          </a:p>
          <a:p>
            <a:pPr lvl="0"/>
            <a:r>
              <a:rPr lang="en-IN" sz="3600" dirty="0">
                <a:solidFill>
                  <a:schemeClr val="accent3">
                    <a:lumMod val="50000"/>
                  </a:schemeClr>
                </a:solidFill>
                <a:latin typeface="Tahoma" pitchFamily="34" charset="0"/>
                <a:ea typeface="Tahoma" pitchFamily="34" charset="0"/>
                <a:cs typeface="Tahoma" pitchFamily="34" charset="0"/>
              </a:rPr>
              <a:t>Recording &amp; playback of transactions can happen in Firefox and Chrome browser. This acts as a major drawback.</a:t>
            </a:r>
          </a:p>
          <a:p>
            <a:pPr lvl="0"/>
            <a:r>
              <a:rPr lang="en-IN" sz="3600" dirty="0">
                <a:solidFill>
                  <a:schemeClr val="accent3">
                    <a:lumMod val="50000"/>
                  </a:schemeClr>
                </a:solidFill>
                <a:latin typeface="Tahoma" pitchFamily="34" charset="0"/>
                <a:ea typeface="Tahoma" pitchFamily="34" charset="0"/>
                <a:cs typeface="Tahoma" pitchFamily="34" charset="0"/>
              </a:rPr>
              <a:t>Parameterization is possible with third party extensions</a:t>
            </a:r>
          </a:p>
          <a:p>
            <a:pPr lvl="0"/>
            <a:r>
              <a:rPr lang="en-IN" sz="3600" dirty="0">
                <a:solidFill>
                  <a:schemeClr val="accent3">
                    <a:lumMod val="50000"/>
                  </a:schemeClr>
                </a:solidFill>
                <a:latin typeface="Tahoma" pitchFamily="34" charset="0"/>
                <a:ea typeface="Tahoma" pitchFamily="34" charset="0"/>
                <a:cs typeface="Tahoma" pitchFamily="34" charset="0"/>
              </a:rPr>
              <a:t>Management of test suites is not possible.</a:t>
            </a:r>
          </a:p>
          <a:p>
            <a:pPr lvl="0"/>
            <a:r>
              <a:rPr lang="en-IN" sz="3600" dirty="0">
                <a:solidFill>
                  <a:schemeClr val="accent3">
                    <a:lumMod val="50000"/>
                  </a:schemeClr>
                </a:solidFill>
                <a:latin typeface="Tahoma" pitchFamily="34" charset="0"/>
                <a:ea typeface="Tahoma" pitchFamily="34" charset="0"/>
                <a:cs typeface="Tahoma" pitchFamily="34" charset="0"/>
              </a:rPr>
              <a:t>Generation of test reports  - next to impossible</a:t>
            </a:r>
          </a:p>
          <a:p>
            <a:pPr lvl="0"/>
            <a:endParaRPr lang="en-IN" dirty="0"/>
          </a:p>
        </p:txBody>
      </p:sp>
      <p:sp>
        <p:nvSpPr>
          <p:cNvPr id="17410" name="Text Box 4"/>
          <p:cNvSpPr txBox="1">
            <a:spLocks noChangeArrowheads="1"/>
          </p:cNvSpPr>
          <p:nvPr/>
        </p:nvSpPr>
        <p:spPr bwMode="auto">
          <a:xfrm>
            <a:off x="17" y="2"/>
            <a:ext cx="11737976" cy="584626"/>
          </a:xfrm>
          <a:prstGeom prst="rect">
            <a:avLst/>
          </a:prstGeom>
          <a:noFill/>
          <a:ln w="9525">
            <a:noFill/>
            <a:miter lim="800000"/>
            <a:headEnd/>
            <a:tailEnd/>
          </a:ln>
        </p:spPr>
        <p:txBody>
          <a:bodyPr lIns="91290" tIns="45646" rIns="91290" bIns="45646">
            <a:spAutoFit/>
          </a:bodyPr>
          <a:lstStyle/>
          <a:p>
            <a:pPr defTabSz="912881">
              <a:spcBef>
                <a:spcPct val="50000"/>
              </a:spcBef>
            </a:pPr>
            <a:r>
              <a:rPr lang="en-US" sz="3200" b="1" dirty="0">
                <a:latin typeface="Arial" pitchFamily="34" charset="0"/>
                <a:cs typeface="Arial" pitchFamily="34" charset="0"/>
              </a:rPr>
              <a:t>Selenium	IDE</a:t>
            </a:r>
          </a:p>
        </p:txBody>
      </p:sp>
    </p:spTree>
    <p:extLst>
      <p:ext uri="{BB962C8B-B14F-4D97-AF65-F5344CB8AC3E}">
        <p14:creationId xmlns:p14="http://schemas.microsoft.com/office/powerpoint/2010/main" val="630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9">
                                            <p:txEl>
                                              <p:pRg st="1" end="1"/>
                                            </p:txEl>
                                          </p:spTgt>
                                        </p:tgtEl>
                                        <p:attrNameLst>
                                          <p:attrName>style.visibility</p:attrName>
                                        </p:attrNameLst>
                                      </p:cBhvr>
                                      <p:to>
                                        <p:strVal val="visible"/>
                                      </p:to>
                                    </p:set>
                                    <p:anim calcmode="lin" valueType="num">
                                      <p:cBhvr additive="base">
                                        <p:cTn id="7" dur="500" fill="hold"/>
                                        <p:tgtEl>
                                          <p:spTgt spid="1740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9">
                                            <p:txEl>
                                              <p:pRg st="2" end="2"/>
                                            </p:txEl>
                                          </p:spTgt>
                                        </p:tgtEl>
                                        <p:attrNameLst>
                                          <p:attrName>style.visibility</p:attrName>
                                        </p:attrNameLst>
                                      </p:cBhvr>
                                      <p:to>
                                        <p:strVal val="visible"/>
                                      </p:to>
                                    </p:set>
                                    <p:anim calcmode="lin" valueType="num">
                                      <p:cBhvr additive="base">
                                        <p:cTn id="13" dur="500" fill="hold"/>
                                        <p:tgtEl>
                                          <p:spTgt spid="1740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09">
                                            <p:txEl>
                                              <p:pRg st="3" end="3"/>
                                            </p:txEl>
                                          </p:spTgt>
                                        </p:tgtEl>
                                        <p:attrNameLst>
                                          <p:attrName>style.visibility</p:attrName>
                                        </p:attrNameLst>
                                      </p:cBhvr>
                                      <p:to>
                                        <p:strVal val="visible"/>
                                      </p:to>
                                    </p:set>
                                    <p:anim calcmode="lin" valueType="num">
                                      <p:cBhvr additive="base">
                                        <p:cTn id="19" dur="500" fill="hold"/>
                                        <p:tgtEl>
                                          <p:spTgt spid="1740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09">
                                            <p:txEl>
                                              <p:pRg st="4" end="4"/>
                                            </p:txEl>
                                          </p:spTgt>
                                        </p:tgtEl>
                                        <p:attrNameLst>
                                          <p:attrName>style.visibility</p:attrName>
                                        </p:attrNameLst>
                                      </p:cBhvr>
                                      <p:to>
                                        <p:strVal val="visible"/>
                                      </p:to>
                                    </p:set>
                                    <p:anim calcmode="lin" valueType="num">
                                      <p:cBhvr additive="base">
                                        <p:cTn id="25" dur="500" fill="hold"/>
                                        <p:tgtEl>
                                          <p:spTgt spid="1740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09">
                                            <p:txEl>
                                              <p:pRg st="5" end="5"/>
                                            </p:txEl>
                                          </p:spTgt>
                                        </p:tgtEl>
                                        <p:attrNameLst>
                                          <p:attrName>style.visibility</p:attrName>
                                        </p:attrNameLst>
                                      </p:cBhvr>
                                      <p:to>
                                        <p:strVal val="visible"/>
                                      </p:to>
                                    </p:set>
                                    <p:anim calcmode="lin" valueType="num">
                                      <p:cBhvr additive="base">
                                        <p:cTn id="31" dur="500" fill="hold"/>
                                        <p:tgtEl>
                                          <p:spTgt spid="1740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0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09">
                                            <p:txEl>
                                              <p:pRg st="6" end="6"/>
                                            </p:txEl>
                                          </p:spTgt>
                                        </p:tgtEl>
                                        <p:attrNameLst>
                                          <p:attrName>style.visibility</p:attrName>
                                        </p:attrNameLst>
                                      </p:cBhvr>
                                      <p:to>
                                        <p:strVal val="visible"/>
                                      </p:to>
                                    </p:set>
                                    <p:anim calcmode="lin" valueType="num">
                                      <p:cBhvr additive="base">
                                        <p:cTn id="37" dur="500" fill="hold"/>
                                        <p:tgtEl>
                                          <p:spTgt spid="1740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0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3"/>
            <a:r>
              <a:rPr lang="en-IN" sz="3200" dirty="0">
                <a:solidFill>
                  <a:schemeClr val="accent2">
                    <a:lumMod val="50000"/>
                  </a:schemeClr>
                </a:solidFill>
                <a:latin typeface="Tahoma" pitchFamily="34" charset="0"/>
                <a:ea typeface="Tahoma" pitchFamily="34" charset="0"/>
                <a:cs typeface="Tahoma" pitchFamily="34" charset="0"/>
                <a:sym typeface="Copperplate"/>
              </a:rPr>
              <a:t>Mouse movement with Selenium – </a:t>
            </a:r>
            <a:r>
              <a:rPr lang="en-IN" sz="3200" dirty="0" err="1">
                <a:solidFill>
                  <a:schemeClr val="accent2">
                    <a:lumMod val="50000"/>
                  </a:schemeClr>
                </a:solidFill>
                <a:latin typeface="Tahoma" pitchFamily="34" charset="0"/>
                <a:ea typeface="Tahoma" pitchFamily="34" charset="0"/>
                <a:cs typeface="Tahoma" pitchFamily="34" charset="0"/>
                <a:sym typeface="Copperplate"/>
              </a:rPr>
              <a:t>ActionChains</a:t>
            </a:r>
            <a:r>
              <a:rPr lang="en-IN" sz="3200" dirty="0">
                <a:solidFill>
                  <a:schemeClr val="accent2">
                    <a:lumMod val="50000"/>
                  </a:schemeClr>
                </a:solidFill>
                <a:latin typeface="Tahoma" pitchFamily="34" charset="0"/>
                <a:ea typeface="Tahoma" pitchFamily="34" charset="0"/>
                <a:cs typeface="Tahoma" pitchFamily="34" charset="0"/>
                <a:sym typeface="Copperplate"/>
              </a:rPr>
              <a:t> class of </a:t>
            </a:r>
            <a:r>
              <a:rPr lang="en-US" sz="3200" dirty="0" err="1">
                <a:solidFill>
                  <a:schemeClr val="tx2"/>
                </a:solidFill>
                <a:latin typeface="Tahoma" panose="020B0604030504040204" pitchFamily="34" charset="0"/>
                <a:ea typeface="Tahoma" panose="020B0604030504040204" pitchFamily="34" charset="0"/>
                <a:cs typeface="Tahoma" panose="020B0604030504040204" pitchFamily="34" charset="0"/>
              </a:rPr>
              <a:t>selenium.webdriver.common</a:t>
            </a:r>
            <a:endParaRPr lang="en-IN" sz="3200" dirty="0">
              <a:solidFill>
                <a:schemeClr val="tx2"/>
              </a:solidFill>
              <a:latin typeface="Tahoma" pitchFamily="34" charset="0"/>
              <a:ea typeface="Tahoma" pitchFamily="34" charset="0"/>
              <a:cs typeface="Tahoma" pitchFamily="34" charset="0"/>
              <a:sym typeface="Copperplate"/>
            </a:endParaRPr>
          </a:p>
          <a:p>
            <a:pPr lvl="3" eaLnBrk="1" hangingPunct="1">
              <a:buNone/>
            </a:pPr>
            <a:r>
              <a:rPr lang="en-IN" sz="3200" dirty="0">
                <a:solidFill>
                  <a:schemeClr val="accent2">
                    <a:lumMod val="50000"/>
                  </a:schemeClr>
                </a:solidFill>
                <a:latin typeface="Tahoma" pitchFamily="34" charset="0"/>
                <a:ea typeface="Tahoma" pitchFamily="34" charset="0"/>
                <a:cs typeface="Tahoma" pitchFamily="34" charset="0"/>
                <a:sym typeface="Copperplate"/>
              </a:rPr>
              <a:t>•	Drag, Drop using </a:t>
            </a:r>
            <a:r>
              <a:rPr lang="en-IN" sz="3200" dirty="0" err="1">
                <a:solidFill>
                  <a:schemeClr val="accent2">
                    <a:lumMod val="50000"/>
                  </a:schemeClr>
                </a:solidFill>
                <a:latin typeface="Tahoma" pitchFamily="34" charset="0"/>
                <a:ea typeface="Tahoma" pitchFamily="34" charset="0"/>
                <a:cs typeface="Tahoma" pitchFamily="34" charset="0"/>
                <a:sym typeface="Copperplate"/>
              </a:rPr>
              <a:t>ActionChains</a:t>
            </a:r>
            <a:r>
              <a:rPr lang="en-IN" sz="3200" dirty="0">
                <a:solidFill>
                  <a:schemeClr val="accent2">
                    <a:lumMod val="50000"/>
                  </a:schemeClr>
                </a:solidFill>
                <a:latin typeface="Tahoma" pitchFamily="34" charset="0"/>
                <a:ea typeface="Tahoma" pitchFamily="34" charset="0"/>
                <a:cs typeface="Tahoma" pitchFamily="34" charset="0"/>
                <a:sym typeface="Copperplate"/>
              </a:rPr>
              <a:t> Class</a:t>
            </a:r>
          </a:p>
          <a:p>
            <a:pPr lvl="3" eaLnBrk="1" hangingPunct="1">
              <a:buNone/>
            </a:pPr>
            <a:endParaRPr lang="en-IN" sz="3200" dirty="0">
              <a:solidFill>
                <a:schemeClr val="accent2">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- 15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09328" y="1130623"/>
            <a:ext cx="12601872" cy="6192688"/>
          </a:xfrm>
        </p:spPr>
        <p:txBody>
          <a:bodyPr/>
          <a:lstStyle/>
          <a:p>
            <a:pPr lvl="1" eaLnBrk="1" hangingPunct="1"/>
            <a:r>
              <a:rPr lang="en-US" sz="2000" b="1" dirty="0" err="1">
                <a:solidFill>
                  <a:schemeClr val="accent2">
                    <a:lumMod val="50000"/>
                  </a:schemeClr>
                </a:solidFill>
                <a:latin typeface="Tahoma" pitchFamily="34" charset="0"/>
                <a:ea typeface="Tahoma" pitchFamily="34" charset="0"/>
                <a:cs typeface="Tahoma" pitchFamily="34" charset="0"/>
                <a:sym typeface="Copperplate"/>
              </a:rPr>
              <a:t>ActionChains</a:t>
            </a:r>
            <a:r>
              <a:rPr lang="en-US" sz="2000" b="1" dirty="0">
                <a:solidFill>
                  <a:schemeClr val="accent2">
                    <a:lumMod val="50000"/>
                  </a:schemeClr>
                </a:solidFill>
                <a:latin typeface="Tahoma" pitchFamily="34" charset="0"/>
                <a:ea typeface="Tahoma" pitchFamily="34" charset="0"/>
                <a:cs typeface="Tahoma" pitchFamily="34" charset="0"/>
                <a:sym typeface="Copperplate"/>
              </a:rPr>
              <a:t> class </a:t>
            </a:r>
            <a:r>
              <a:rPr lang="en-US" sz="2000" dirty="0">
                <a:solidFill>
                  <a:schemeClr val="accent2">
                    <a:lumMod val="50000"/>
                  </a:schemeClr>
                </a:solidFill>
                <a:latin typeface="Tahoma" pitchFamily="34" charset="0"/>
                <a:ea typeface="Tahoma" pitchFamily="34" charset="0"/>
                <a:cs typeface="Tahoma" pitchFamily="34" charset="0"/>
                <a:sym typeface="Copperplate"/>
              </a:rPr>
              <a:t>is used for emulating complex user gestures.</a:t>
            </a:r>
          </a:p>
          <a:p>
            <a:pPr lvl="1" eaLnBrk="1" hangingPunct="1"/>
            <a:r>
              <a:rPr lang="en-US" sz="2000" dirty="0">
                <a:solidFill>
                  <a:schemeClr val="accent2">
                    <a:lumMod val="50000"/>
                  </a:schemeClr>
                </a:solidFill>
                <a:latin typeface="Tahoma" pitchFamily="34" charset="0"/>
                <a:ea typeface="Tahoma" pitchFamily="34" charset="0"/>
                <a:cs typeface="Tahoma" pitchFamily="34" charset="0"/>
                <a:sym typeface="Copperplate"/>
              </a:rPr>
              <a:t>It is used to emulate keystrokes and mouse movement.</a:t>
            </a:r>
          </a:p>
          <a:p>
            <a:pPr lvl="1" eaLnBrk="1" hangingPunct="1"/>
            <a:r>
              <a:rPr lang="en-US" sz="2000" dirty="0">
                <a:solidFill>
                  <a:schemeClr val="accent2">
                    <a:lumMod val="50000"/>
                  </a:schemeClr>
                </a:solidFill>
                <a:latin typeface="Tahoma" pitchFamily="34" charset="0"/>
                <a:ea typeface="Tahoma" pitchFamily="34" charset="0"/>
                <a:cs typeface="Tahoma" pitchFamily="34" charset="0"/>
                <a:sym typeface="Copperplate"/>
              </a:rPr>
              <a:t>When using Actions class in Selenium Webdriver, we should not touch the mouse or the keyboard.</a:t>
            </a:r>
          </a:p>
          <a:p>
            <a:pPr lvl="1"/>
            <a:r>
              <a:rPr lang="en-IN" sz="2000" dirty="0">
                <a:solidFill>
                  <a:schemeClr val="accent2">
                    <a:lumMod val="50000"/>
                  </a:schemeClr>
                </a:solidFill>
                <a:latin typeface="Tahoma" pitchFamily="34" charset="0"/>
                <a:ea typeface="Tahoma" pitchFamily="34" charset="0"/>
                <a:cs typeface="Tahoma" pitchFamily="34" charset="0"/>
              </a:rPr>
              <a:t>In order to perform action events, we need to use </a:t>
            </a:r>
            <a:r>
              <a:rPr lang="en-US" sz="2000" dirty="0" err="1">
                <a:solidFill>
                  <a:schemeClr val="tx2"/>
                </a:solidFill>
                <a:latin typeface="Tahoma" panose="020B0604030504040204" pitchFamily="34" charset="0"/>
                <a:ea typeface="Tahoma" panose="020B0604030504040204" pitchFamily="34" charset="0"/>
                <a:cs typeface="Tahoma" panose="020B0604030504040204" pitchFamily="34" charset="0"/>
              </a:rPr>
              <a:t>selenium.webdriver.common</a:t>
            </a:r>
            <a:r>
              <a:rPr lang="en-US" sz="20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IN" sz="2000" dirty="0" err="1">
                <a:solidFill>
                  <a:schemeClr val="accent2">
                    <a:lumMod val="50000"/>
                  </a:schemeClr>
                </a:solidFill>
                <a:latin typeface="Tahoma" pitchFamily="34" charset="0"/>
                <a:ea typeface="Tahoma" pitchFamily="34" charset="0"/>
                <a:cs typeface="Tahoma" pitchFamily="34" charset="0"/>
              </a:rPr>
              <a:t>class.action_chains</a:t>
            </a:r>
            <a:endParaRPr lang="en-IN" sz="2000" dirty="0">
              <a:solidFill>
                <a:schemeClr val="accent2">
                  <a:lumMod val="50000"/>
                </a:schemeClr>
              </a:solidFill>
              <a:latin typeface="Tahoma" pitchFamily="34" charset="0"/>
              <a:ea typeface="Tahoma" pitchFamily="34" charset="0"/>
              <a:cs typeface="Tahoma" pitchFamily="34" charset="0"/>
            </a:endParaRPr>
          </a:p>
          <a:p>
            <a:pPr lvl="1" eaLnBrk="1" hangingPunct="1"/>
            <a:r>
              <a:rPr lang="en-IN" sz="2000" b="0" dirty="0">
                <a:solidFill>
                  <a:schemeClr val="accent2">
                    <a:lumMod val="50000"/>
                  </a:schemeClr>
                </a:solidFill>
                <a:latin typeface="Tahoma" pitchFamily="34" charset="0"/>
                <a:ea typeface="Tahoma" pitchFamily="34" charset="0"/>
                <a:cs typeface="Tahoma" pitchFamily="34" charset="0"/>
              </a:rPr>
              <a:t>Here is the sample code to work with Action Chains class:</a:t>
            </a:r>
          </a:p>
          <a:p>
            <a:pPr lvl="3">
              <a:buNone/>
            </a:pPr>
            <a:r>
              <a:rPr lang="en-IN" sz="2000" dirty="0">
                <a:solidFill>
                  <a:schemeClr val="accent2">
                    <a:lumMod val="50000"/>
                  </a:schemeClr>
                </a:solidFill>
                <a:latin typeface="Tahoma" pitchFamily="34" charset="0"/>
                <a:ea typeface="Tahoma" pitchFamily="34" charset="0"/>
                <a:cs typeface="Tahoma" pitchFamily="34" charset="0"/>
              </a:rPr>
              <a:t>menu = </a:t>
            </a:r>
            <a:r>
              <a:rPr lang="en-IN" sz="2000" dirty="0" err="1">
                <a:solidFill>
                  <a:schemeClr val="accent2">
                    <a:lumMod val="50000"/>
                  </a:schemeClr>
                </a:solidFill>
                <a:latin typeface="Tahoma" pitchFamily="34" charset="0"/>
                <a:ea typeface="Tahoma" pitchFamily="34" charset="0"/>
                <a:cs typeface="Tahoma" pitchFamily="34" charset="0"/>
              </a:rPr>
              <a:t>driver.find_element</a:t>
            </a:r>
            <a:r>
              <a:rPr lang="en-IN" sz="2000" dirty="0">
                <a:solidFill>
                  <a:schemeClr val="accent2">
                    <a:lumMod val="50000"/>
                  </a:schemeClr>
                </a:solidFill>
                <a:latin typeface="Tahoma" pitchFamily="34" charset="0"/>
                <a:ea typeface="Tahoma" pitchFamily="34" charset="0"/>
                <a:cs typeface="Tahoma" pitchFamily="34" charset="0"/>
              </a:rPr>
              <a:t>(</a:t>
            </a:r>
            <a:r>
              <a:rPr lang="en-IN" sz="2000" dirty="0" err="1">
                <a:solidFill>
                  <a:schemeClr val="accent2">
                    <a:lumMod val="50000"/>
                  </a:schemeClr>
                </a:solidFill>
                <a:latin typeface="Tahoma" pitchFamily="34" charset="0"/>
                <a:ea typeface="Tahoma" pitchFamily="34" charset="0"/>
                <a:cs typeface="Tahoma" pitchFamily="34" charset="0"/>
              </a:rPr>
              <a:t>By.CSS_SELECTOR</a:t>
            </a:r>
            <a:r>
              <a:rPr lang="en-IN" sz="2000" dirty="0">
                <a:solidFill>
                  <a:schemeClr val="accent2">
                    <a:lumMod val="50000"/>
                  </a:schemeClr>
                </a:solidFill>
                <a:latin typeface="Tahoma" pitchFamily="34" charset="0"/>
                <a:ea typeface="Tahoma" pitchFamily="34" charset="0"/>
                <a:cs typeface="Tahoma" pitchFamily="34" charset="0"/>
              </a:rPr>
              <a:t>, ".nav")</a:t>
            </a:r>
          </a:p>
          <a:p>
            <a:pPr lvl="3">
              <a:buNone/>
            </a:pPr>
            <a:r>
              <a:rPr lang="en-IN" sz="2000" dirty="0" err="1">
                <a:solidFill>
                  <a:schemeClr val="accent2">
                    <a:lumMod val="50000"/>
                  </a:schemeClr>
                </a:solidFill>
                <a:latin typeface="Tahoma" pitchFamily="34" charset="0"/>
                <a:ea typeface="Tahoma" pitchFamily="34" charset="0"/>
                <a:cs typeface="Tahoma" pitchFamily="34" charset="0"/>
              </a:rPr>
              <a:t>hidden_submenu</a:t>
            </a:r>
            <a:r>
              <a:rPr lang="en-IN" sz="2000" dirty="0">
                <a:solidFill>
                  <a:schemeClr val="accent2">
                    <a:lumMod val="50000"/>
                  </a:schemeClr>
                </a:solidFill>
                <a:latin typeface="Tahoma" pitchFamily="34" charset="0"/>
                <a:ea typeface="Tahoma" pitchFamily="34" charset="0"/>
                <a:cs typeface="Tahoma" pitchFamily="34" charset="0"/>
              </a:rPr>
              <a:t> = </a:t>
            </a:r>
            <a:r>
              <a:rPr lang="en-IN" sz="2000" dirty="0" err="1">
                <a:solidFill>
                  <a:schemeClr val="accent2">
                    <a:lumMod val="50000"/>
                  </a:schemeClr>
                </a:solidFill>
                <a:latin typeface="Tahoma" pitchFamily="34" charset="0"/>
                <a:ea typeface="Tahoma" pitchFamily="34" charset="0"/>
                <a:cs typeface="Tahoma" pitchFamily="34" charset="0"/>
              </a:rPr>
              <a:t>driver.find_element</a:t>
            </a:r>
            <a:r>
              <a:rPr lang="en-IN" sz="2000" dirty="0">
                <a:solidFill>
                  <a:schemeClr val="accent2">
                    <a:lumMod val="50000"/>
                  </a:schemeClr>
                </a:solidFill>
                <a:latin typeface="Tahoma" pitchFamily="34" charset="0"/>
                <a:ea typeface="Tahoma" pitchFamily="34" charset="0"/>
                <a:cs typeface="Tahoma" pitchFamily="34" charset="0"/>
              </a:rPr>
              <a:t>(</a:t>
            </a:r>
            <a:r>
              <a:rPr lang="en-IN" sz="2000" dirty="0" err="1">
                <a:solidFill>
                  <a:schemeClr val="accent2">
                    <a:lumMod val="50000"/>
                  </a:schemeClr>
                </a:solidFill>
                <a:latin typeface="Tahoma" pitchFamily="34" charset="0"/>
                <a:ea typeface="Tahoma" pitchFamily="34" charset="0"/>
                <a:cs typeface="Tahoma" pitchFamily="34" charset="0"/>
              </a:rPr>
              <a:t>By.CSS_SELECTOR</a:t>
            </a:r>
            <a:r>
              <a:rPr lang="en-IN" sz="2000" dirty="0">
                <a:solidFill>
                  <a:schemeClr val="accent2">
                    <a:lumMod val="50000"/>
                  </a:schemeClr>
                </a:solidFill>
                <a:latin typeface="Tahoma" pitchFamily="34" charset="0"/>
                <a:ea typeface="Tahoma" pitchFamily="34" charset="0"/>
                <a:cs typeface="Tahoma" pitchFamily="34" charset="0"/>
              </a:rPr>
              <a:t>, ".nav #submenu1")</a:t>
            </a:r>
          </a:p>
          <a:p>
            <a:pPr lvl="3">
              <a:buNone/>
            </a:pPr>
            <a:endParaRPr lang="en-IN" sz="2000" dirty="0">
              <a:solidFill>
                <a:schemeClr val="accent2">
                  <a:lumMod val="50000"/>
                </a:schemeClr>
              </a:solidFill>
              <a:latin typeface="Tahoma" pitchFamily="34" charset="0"/>
              <a:ea typeface="Tahoma" pitchFamily="34" charset="0"/>
              <a:cs typeface="Tahoma" pitchFamily="34" charset="0"/>
            </a:endParaRPr>
          </a:p>
          <a:p>
            <a:pPr lvl="3">
              <a:buNone/>
            </a:pPr>
            <a:r>
              <a:rPr lang="en-IN" sz="2000" dirty="0" err="1">
                <a:solidFill>
                  <a:schemeClr val="accent2">
                    <a:lumMod val="50000"/>
                  </a:schemeClr>
                </a:solidFill>
                <a:latin typeface="Tahoma" pitchFamily="34" charset="0"/>
                <a:ea typeface="Tahoma" pitchFamily="34" charset="0"/>
                <a:cs typeface="Tahoma" pitchFamily="34" charset="0"/>
              </a:rPr>
              <a:t>ActionChains</a:t>
            </a:r>
            <a:r>
              <a:rPr lang="en-IN" sz="2000" dirty="0">
                <a:solidFill>
                  <a:schemeClr val="accent2">
                    <a:lumMod val="50000"/>
                  </a:schemeClr>
                </a:solidFill>
                <a:latin typeface="Tahoma" pitchFamily="34" charset="0"/>
                <a:ea typeface="Tahoma" pitchFamily="34" charset="0"/>
                <a:cs typeface="Tahoma" pitchFamily="34" charset="0"/>
              </a:rPr>
              <a:t>(driver).</a:t>
            </a:r>
            <a:r>
              <a:rPr lang="en-IN" sz="2000" dirty="0" err="1">
                <a:solidFill>
                  <a:schemeClr val="accent2">
                    <a:lumMod val="50000"/>
                  </a:schemeClr>
                </a:solidFill>
                <a:latin typeface="Tahoma" pitchFamily="34" charset="0"/>
                <a:ea typeface="Tahoma" pitchFamily="34" charset="0"/>
                <a:cs typeface="Tahoma" pitchFamily="34" charset="0"/>
              </a:rPr>
              <a:t>move_to_element</a:t>
            </a:r>
            <a:r>
              <a:rPr lang="en-IN" sz="2000" dirty="0">
                <a:solidFill>
                  <a:schemeClr val="accent2">
                    <a:lumMod val="50000"/>
                  </a:schemeClr>
                </a:solidFill>
                <a:latin typeface="Tahoma" pitchFamily="34" charset="0"/>
                <a:ea typeface="Tahoma" pitchFamily="34" charset="0"/>
                <a:cs typeface="Tahoma" pitchFamily="34" charset="0"/>
              </a:rPr>
              <a:t>(menu).click(</a:t>
            </a:r>
            <a:r>
              <a:rPr lang="en-IN" sz="2000" dirty="0" err="1">
                <a:solidFill>
                  <a:schemeClr val="accent2">
                    <a:lumMod val="50000"/>
                  </a:schemeClr>
                </a:solidFill>
                <a:latin typeface="Tahoma" pitchFamily="34" charset="0"/>
                <a:ea typeface="Tahoma" pitchFamily="34" charset="0"/>
                <a:cs typeface="Tahoma" pitchFamily="34" charset="0"/>
              </a:rPr>
              <a:t>hidden_submenu</a:t>
            </a:r>
            <a:r>
              <a:rPr lang="en-IN" sz="2000" dirty="0">
                <a:solidFill>
                  <a:schemeClr val="accent2">
                    <a:lumMod val="50000"/>
                  </a:schemeClr>
                </a:solidFill>
                <a:latin typeface="Tahoma" pitchFamily="34" charset="0"/>
                <a:ea typeface="Tahoma" pitchFamily="34" charset="0"/>
                <a:cs typeface="Tahoma" pitchFamily="34" charset="0"/>
              </a:rPr>
              <a:t>).perform() </a:t>
            </a:r>
            <a:r>
              <a:rPr lang="en-IN" sz="2000" b="1" dirty="0">
                <a:solidFill>
                  <a:schemeClr val="accent2">
                    <a:lumMod val="50000"/>
                  </a:schemeClr>
                </a:solidFill>
                <a:latin typeface="Tahoma" pitchFamily="34" charset="0"/>
                <a:ea typeface="Tahoma" pitchFamily="34" charset="0"/>
                <a:cs typeface="Tahoma" pitchFamily="34" charset="0"/>
              </a:rPr>
              <a:t>Note: We need to use perform() to execute the action.</a:t>
            </a:r>
          </a:p>
          <a:p>
            <a:pPr lvl="1" eaLnBrk="1" hangingPunct="1"/>
            <a:r>
              <a:rPr lang="en-IN" sz="2000" dirty="0">
                <a:solidFill>
                  <a:schemeClr val="accent2">
                    <a:lumMod val="50000"/>
                  </a:schemeClr>
                </a:solidFill>
                <a:latin typeface="Tahoma" pitchFamily="34" charset="0"/>
                <a:ea typeface="Tahoma" pitchFamily="34" charset="0"/>
                <a:cs typeface="Tahoma" pitchFamily="34" charset="0"/>
              </a:rPr>
              <a:t>Using </a:t>
            </a:r>
            <a:r>
              <a:rPr lang="en-IN" sz="2000" dirty="0" err="1">
                <a:solidFill>
                  <a:schemeClr val="accent2">
                    <a:lumMod val="50000"/>
                  </a:schemeClr>
                </a:solidFill>
                <a:latin typeface="Tahoma" pitchFamily="34" charset="0"/>
                <a:ea typeface="Tahoma" pitchFamily="34" charset="0"/>
                <a:cs typeface="Tahoma" pitchFamily="34" charset="0"/>
              </a:rPr>
              <a:t>ActionChains</a:t>
            </a:r>
            <a:r>
              <a:rPr lang="en-IN" sz="2000" dirty="0">
                <a:solidFill>
                  <a:schemeClr val="accent2">
                    <a:lumMod val="50000"/>
                  </a:schemeClr>
                </a:solidFill>
                <a:latin typeface="Tahoma" pitchFamily="34" charset="0"/>
                <a:ea typeface="Tahoma" pitchFamily="34" charset="0"/>
                <a:cs typeface="Tahoma" pitchFamily="34" charset="0"/>
              </a:rPr>
              <a:t> class, keyboard interactions are simple to do with webdriver. In Advanced User Interactions API, interaction with element is possible either by clicking on element or sending a Keys using sendKeys() </a:t>
            </a:r>
          </a:p>
          <a:p>
            <a:pPr lvl="1" eaLnBrk="1" hangingPunct="1"/>
            <a:r>
              <a:rPr lang="en-IN" sz="2000" dirty="0">
                <a:solidFill>
                  <a:schemeClr val="accent2">
                    <a:lumMod val="50000"/>
                  </a:schemeClr>
                </a:solidFill>
                <a:latin typeface="Tahoma" pitchFamily="34" charset="0"/>
                <a:ea typeface="Tahoma" pitchFamily="34" charset="0"/>
                <a:cs typeface="Tahoma" pitchFamily="34" charset="0"/>
              </a:rPr>
              <a:t>To use mouse actions, we need to use current location of the element and then perform the action.</a:t>
            </a:r>
          </a:p>
          <a:p>
            <a:pPr lvl="1" eaLnBrk="1" hangingPunct="1"/>
            <a:r>
              <a:rPr lang="en-US" sz="2000" b="1" dirty="0">
                <a:solidFill>
                  <a:schemeClr val="accent2">
                    <a:lumMod val="50000"/>
                  </a:schemeClr>
                </a:solidFill>
                <a:latin typeface="Tahoma" pitchFamily="34" charset="0"/>
                <a:ea typeface="Tahoma" pitchFamily="34" charset="0"/>
                <a:cs typeface="Tahoma" pitchFamily="34" charset="0"/>
              </a:rPr>
              <a:t>Practical - </a:t>
            </a:r>
            <a:r>
              <a:rPr lang="en-IN" sz="2000" b="1" dirty="0">
                <a:solidFill>
                  <a:schemeClr val="accent2">
                    <a:lumMod val="50000"/>
                  </a:schemeClr>
                </a:solidFill>
                <a:latin typeface="Tahoma" pitchFamily="34" charset="0"/>
                <a:ea typeface="Tahoma" pitchFamily="34" charset="0"/>
                <a:cs typeface="Tahoma" pitchFamily="34" charset="0"/>
                <a:sym typeface="Copperplate"/>
              </a:rPr>
              <a:t>Mouse movement with Selenium </a:t>
            </a:r>
            <a:endParaRPr lang="en-IN" sz="2000" b="1" dirty="0">
              <a:solidFill>
                <a:schemeClr val="accent2">
                  <a:lumMod val="50000"/>
                </a:schemeClr>
              </a:solidFill>
              <a:latin typeface="Tahoma" pitchFamily="34" charset="0"/>
              <a:ea typeface="Tahoma" pitchFamily="34" charset="0"/>
              <a:cs typeface="Tahoma" pitchFamily="34" charset="0"/>
            </a:endParaRPr>
          </a:p>
          <a:p>
            <a:pPr lvl="1" eaLnBrk="1" hangingPunct="1"/>
            <a:endParaRPr lang="en-IN" sz="18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Mouse movement with Selenium - Actions Class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r>
              <a:rPr lang="en-US" sz="2400" b="1" dirty="0">
                <a:solidFill>
                  <a:schemeClr val="accent3">
                    <a:lumMod val="50000"/>
                  </a:schemeClr>
                </a:solidFill>
                <a:latin typeface="Tahoma" pitchFamily="34" charset="0"/>
                <a:ea typeface="Tahoma" pitchFamily="34" charset="0"/>
                <a:cs typeface="Tahoma" pitchFamily="34" charset="0"/>
                <a:sym typeface="Copperplate"/>
              </a:rPr>
              <a:t> </a:t>
            </a:r>
            <a:r>
              <a:rPr lang="en-US" b="1" dirty="0">
                <a:solidFill>
                  <a:schemeClr val="accent2">
                    <a:lumMod val="50000"/>
                  </a:schemeClr>
                </a:solidFill>
                <a:latin typeface="Tahoma" pitchFamily="34" charset="0"/>
                <a:ea typeface="Tahoma" pitchFamily="34" charset="0"/>
                <a:cs typeface="Tahoma" pitchFamily="34" charset="0"/>
                <a:sym typeface="Copperplate"/>
              </a:rPr>
              <a:t>Practical – Drag &amp; Drop using </a:t>
            </a:r>
            <a:r>
              <a:rPr lang="en-US" b="1" dirty="0" err="1">
                <a:solidFill>
                  <a:schemeClr val="accent2">
                    <a:lumMod val="50000"/>
                  </a:schemeClr>
                </a:solidFill>
                <a:latin typeface="Tahoma" pitchFamily="34" charset="0"/>
                <a:ea typeface="Tahoma" pitchFamily="34" charset="0"/>
                <a:cs typeface="Tahoma" pitchFamily="34" charset="0"/>
                <a:sym typeface="Copperplate"/>
              </a:rPr>
              <a:t>ActionChains</a:t>
            </a:r>
            <a:r>
              <a:rPr lang="en-US" b="1" dirty="0">
                <a:solidFill>
                  <a:schemeClr val="accent2">
                    <a:lumMod val="50000"/>
                  </a:schemeClr>
                </a:solidFill>
                <a:latin typeface="Tahoma" pitchFamily="34" charset="0"/>
                <a:ea typeface="Tahoma" pitchFamily="34" charset="0"/>
                <a:cs typeface="Tahoma" pitchFamily="34" charset="0"/>
                <a:sym typeface="Copperplate"/>
              </a:rPr>
              <a:t> class</a:t>
            </a:r>
            <a:endParaRPr lang="en-IN"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IN" sz="24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marL="0" lvl="2" indent="0" defTabSz="914400">
              <a:spcBef>
                <a:spcPct val="50000"/>
              </a:spcBef>
            </a:pPr>
            <a:r>
              <a:rPr lang="en-IN" sz="2900" b="1" dirty="0">
                <a:latin typeface="Arial" pitchFamily="34" charset="0"/>
                <a:ea typeface="Tahoma" pitchFamily="34" charset="0"/>
                <a:cs typeface="Arial" pitchFamily="34" charset="0"/>
                <a:sym typeface="Copperplate"/>
              </a:rPr>
              <a:t>Drag &amp; drop using Action class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3" eaLnBrk="1" hangingPunct="1"/>
            <a:r>
              <a:rPr lang="en-IN" sz="3200" dirty="0">
                <a:solidFill>
                  <a:schemeClr val="accent2">
                    <a:lumMod val="50000"/>
                  </a:schemeClr>
                </a:solidFill>
                <a:latin typeface="Tahoma" pitchFamily="34" charset="0"/>
                <a:ea typeface="Tahoma" pitchFamily="34" charset="0"/>
                <a:cs typeface="Tahoma" pitchFamily="34" charset="0"/>
                <a:sym typeface="Copperplate"/>
              </a:rPr>
              <a:t>Hidden Components</a:t>
            </a:r>
          </a:p>
          <a:p>
            <a:pPr lvl="3" eaLnBrk="1" hangingPunct="1"/>
            <a:r>
              <a:rPr lang="en-IN" sz="3200" dirty="0">
                <a:solidFill>
                  <a:schemeClr val="accent2">
                    <a:lumMod val="50000"/>
                  </a:schemeClr>
                </a:solidFill>
                <a:latin typeface="Tahoma" pitchFamily="34" charset="0"/>
                <a:ea typeface="Tahoma" pitchFamily="34" charset="0"/>
                <a:cs typeface="Tahoma" pitchFamily="34" charset="0"/>
                <a:sym typeface="Copperplate"/>
              </a:rPr>
              <a:t>Dynamic WebTable Handling</a:t>
            </a:r>
          </a:p>
          <a:p>
            <a:pPr lvl="3" eaLnBrk="1" hangingPunct="1"/>
            <a:r>
              <a:rPr lang="en-IN" sz="3200" dirty="0">
                <a:solidFill>
                  <a:schemeClr val="accent2">
                    <a:lumMod val="50000"/>
                  </a:schemeClr>
                </a:solidFill>
                <a:latin typeface="Tahoma" pitchFamily="34" charset="0"/>
                <a:ea typeface="Tahoma" pitchFamily="34" charset="0"/>
                <a:cs typeface="Tahoma" pitchFamily="34" charset="0"/>
                <a:sym typeface="Copperplate"/>
              </a:rPr>
              <a:t>Extracting Data from WebTable</a:t>
            </a:r>
          </a:p>
          <a:p>
            <a:pPr lvl="3" eaLnBrk="1" hangingPunct="1"/>
            <a:r>
              <a:rPr lang="en-IN" sz="3200" dirty="0">
                <a:solidFill>
                  <a:schemeClr val="accent2">
                    <a:lumMod val="50000"/>
                  </a:schemeClr>
                </a:solidFill>
                <a:latin typeface="Tahoma" pitchFamily="34" charset="0"/>
                <a:ea typeface="Tahoma" pitchFamily="34" charset="0"/>
                <a:cs typeface="Tahoma" pitchFamily="34" charset="0"/>
                <a:sym typeface="Copperplate"/>
              </a:rPr>
              <a:t>Webtables and Css Selector</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- 16</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058615"/>
            <a:ext cx="12529864" cy="6264696"/>
          </a:xfrm>
        </p:spPr>
        <p:txBody>
          <a:bodyPr/>
          <a:lstStyle/>
          <a:p>
            <a:pPr lvl="1" eaLnBrk="1" hangingPunct="1"/>
            <a:r>
              <a:rPr lang="en-US" sz="3200" dirty="0">
                <a:solidFill>
                  <a:schemeClr val="accent2">
                    <a:lumMod val="50000"/>
                  </a:schemeClr>
                </a:solidFill>
                <a:latin typeface="Tahoma" pitchFamily="34" charset="0"/>
                <a:ea typeface="Tahoma" pitchFamily="34" charset="0"/>
                <a:cs typeface="Tahoma" pitchFamily="34" charset="0"/>
                <a:sym typeface="Copperplate"/>
              </a:rPr>
              <a:t>Hidden components are those web elements OR UI OR Controls Or Objects which cannot be seen by naked eyes.</a:t>
            </a:r>
          </a:p>
          <a:p>
            <a:pPr lvl="1" eaLnBrk="1" hangingPunct="1"/>
            <a:r>
              <a:rPr lang="en-US" sz="3200" b="1" dirty="0">
                <a:solidFill>
                  <a:schemeClr val="accent2">
                    <a:lumMod val="50000"/>
                  </a:schemeClr>
                </a:solidFill>
                <a:latin typeface="Tahoma" pitchFamily="34" charset="0"/>
                <a:ea typeface="Tahoma" pitchFamily="34" charset="0"/>
                <a:cs typeface="Tahoma" pitchFamily="34" charset="0"/>
                <a:sym typeface="Copperplate"/>
              </a:rPr>
              <a:t>Web Tables </a:t>
            </a:r>
            <a:r>
              <a:rPr lang="en-US" sz="3200" dirty="0">
                <a:solidFill>
                  <a:schemeClr val="accent2">
                    <a:lumMod val="50000"/>
                  </a:schemeClr>
                </a:solidFill>
                <a:latin typeface="Tahoma" pitchFamily="34" charset="0"/>
                <a:ea typeface="Tahoma" pitchFamily="34" charset="0"/>
                <a:cs typeface="Tahoma" pitchFamily="34" charset="0"/>
                <a:sym typeface="Copperplate"/>
              </a:rPr>
              <a:t>and </a:t>
            </a:r>
            <a:r>
              <a:rPr lang="en-US" sz="3200" b="1" dirty="0">
                <a:solidFill>
                  <a:schemeClr val="accent2">
                    <a:lumMod val="50000"/>
                  </a:schemeClr>
                </a:solidFill>
                <a:latin typeface="Tahoma" pitchFamily="34" charset="0"/>
                <a:ea typeface="Tahoma" pitchFamily="34" charset="0"/>
                <a:cs typeface="Tahoma" pitchFamily="34" charset="0"/>
                <a:sym typeface="Copperplate"/>
              </a:rPr>
              <a:t>Frames</a:t>
            </a:r>
            <a:r>
              <a:rPr lang="en-US" sz="3200" dirty="0">
                <a:solidFill>
                  <a:schemeClr val="accent2">
                    <a:lumMod val="50000"/>
                  </a:schemeClr>
                </a:solidFill>
                <a:latin typeface="Tahoma" pitchFamily="34" charset="0"/>
                <a:ea typeface="Tahoma" pitchFamily="34" charset="0"/>
                <a:cs typeface="Tahoma" pitchFamily="34" charset="0"/>
                <a:sym typeface="Copperplate"/>
              </a:rPr>
              <a:t> are considered as hidden components</a:t>
            </a:r>
          </a:p>
          <a:p>
            <a:pPr lvl="1" eaLnBrk="1" hangingPunct="1"/>
            <a:r>
              <a:rPr lang="en-US" sz="3200" dirty="0">
                <a:solidFill>
                  <a:schemeClr val="accent2">
                    <a:lumMod val="50000"/>
                  </a:schemeClr>
                </a:solidFill>
                <a:latin typeface="Tahoma" pitchFamily="34" charset="0"/>
                <a:ea typeface="Tahoma" pitchFamily="34" charset="0"/>
                <a:cs typeface="Tahoma" pitchFamily="34" charset="0"/>
                <a:sym typeface="Copperplate"/>
              </a:rPr>
              <a:t>Web Table  are created by using the </a:t>
            </a:r>
            <a:r>
              <a:rPr lang="en-US" sz="3200" i="1" dirty="0">
                <a:solidFill>
                  <a:schemeClr val="accent2">
                    <a:lumMod val="50000"/>
                  </a:schemeClr>
                </a:solidFill>
                <a:latin typeface="Tahoma" pitchFamily="34" charset="0"/>
                <a:ea typeface="Tahoma" pitchFamily="34" charset="0"/>
                <a:cs typeface="Tahoma" pitchFamily="34" charset="0"/>
                <a:sym typeface="Copperplate"/>
              </a:rPr>
              <a:t>table </a:t>
            </a:r>
            <a:r>
              <a:rPr lang="en-US" sz="3200" dirty="0">
                <a:solidFill>
                  <a:schemeClr val="accent2">
                    <a:lumMod val="50000"/>
                  </a:schemeClr>
                </a:solidFill>
                <a:latin typeface="Tahoma" pitchFamily="34" charset="0"/>
                <a:ea typeface="Tahoma" pitchFamily="34" charset="0"/>
                <a:cs typeface="Tahoma" pitchFamily="34" charset="0"/>
                <a:sym typeface="Copperplate"/>
              </a:rPr>
              <a:t>tag. The table tag will have the </a:t>
            </a:r>
            <a:r>
              <a:rPr lang="en-US" sz="3200" i="1" dirty="0">
                <a:solidFill>
                  <a:schemeClr val="accent2">
                    <a:lumMod val="50000"/>
                  </a:schemeClr>
                </a:solidFill>
                <a:latin typeface="Tahoma" pitchFamily="34" charset="0"/>
                <a:ea typeface="Tahoma" pitchFamily="34" charset="0"/>
                <a:cs typeface="Tahoma" pitchFamily="34" charset="0"/>
                <a:sym typeface="Copperplate"/>
              </a:rPr>
              <a:t>tbody , tr  </a:t>
            </a:r>
            <a:r>
              <a:rPr lang="en-US" sz="3200" dirty="0">
                <a:solidFill>
                  <a:schemeClr val="accent2">
                    <a:lumMod val="50000"/>
                  </a:schemeClr>
                </a:solidFill>
                <a:latin typeface="Tahoma" pitchFamily="34" charset="0"/>
                <a:ea typeface="Tahoma" pitchFamily="34" charset="0"/>
                <a:cs typeface="Tahoma" pitchFamily="34" charset="0"/>
                <a:sym typeface="Copperplate"/>
              </a:rPr>
              <a:t>and the </a:t>
            </a:r>
            <a:r>
              <a:rPr lang="en-US" sz="3200" i="1" dirty="0">
                <a:solidFill>
                  <a:schemeClr val="accent2">
                    <a:lumMod val="50000"/>
                  </a:schemeClr>
                </a:solidFill>
                <a:latin typeface="Tahoma" pitchFamily="34" charset="0"/>
                <a:ea typeface="Tahoma" pitchFamily="34" charset="0"/>
                <a:cs typeface="Tahoma" pitchFamily="34" charset="0"/>
                <a:sym typeface="Copperplate"/>
              </a:rPr>
              <a:t>td</a:t>
            </a:r>
            <a:r>
              <a:rPr lang="en-US" sz="3200" dirty="0">
                <a:solidFill>
                  <a:schemeClr val="accent2">
                    <a:lumMod val="50000"/>
                  </a:schemeClr>
                </a:solidFill>
                <a:latin typeface="Tahoma" pitchFamily="34" charset="0"/>
                <a:ea typeface="Tahoma" pitchFamily="34" charset="0"/>
                <a:cs typeface="Tahoma" pitchFamily="34" charset="0"/>
                <a:sym typeface="Copperplate"/>
              </a:rPr>
              <a:t>  tag below it.  The </a:t>
            </a:r>
            <a:r>
              <a:rPr lang="en-US" sz="3200" i="1" dirty="0">
                <a:solidFill>
                  <a:schemeClr val="accent2">
                    <a:lumMod val="50000"/>
                  </a:schemeClr>
                </a:solidFill>
                <a:latin typeface="Tahoma" pitchFamily="34" charset="0"/>
                <a:ea typeface="Tahoma" pitchFamily="34" charset="0"/>
                <a:cs typeface="Tahoma" pitchFamily="34" charset="0"/>
                <a:sym typeface="Copperplate"/>
              </a:rPr>
              <a:t>table</a:t>
            </a:r>
            <a:r>
              <a:rPr lang="en-US" sz="3200" dirty="0">
                <a:solidFill>
                  <a:schemeClr val="accent2">
                    <a:lumMod val="50000"/>
                  </a:schemeClr>
                </a:solidFill>
                <a:latin typeface="Tahoma" pitchFamily="34" charset="0"/>
                <a:ea typeface="Tahoma" pitchFamily="34" charset="0"/>
                <a:cs typeface="Tahoma" pitchFamily="34" charset="0"/>
                <a:sym typeface="Copperplate"/>
              </a:rPr>
              <a:t>  tag might also have the </a:t>
            </a:r>
            <a:r>
              <a:rPr lang="en-US" sz="3200" i="1" dirty="0">
                <a:solidFill>
                  <a:schemeClr val="accent2">
                    <a:lumMod val="50000"/>
                  </a:schemeClr>
                </a:solidFill>
                <a:latin typeface="Tahoma" pitchFamily="34" charset="0"/>
                <a:ea typeface="Tahoma" pitchFamily="34" charset="0"/>
                <a:cs typeface="Tahoma" pitchFamily="34" charset="0"/>
                <a:sym typeface="Copperplate"/>
              </a:rPr>
              <a:t>thead , tr  </a:t>
            </a:r>
            <a:r>
              <a:rPr lang="en-US" sz="3200" dirty="0">
                <a:solidFill>
                  <a:schemeClr val="accent2">
                    <a:lumMod val="50000"/>
                  </a:schemeClr>
                </a:solidFill>
                <a:latin typeface="Tahoma" pitchFamily="34" charset="0"/>
                <a:ea typeface="Tahoma" pitchFamily="34" charset="0"/>
                <a:cs typeface="Tahoma" pitchFamily="34" charset="0"/>
                <a:sym typeface="Copperplate"/>
              </a:rPr>
              <a:t>and </a:t>
            </a:r>
            <a:r>
              <a:rPr lang="en-US" sz="3200" i="1" dirty="0" err="1">
                <a:solidFill>
                  <a:schemeClr val="accent2">
                    <a:lumMod val="50000"/>
                  </a:schemeClr>
                </a:solidFill>
                <a:latin typeface="Tahoma" pitchFamily="34" charset="0"/>
                <a:ea typeface="Tahoma" pitchFamily="34" charset="0"/>
                <a:cs typeface="Tahoma" pitchFamily="34" charset="0"/>
                <a:sym typeface="Copperplate"/>
              </a:rPr>
              <a:t>th</a:t>
            </a:r>
            <a:r>
              <a:rPr lang="en-US" sz="3200" dirty="0">
                <a:solidFill>
                  <a:schemeClr val="accent2">
                    <a:lumMod val="50000"/>
                  </a:schemeClr>
                </a:solidFill>
                <a:latin typeface="Tahoma" pitchFamily="34" charset="0"/>
                <a:ea typeface="Tahoma" pitchFamily="34" charset="0"/>
                <a:cs typeface="Tahoma" pitchFamily="34" charset="0"/>
                <a:sym typeface="Copperplate"/>
              </a:rPr>
              <a:t> tag below it.</a:t>
            </a:r>
          </a:p>
          <a:p>
            <a:pPr lvl="1" eaLnBrk="1" hangingPunct="1"/>
            <a:r>
              <a:rPr lang="en-US" sz="3200" i="1" dirty="0">
                <a:solidFill>
                  <a:schemeClr val="accent2">
                    <a:lumMod val="50000"/>
                  </a:schemeClr>
                </a:solidFill>
                <a:latin typeface="Tahoma" pitchFamily="34" charset="0"/>
                <a:ea typeface="Tahoma" pitchFamily="34" charset="0"/>
                <a:cs typeface="Tahoma" pitchFamily="34" charset="0"/>
                <a:sym typeface="Copperplate"/>
              </a:rPr>
              <a:t>tbody , tr  </a:t>
            </a:r>
            <a:r>
              <a:rPr lang="en-US" sz="3200" dirty="0">
                <a:solidFill>
                  <a:schemeClr val="accent2">
                    <a:lumMod val="50000"/>
                  </a:schemeClr>
                </a:solidFill>
                <a:latin typeface="Tahoma" pitchFamily="34" charset="0"/>
                <a:ea typeface="Tahoma" pitchFamily="34" charset="0"/>
                <a:cs typeface="Tahoma" pitchFamily="34" charset="0"/>
                <a:sym typeface="Copperplate"/>
              </a:rPr>
              <a:t>and  </a:t>
            </a:r>
            <a:r>
              <a:rPr lang="en-US" sz="3200" i="1" dirty="0">
                <a:solidFill>
                  <a:schemeClr val="accent2">
                    <a:lumMod val="50000"/>
                  </a:schemeClr>
                </a:solidFill>
                <a:latin typeface="Tahoma" pitchFamily="34" charset="0"/>
                <a:ea typeface="Tahoma" pitchFamily="34" charset="0"/>
                <a:cs typeface="Tahoma" pitchFamily="34" charset="0"/>
                <a:sym typeface="Copperplate"/>
              </a:rPr>
              <a:t>td</a:t>
            </a:r>
            <a:r>
              <a:rPr lang="en-US" sz="3200" dirty="0">
                <a:solidFill>
                  <a:schemeClr val="accent2">
                    <a:lumMod val="50000"/>
                  </a:schemeClr>
                </a:solidFill>
                <a:latin typeface="Tahoma" pitchFamily="34" charset="0"/>
                <a:ea typeface="Tahoma" pitchFamily="34" charset="0"/>
                <a:cs typeface="Tahoma" pitchFamily="34" charset="0"/>
                <a:sym typeface="Copperplate"/>
              </a:rPr>
              <a:t> tags are compulsory in a web table</a:t>
            </a:r>
          </a:p>
          <a:p>
            <a:pPr lvl="1" eaLnBrk="1" hangingPunct="1"/>
            <a:r>
              <a:rPr lang="en-US" sz="3200" i="1" dirty="0">
                <a:solidFill>
                  <a:schemeClr val="accent2">
                    <a:lumMod val="50000"/>
                  </a:schemeClr>
                </a:solidFill>
                <a:latin typeface="Tahoma" pitchFamily="34" charset="0"/>
                <a:ea typeface="Tahoma" pitchFamily="34" charset="0"/>
                <a:cs typeface="Tahoma" pitchFamily="34" charset="0"/>
                <a:sym typeface="Copperplate"/>
              </a:rPr>
              <a:t>thead  , tr  </a:t>
            </a:r>
            <a:r>
              <a:rPr lang="en-US" sz="3200" dirty="0">
                <a:solidFill>
                  <a:schemeClr val="accent2">
                    <a:lumMod val="50000"/>
                  </a:schemeClr>
                </a:solidFill>
                <a:latin typeface="Tahoma" pitchFamily="34" charset="0"/>
                <a:ea typeface="Tahoma" pitchFamily="34" charset="0"/>
                <a:cs typeface="Tahoma" pitchFamily="34" charset="0"/>
                <a:sym typeface="Copperplate"/>
              </a:rPr>
              <a:t>and </a:t>
            </a:r>
            <a:r>
              <a:rPr lang="en-US" sz="3200" i="1" dirty="0" err="1">
                <a:solidFill>
                  <a:schemeClr val="accent2">
                    <a:lumMod val="50000"/>
                  </a:schemeClr>
                </a:solidFill>
                <a:latin typeface="Tahoma" pitchFamily="34" charset="0"/>
                <a:ea typeface="Tahoma" pitchFamily="34" charset="0"/>
                <a:cs typeface="Tahoma" pitchFamily="34" charset="0"/>
                <a:sym typeface="Copperplate"/>
              </a:rPr>
              <a:t>th</a:t>
            </a:r>
            <a:r>
              <a:rPr lang="en-US" sz="3200" i="1" dirty="0">
                <a:solidFill>
                  <a:schemeClr val="accent2">
                    <a:lumMod val="50000"/>
                  </a:schemeClr>
                </a:solidFill>
                <a:latin typeface="Tahoma" pitchFamily="34" charset="0"/>
                <a:ea typeface="Tahoma" pitchFamily="34" charset="0"/>
                <a:cs typeface="Tahoma" pitchFamily="34" charset="0"/>
                <a:sym typeface="Copperplate"/>
              </a:rPr>
              <a:t> </a:t>
            </a:r>
            <a:r>
              <a:rPr lang="en-US" sz="3200" dirty="0">
                <a:solidFill>
                  <a:schemeClr val="accent2">
                    <a:lumMod val="50000"/>
                  </a:schemeClr>
                </a:solidFill>
                <a:latin typeface="Tahoma" pitchFamily="34" charset="0"/>
                <a:ea typeface="Tahoma" pitchFamily="34" charset="0"/>
                <a:cs typeface="Tahoma" pitchFamily="34" charset="0"/>
                <a:sym typeface="Copperplate"/>
              </a:rPr>
              <a:t> tags are optional in a web table.</a:t>
            </a:r>
          </a:p>
          <a:p>
            <a:pPr lvl="1" eaLnBrk="1" hangingPunct="1"/>
            <a:endParaRPr lang="en-US" sz="1800"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IN" sz="1800" b="1" dirty="0">
              <a:solidFill>
                <a:schemeClr val="accent2">
                  <a:lumMod val="50000"/>
                </a:schemeClr>
              </a:solidFill>
              <a:latin typeface="Tahoma" pitchFamily="34" charset="0"/>
              <a:ea typeface="Tahoma" pitchFamily="34" charset="0"/>
              <a:cs typeface="Tahoma" pitchFamily="34" charset="0"/>
            </a:endParaRPr>
          </a:p>
          <a:p>
            <a:pPr lvl="1" eaLnBrk="1" hangingPunct="1"/>
            <a:endParaRPr lang="en-IN" sz="1800" dirty="0">
              <a:solidFill>
                <a:schemeClr val="accent2">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Hidden Components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737320" y="1274639"/>
            <a:ext cx="12673880" cy="6048672"/>
          </a:xfrm>
        </p:spPr>
        <p:txBody>
          <a:bodyPr>
            <a:normAutofit fontScale="92500" lnSpcReduction="10000"/>
          </a:bodyPr>
          <a:lstStyle/>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The hierarchy looks like as below:</a:t>
            </a:r>
          </a:p>
          <a:p>
            <a:pPr lvl="1" eaLnBrk="1" hangingPunct="1">
              <a:buNone/>
            </a:pPr>
            <a:endParaRPr lang="en-US" sz="1800"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&lt;table&gt;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&lt;thead&gt;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&lt;tr&gt;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a:t>
            </a:r>
            <a:r>
              <a:rPr lang="en-US" sz="1800" b="1" dirty="0" err="1">
                <a:solidFill>
                  <a:schemeClr val="accent2">
                    <a:lumMod val="50000"/>
                  </a:schemeClr>
                </a:solidFill>
                <a:latin typeface="Tahoma" pitchFamily="34" charset="0"/>
                <a:ea typeface="Tahoma" pitchFamily="34" charset="0"/>
                <a:cs typeface="Tahoma" pitchFamily="34" charset="0"/>
                <a:sym typeface="Copperplate"/>
              </a:rPr>
              <a:t>th</a:t>
            </a:r>
            <a:r>
              <a:rPr lang="en-US" sz="1800" b="1" dirty="0">
                <a:solidFill>
                  <a:schemeClr val="accent2">
                    <a:lumMod val="50000"/>
                  </a:schemeClr>
                </a:solidFill>
                <a:latin typeface="Tahoma" pitchFamily="34" charset="0"/>
                <a:ea typeface="Tahoma" pitchFamily="34" charset="0"/>
                <a:cs typeface="Tahoma" pitchFamily="34" charset="0"/>
                <a:sym typeface="Copperplate"/>
              </a:rPr>
              <a:t>&gt;     &lt;/</a:t>
            </a:r>
            <a:r>
              <a:rPr lang="en-US" sz="1800" b="1" dirty="0" err="1">
                <a:solidFill>
                  <a:schemeClr val="accent2">
                    <a:lumMod val="50000"/>
                  </a:schemeClr>
                </a:solidFill>
                <a:latin typeface="Tahoma" pitchFamily="34" charset="0"/>
                <a:ea typeface="Tahoma" pitchFamily="34" charset="0"/>
                <a:cs typeface="Tahoma" pitchFamily="34" charset="0"/>
                <a:sym typeface="Copperplate"/>
              </a:rPr>
              <a:t>th</a:t>
            </a:r>
            <a:r>
              <a:rPr lang="en-US" sz="1800" b="1" dirty="0">
                <a:solidFill>
                  <a:schemeClr val="accent2">
                    <a:lumMod val="50000"/>
                  </a:schemeClr>
                </a:solidFill>
                <a:latin typeface="Tahoma" pitchFamily="34" charset="0"/>
                <a:ea typeface="Tahoma" pitchFamily="34" charset="0"/>
                <a:cs typeface="Tahoma" pitchFamily="34" charset="0"/>
                <a:sym typeface="Copperplate"/>
              </a:rPr>
              <a:t>&gt;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a:t>
            </a:r>
            <a:r>
              <a:rPr lang="en-US" sz="1800" b="1" dirty="0" err="1">
                <a:solidFill>
                  <a:schemeClr val="accent2">
                    <a:lumMod val="50000"/>
                  </a:schemeClr>
                </a:solidFill>
                <a:latin typeface="Tahoma" pitchFamily="34" charset="0"/>
                <a:ea typeface="Tahoma" pitchFamily="34" charset="0"/>
                <a:cs typeface="Tahoma" pitchFamily="34" charset="0"/>
                <a:sym typeface="Copperplate"/>
              </a:rPr>
              <a:t>th</a:t>
            </a:r>
            <a:r>
              <a:rPr lang="en-US" sz="1800" b="1" dirty="0">
                <a:solidFill>
                  <a:schemeClr val="accent2">
                    <a:lumMod val="50000"/>
                  </a:schemeClr>
                </a:solidFill>
                <a:latin typeface="Tahoma" pitchFamily="34" charset="0"/>
                <a:ea typeface="Tahoma" pitchFamily="34" charset="0"/>
                <a:cs typeface="Tahoma" pitchFamily="34" charset="0"/>
                <a:sym typeface="Copperplate"/>
              </a:rPr>
              <a:t>&gt;     &lt;/</a:t>
            </a:r>
            <a:r>
              <a:rPr lang="en-US" sz="1800" b="1" dirty="0" err="1">
                <a:solidFill>
                  <a:schemeClr val="accent2">
                    <a:lumMod val="50000"/>
                  </a:schemeClr>
                </a:solidFill>
                <a:latin typeface="Tahoma" pitchFamily="34" charset="0"/>
                <a:ea typeface="Tahoma" pitchFamily="34" charset="0"/>
                <a:cs typeface="Tahoma" pitchFamily="34" charset="0"/>
                <a:sym typeface="Copperplate"/>
              </a:rPr>
              <a:t>th</a:t>
            </a:r>
            <a:r>
              <a:rPr lang="en-US" sz="1800" b="1" dirty="0">
                <a:solidFill>
                  <a:schemeClr val="accent2">
                    <a:lumMod val="50000"/>
                  </a:schemeClr>
                </a:solidFill>
                <a:latin typeface="Tahoma" pitchFamily="34" charset="0"/>
                <a:ea typeface="Tahoma" pitchFamily="34" charset="0"/>
                <a:cs typeface="Tahoma" pitchFamily="34" charset="0"/>
                <a:sym typeface="Copperplate"/>
              </a:rPr>
              <a:t>&gt; </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&lt;/tr&gt;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&lt;/thead&gt;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&lt;tbody&gt;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&lt;tr&gt;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&lt;td&gt;     &lt;/td&gt;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&lt;td&gt;     &lt;/td&gt;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&lt;/tr&gt;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&lt;tr&gt;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&lt;td&gt;     &lt;/td&gt;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&lt;td&gt;     &lt;/td&gt;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&lt;/tr&gt;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&lt;/tbody&gt;</a:t>
            </a:r>
          </a:p>
          <a:p>
            <a:pPr lvl="1" eaLnBrk="1" hangingPunct="1">
              <a:buNone/>
            </a:pPr>
            <a:r>
              <a:rPr lang="en-US" sz="1800" b="1" dirty="0">
                <a:solidFill>
                  <a:schemeClr val="accent2">
                    <a:lumMod val="50000"/>
                  </a:schemeClr>
                </a:solidFill>
                <a:latin typeface="Tahoma" pitchFamily="34" charset="0"/>
                <a:ea typeface="Tahoma" pitchFamily="34" charset="0"/>
                <a:cs typeface="Tahoma" pitchFamily="34" charset="0"/>
                <a:sym typeface="Copperplate"/>
              </a:rPr>
              <a:t>		&lt;/table&gt;</a:t>
            </a:r>
          </a:p>
          <a:p>
            <a:pPr lvl="1" eaLnBrk="1" hangingPunct="1">
              <a:buNone/>
            </a:pPr>
            <a:endParaRPr lang="en-US" sz="1800" b="1"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endParaRPr lang="en-US" sz="1800" b="1"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endParaRPr lang="en-IN" sz="1800" b="1" dirty="0">
              <a:solidFill>
                <a:schemeClr val="accent3">
                  <a:lumMod val="50000"/>
                </a:schemeClr>
              </a:solidFill>
              <a:latin typeface="Tahoma" pitchFamily="34" charset="0"/>
              <a:ea typeface="Tahoma" pitchFamily="34" charset="0"/>
              <a:cs typeface="Tahoma" pitchFamily="34" charset="0"/>
            </a:endParaRPr>
          </a:p>
          <a:p>
            <a:pPr lvl="1" eaLnBrk="1" hangingPunct="1"/>
            <a:endParaRPr lang="en-IN" sz="18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Hidden Components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3" eaLnBrk="1" hangingPunct="1"/>
            <a:r>
              <a:rPr lang="en-US" sz="2400" b="1" dirty="0">
                <a:solidFill>
                  <a:schemeClr val="accent2">
                    <a:lumMod val="50000"/>
                  </a:schemeClr>
                </a:solidFill>
                <a:latin typeface="Tahoma" pitchFamily="34" charset="0"/>
                <a:ea typeface="Tahoma" pitchFamily="34" charset="0"/>
                <a:cs typeface="Tahoma" pitchFamily="34" charset="0"/>
                <a:sym typeface="Copperplate"/>
              </a:rPr>
              <a:t> </a:t>
            </a:r>
            <a:r>
              <a:rPr lang="en-US" sz="2800" b="1" dirty="0">
                <a:solidFill>
                  <a:schemeClr val="accent2">
                    <a:lumMod val="50000"/>
                  </a:schemeClr>
                </a:solidFill>
                <a:latin typeface="Tahoma" pitchFamily="34" charset="0"/>
                <a:ea typeface="Tahoma" pitchFamily="34" charset="0"/>
                <a:cs typeface="Tahoma" pitchFamily="34" charset="0"/>
                <a:sym typeface="Copperplate"/>
              </a:rPr>
              <a:t>Practical -  </a:t>
            </a:r>
            <a:r>
              <a:rPr lang="en-IN" sz="2800" b="1" dirty="0">
                <a:solidFill>
                  <a:schemeClr val="accent2">
                    <a:lumMod val="50000"/>
                  </a:schemeClr>
                </a:solidFill>
                <a:latin typeface="Tahoma" pitchFamily="34" charset="0"/>
                <a:ea typeface="Tahoma" pitchFamily="34" charset="0"/>
                <a:cs typeface="Tahoma" pitchFamily="34" charset="0"/>
                <a:sym typeface="Copperplate"/>
              </a:rPr>
              <a:t>Dynamic WebTable Handling</a:t>
            </a:r>
          </a:p>
          <a:p>
            <a:pPr lvl="3" eaLnBrk="1" hangingPunct="1"/>
            <a:r>
              <a:rPr lang="en-IN" sz="2800" b="1" dirty="0">
                <a:solidFill>
                  <a:schemeClr val="accent2">
                    <a:lumMod val="50000"/>
                  </a:schemeClr>
                </a:solidFill>
                <a:latin typeface="Tahoma" pitchFamily="34" charset="0"/>
                <a:ea typeface="Tahoma" pitchFamily="34" charset="0"/>
                <a:cs typeface="Tahoma" pitchFamily="34" charset="0"/>
                <a:sym typeface="Copperplate"/>
              </a:rPr>
              <a:t> Practical - Extracting Data from WebTable</a:t>
            </a:r>
          </a:p>
          <a:p>
            <a:pPr lvl="1" eaLnBrk="1" hangingPunct="1"/>
            <a:endParaRPr lang="en-IN"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endParaRPr lang="en-IN" sz="24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marL="0" lvl="2" indent="0" defTabSz="914400">
              <a:spcBef>
                <a:spcPct val="50000"/>
              </a:spcBef>
            </a:pPr>
            <a:r>
              <a:rPr lang="en-IN" sz="2900" b="1" dirty="0">
                <a:latin typeface="Arial" pitchFamily="34" charset="0"/>
                <a:ea typeface="Tahoma" pitchFamily="34" charset="0"/>
                <a:cs typeface="Arial" pitchFamily="34" charset="0"/>
                <a:sym typeface="Copperplate"/>
              </a:rPr>
              <a:t>Dynamic web table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3" eaLnBrk="1" hangingPunct="1"/>
            <a:r>
              <a:rPr lang="en-US" sz="2400" dirty="0">
                <a:solidFill>
                  <a:schemeClr val="accent3">
                    <a:lumMod val="50000"/>
                  </a:schemeClr>
                </a:solidFill>
                <a:latin typeface="Tahoma" pitchFamily="34" charset="0"/>
                <a:ea typeface="Tahoma" pitchFamily="34" charset="0"/>
                <a:cs typeface="Tahoma" pitchFamily="34" charset="0"/>
                <a:sym typeface="Copperplate"/>
              </a:rPr>
              <a:t> </a:t>
            </a:r>
            <a:r>
              <a:rPr lang="en-US" sz="2800" b="1" dirty="0">
                <a:solidFill>
                  <a:schemeClr val="accent2">
                    <a:lumMod val="50000"/>
                  </a:schemeClr>
                </a:solidFill>
                <a:latin typeface="Tahoma" pitchFamily="34" charset="0"/>
                <a:ea typeface="Tahoma" pitchFamily="34" charset="0"/>
                <a:cs typeface="Tahoma" pitchFamily="34" charset="0"/>
                <a:sym typeface="Copperplate"/>
              </a:rPr>
              <a:t>Practical -  </a:t>
            </a:r>
            <a:r>
              <a:rPr lang="en-IN" sz="2800" b="1" dirty="0">
                <a:solidFill>
                  <a:schemeClr val="accent2">
                    <a:lumMod val="50000"/>
                  </a:schemeClr>
                </a:solidFill>
                <a:latin typeface="Tahoma" pitchFamily="34" charset="0"/>
                <a:ea typeface="Tahoma" pitchFamily="34" charset="0"/>
                <a:cs typeface="Tahoma" pitchFamily="34" charset="0"/>
                <a:sym typeface="Copperplate"/>
              </a:rPr>
              <a:t>Webtables and Css Selector</a:t>
            </a:r>
          </a:p>
          <a:p>
            <a:pPr lvl="3" eaLnBrk="1" hangingPunct="1"/>
            <a:r>
              <a:rPr lang="en-IN" sz="2800" b="1" dirty="0">
                <a:solidFill>
                  <a:schemeClr val="accent2">
                    <a:lumMod val="50000"/>
                  </a:schemeClr>
                </a:solidFill>
                <a:latin typeface="Tahoma" pitchFamily="34" charset="0"/>
                <a:ea typeface="Tahoma" pitchFamily="34" charset="0"/>
                <a:cs typeface="Tahoma" pitchFamily="34" charset="0"/>
                <a:sym typeface="Copperplate"/>
              </a:rPr>
              <a:t> </a:t>
            </a:r>
          </a:p>
          <a:p>
            <a:pPr lvl="3" eaLnBrk="1" hangingPunct="1"/>
            <a:endParaRPr lang="en-IN" sz="28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endParaRPr lang="en-IN"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endParaRPr lang="en-IN" sz="24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Webtables and Css Selector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3" eaLnBrk="1" hangingPunct="1"/>
            <a:r>
              <a:rPr lang="en-IN" sz="3200" dirty="0">
                <a:solidFill>
                  <a:schemeClr val="accent2">
                    <a:lumMod val="50000"/>
                  </a:schemeClr>
                </a:solidFill>
                <a:latin typeface="Tahoma" pitchFamily="34" charset="0"/>
                <a:ea typeface="Tahoma" pitchFamily="34" charset="0"/>
                <a:cs typeface="Tahoma" pitchFamily="34" charset="0"/>
                <a:sym typeface="Copperplate"/>
              </a:rPr>
              <a:t>Handling Frames in Web Page</a:t>
            </a:r>
          </a:p>
          <a:p>
            <a:pPr lvl="3" eaLnBrk="1" hangingPunct="1"/>
            <a:r>
              <a:rPr lang="en-IN" sz="3200" dirty="0">
                <a:solidFill>
                  <a:schemeClr val="accent2">
                    <a:lumMod val="50000"/>
                  </a:schemeClr>
                </a:solidFill>
                <a:latin typeface="Tahoma" pitchFamily="34" charset="0"/>
                <a:ea typeface="Tahoma" pitchFamily="34" charset="0"/>
                <a:cs typeface="Tahoma" pitchFamily="34" charset="0"/>
                <a:sym typeface="Copperplate"/>
              </a:rPr>
              <a:t>Handling Frames inside Frames</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- 17</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665312" y="1202631"/>
            <a:ext cx="12745888" cy="6120680"/>
          </a:xfrm>
        </p:spPr>
        <p:txBody>
          <a:bodyPr>
            <a:normAutofit/>
          </a:bodyPr>
          <a:lstStyle/>
          <a:p>
            <a:pPr lvl="1" eaLnBrk="1" hangingPunct="1"/>
            <a:r>
              <a:rPr lang="en-US" sz="2400" dirty="0">
                <a:solidFill>
                  <a:schemeClr val="accent2">
                    <a:lumMod val="50000"/>
                  </a:schemeClr>
                </a:solidFill>
                <a:latin typeface="Tahoma" pitchFamily="34" charset="0"/>
                <a:ea typeface="Tahoma" pitchFamily="34" charset="0"/>
                <a:cs typeface="Tahoma" pitchFamily="34" charset="0"/>
                <a:sym typeface="Copperplate"/>
              </a:rPr>
              <a:t>Frames are considered as hidden components.</a:t>
            </a:r>
          </a:p>
          <a:p>
            <a:pPr lvl="1" eaLnBrk="1" hangingPunct="1"/>
            <a:r>
              <a:rPr lang="en-US" sz="2400" dirty="0">
                <a:solidFill>
                  <a:schemeClr val="accent2">
                    <a:lumMod val="50000"/>
                  </a:schemeClr>
                </a:solidFill>
                <a:latin typeface="Tahoma" pitchFamily="34" charset="0"/>
                <a:ea typeface="Tahoma" pitchFamily="34" charset="0"/>
                <a:cs typeface="Tahoma" pitchFamily="34" charset="0"/>
                <a:sym typeface="Copperplate"/>
              </a:rPr>
              <a:t>Frames is a web page embedded inside another web page.</a:t>
            </a:r>
          </a:p>
          <a:p>
            <a:pPr lvl="1" eaLnBrk="1" hangingPunct="1"/>
            <a:r>
              <a:rPr lang="en-US" sz="2400" dirty="0">
                <a:solidFill>
                  <a:schemeClr val="accent2">
                    <a:lumMod val="50000"/>
                  </a:schemeClr>
                </a:solidFill>
                <a:latin typeface="Tahoma" pitchFamily="34" charset="0"/>
                <a:ea typeface="Tahoma" pitchFamily="34" charset="0"/>
                <a:cs typeface="Tahoma" pitchFamily="34" charset="0"/>
                <a:sym typeface="Copperplate"/>
              </a:rPr>
              <a:t>Frames are created by using the </a:t>
            </a:r>
            <a:r>
              <a:rPr lang="en-US" sz="2400" i="1" dirty="0">
                <a:solidFill>
                  <a:schemeClr val="accent2">
                    <a:lumMod val="50000"/>
                  </a:schemeClr>
                </a:solidFill>
                <a:latin typeface="Tahoma" pitchFamily="34" charset="0"/>
                <a:ea typeface="Tahoma" pitchFamily="34" charset="0"/>
                <a:cs typeface="Tahoma" pitchFamily="34" charset="0"/>
                <a:sym typeface="Copperplate"/>
              </a:rPr>
              <a:t>iframe  </a:t>
            </a:r>
            <a:r>
              <a:rPr lang="en-US" sz="2400" dirty="0">
                <a:solidFill>
                  <a:schemeClr val="accent2">
                    <a:lumMod val="50000"/>
                  </a:schemeClr>
                </a:solidFill>
                <a:latin typeface="Tahoma" pitchFamily="34" charset="0"/>
                <a:ea typeface="Tahoma" pitchFamily="34" charset="0"/>
                <a:cs typeface="Tahoma" pitchFamily="34" charset="0"/>
                <a:sym typeface="Copperplate"/>
              </a:rPr>
              <a:t>tag. Frames may have optional attributes as ID, class or name and it does not have any mandatory attributes.</a:t>
            </a:r>
          </a:p>
          <a:p>
            <a:pPr lvl="1" eaLnBrk="1" hangingPunct="1"/>
            <a:r>
              <a:rPr lang="en-US" sz="2400" dirty="0">
                <a:solidFill>
                  <a:schemeClr val="accent2">
                    <a:lumMod val="50000"/>
                  </a:schemeClr>
                </a:solidFill>
                <a:latin typeface="Tahoma" pitchFamily="34" charset="0"/>
                <a:ea typeface="Tahoma" pitchFamily="34" charset="0"/>
                <a:cs typeface="Tahoma" pitchFamily="34" charset="0"/>
                <a:sym typeface="Copperplate"/>
              </a:rPr>
              <a:t>Performing actions on web elements present inside a frame is not possible by simple Selenium Web Driver script. We need to switch to the frame and then perform action on the elements inside the frame.</a:t>
            </a:r>
          </a:p>
          <a:p>
            <a:pPr lvl="1" eaLnBrk="1" hangingPunct="1"/>
            <a:r>
              <a:rPr lang="en-US" sz="2400" dirty="0">
                <a:solidFill>
                  <a:schemeClr val="accent2">
                    <a:lumMod val="50000"/>
                  </a:schemeClr>
                </a:solidFill>
                <a:latin typeface="Tahoma" pitchFamily="34" charset="0"/>
                <a:ea typeface="Tahoma" pitchFamily="34" charset="0"/>
                <a:cs typeface="Tahoma" pitchFamily="34" charset="0"/>
                <a:sym typeface="Copperplate"/>
              </a:rPr>
              <a:t>For working with frames we can use the methods:</a:t>
            </a:r>
          </a:p>
          <a:p>
            <a:pPr lvl="2"/>
            <a:r>
              <a:rPr lang="en-US" b="1" dirty="0" err="1">
                <a:solidFill>
                  <a:schemeClr val="tx2"/>
                </a:solidFill>
                <a:latin typeface="Tahoma" panose="020B0604030504040204" pitchFamily="34" charset="0"/>
                <a:ea typeface="Tahoma" panose="020B0604030504040204" pitchFamily="34" charset="0"/>
                <a:cs typeface="Tahoma" panose="020B0604030504040204" pitchFamily="34" charset="0"/>
              </a:rPr>
              <a:t>switch_to_frame</a:t>
            </a:r>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(name/id) </a:t>
            </a:r>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sym typeface="Wingdings" pitchFamily="2" charset="2"/>
              </a:rPr>
              <a:t> this is to be used to switch to a frame when the frame html script does not have the name or ID attribute</a:t>
            </a:r>
          </a:p>
          <a:p>
            <a:pPr lvl="2"/>
            <a:r>
              <a:rPr lang="en-US" b="1" dirty="0" err="1">
                <a:solidFill>
                  <a:schemeClr val="tx2"/>
                </a:solidFill>
                <a:latin typeface="Tahoma" panose="020B0604030504040204" pitchFamily="34" charset="0"/>
                <a:ea typeface="Tahoma" panose="020B0604030504040204" pitchFamily="34" charset="0"/>
                <a:cs typeface="Tahoma" panose="020B0604030504040204" pitchFamily="34" charset="0"/>
              </a:rPr>
              <a:t>switch_to_frame</a:t>
            </a:r>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a:t>
            </a:r>
            <a:r>
              <a:rPr lang="en-US" b="1" dirty="0" err="1">
                <a:solidFill>
                  <a:schemeClr val="tx2"/>
                </a:solidFill>
                <a:latin typeface="Tahoma" panose="020B0604030504040204" pitchFamily="34" charset="0"/>
                <a:ea typeface="Tahoma" panose="020B0604030504040204" pitchFamily="34" charset="0"/>
                <a:cs typeface="Tahoma" panose="020B0604030504040204" pitchFamily="34" charset="0"/>
              </a:rPr>
              <a:t>webelement</a:t>
            </a:r>
            <a:r>
              <a:rPr lang="en-US" b="1"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chemeClr val="tx2"/>
                </a:solidFill>
                <a:latin typeface="Tahoma" panose="020B0604030504040204" pitchFamily="34" charset="0"/>
                <a:ea typeface="Tahoma" panose="020B0604030504040204" pitchFamily="34" charset="0"/>
                <a:cs typeface="Tahoma" panose="020B0604030504040204" pitchFamily="34" charset="0"/>
                <a:sym typeface="Wingdings" pitchFamily="2" charset="2"/>
              </a:rPr>
              <a:t> this is to be used to switch to a frame by the address of the frame</a:t>
            </a:r>
            <a:endParaRPr lang="en-IN" sz="2400" dirty="0">
              <a:solidFill>
                <a:schemeClr val="tx2"/>
              </a:solidFill>
              <a:latin typeface="Tahoma" panose="020B0604030504040204" pitchFamily="34" charset="0"/>
              <a:ea typeface="Tahoma" panose="020B0604030504040204" pitchFamily="34" charset="0"/>
              <a:cs typeface="Tahoma" panose="020B0604030504040204"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Handling frames in a web page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1274763" y="842963"/>
            <a:ext cx="12441237" cy="6264275"/>
          </a:xfrm>
        </p:spPr>
        <p:txBody>
          <a:bodyPr/>
          <a:lstStyle/>
          <a:p>
            <a:pPr lvl="0"/>
            <a:endParaRPr lang="en-IN" sz="2300" dirty="0">
              <a:latin typeface="Tahoma" pitchFamily="34" charset="0"/>
              <a:ea typeface="Tahoma" pitchFamily="34" charset="0"/>
              <a:cs typeface="Tahoma" pitchFamily="34" charset="0"/>
            </a:endParaRPr>
          </a:p>
          <a:p>
            <a:pPr lvl="0"/>
            <a:r>
              <a:rPr lang="en-IN" sz="2400" dirty="0">
                <a:solidFill>
                  <a:schemeClr val="accent3">
                    <a:lumMod val="50000"/>
                  </a:schemeClr>
                </a:solidFill>
                <a:latin typeface="Tahoma" pitchFamily="34" charset="0"/>
                <a:ea typeface="Tahoma" pitchFamily="34" charset="0"/>
                <a:cs typeface="Tahoma" pitchFamily="34" charset="0"/>
              </a:rPr>
              <a:t>Is a server which comes in package format</a:t>
            </a:r>
          </a:p>
          <a:p>
            <a:r>
              <a:rPr lang="en-US" sz="2400" dirty="0">
                <a:solidFill>
                  <a:schemeClr val="accent3">
                    <a:lumMod val="50000"/>
                  </a:schemeClr>
                </a:solidFill>
                <a:latin typeface="Tahoma" pitchFamily="34" charset="0"/>
                <a:ea typeface="Tahoma" pitchFamily="34" charset="0"/>
                <a:cs typeface="Tahoma" pitchFamily="34" charset="0"/>
              </a:rPr>
              <a:t>Can run converted Selenium scripts of Selenium IDE</a:t>
            </a:r>
          </a:p>
          <a:p>
            <a:r>
              <a:rPr lang="en-US" sz="2400" dirty="0">
                <a:solidFill>
                  <a:schemeClr val="accent3">
                    <a:lumMod val="50000"/>
                  </a:schemeClr>
                </a:solidFill>
                <a:latin typeface="Tahoma" pitchFamily="34" charset="0"/>
                <a:ea typeface="Tahoma" pitchFamily="34" charset="0"/>
                <a:cs typeface="Tahoma" pitchFamily="34" charset="0"/>
              </a:rPr>
              <a:t>Can be used to create independent test scripts </a:t>
            </a:r>
          </a:p>
          <a:p>
            <a:r>
              <a:rPr lang="en-US" sz="2400" dirty="0">
                <a:solidFill>
                  <a:schemeClr val="accent3">
                    <a:lumMod val="50000"/>
                  </a:schemeClr>
                </a:solidFill>
                <a:latin typeface="Tahoma" pitchFamily="34" charset="0"/>
                <a:ea typeface="Tahoma" pitchFamily="34" charset="0"/>
                <a:cs typeface="Tahoma" pitchFamily="34" charset="0"/>
              </a:rPr>
              <a:t>Can run same test scripts over different browsers – cross -browser testing</a:t>
            </a:r>
          </a:p>
          <a:p>
            <a:endParaRPr lang="en-US" sz="2400" dirty="0">
              <a:solidFill>
                <a:schemeClr val="accent3">
                  <a:lumMod val="50000"/>
                </a:schemeClr>
              </a:solidFill>
              <a:latin typeface="Tahoma" pitchFamily="34" charset="0"/>
              <a:ea typeface="Tahoma" pitchFamily="34" charset="0"/>
              <a:cs typeface="Tahoma" pitchFamily="34" charset="0"/>
            </a:endParaRPr>
          </a:p>
          <a:p>
            <a:pPr>
              <a:buNone/>
            </a:pPr>
            <a:r>
              <a:rPr lang="en-US" sz="2400" b="1" dirty="0">
                <a:solidFill>
                  <a:schemeClr val="accent3">
                    <a:lumMod val="50000"/>
                  </a:schemeClr>
                </a:solidFill>
                <a:latin typeface="Tahoma" pitchFamily="34" charset="0"/>
                <a:ea typeface="Tahoma" pitchFamily="34" charset="0"/>
                <a:cs typeface="Tahoma" pitchFamily="34" charset="0"/>
              </a:rPr>
              <a:t>Drawbacks:</a:t>
            </a:r>
          </a:p>
          <a:p>
            <a:r>
              <a:rPr lang="en-US" sz="2400" dirty="0">
                <a:solidFill>
                  <a:schemeClr val="accent3">
                    <a:lumMod val="50000"/>
                  </a:schemeClr>
                </a:solidFill>
                <a:latin typeface="Tahoma" pitchFamily="34" charset="0"/>
                <a:ea typeface="Tahoma" pitchFamily="34" charset="0"/>
                <a:cs typeface="Tahoma" pitchFamily="34" charset="0"/>
              </a:rPr>
              <a:t>Weak </a:t>
            </a:r>
            <a:r>
              <a:rPr lang="en-IN" sz="2400" dirty="0">
                <a:solidFill>
                  <a:schemeClr val="accent3">
                    <a:lumMod val="50000"/>
                  </a:schemeClr>
                </a:solidFill>
                <a:latin typeface="Tahoma" pitchFamily="34" charset="0"/>
                <a:ea typeface="Tahoma" pitchFamily="34" charset="0"/>
                <a:cs typeface="Tahoma" pitchFamily="34" charset="0"/>
              </a:rPr>
              <a:t>package</a:t>
            </a:r>
            <a:endParaRPr lang="en-US" sz="2400" dirty="0">
              <a:solidFill>
                <a:schemeClr val="accent3">
                  <a:lumMod val="50000"/>
                </a:schemeClr>
              </a:solidFill>
              <a:latin typeface="Tahoma" pitchFamily="34" charset="0"/>
              <a:ea typeface="Tahoma" pitchFamily="34" charset="0"/>
              <a:cs typeface="Tahoma" pitchFamily="34" charset="0"/>
            </a:endParaRPr>
          </a:p>
          <a:p>
            <a:r>
              <a:rPr lang="en-US" sz="2400" dirty="0">
                <a:solidFill>
                  <a:schemeClr val="accent3">
                    <a:lumMod val="50000"/>
                  </a:schemeClr>
                </a:solidFill>
                <a:latin typeface="Tahoma" pitchFamily="34" charset="0"/>
                <a:ea typeface="Tahoma" pitchFamily="34" charset="0"/>
                <a:cs typeface="Tahoma" pitchFamily="34" charset="0"/>
              </a:rPr>
              <a:t>Test suite management  - problematic</a:t>
            </a:r>
          </a:p>
          <a:p>
            <a:r>
              <a:rPr lang="en-US" sz="2400" dirty="0">
                <a:solidFill>
                  <a:schemeClr val="accent3">
                    <a:lumMod val="50000"/>
                  </a:schemeClr>
                </a:solidFill>
                <a:latin typeface="Tahoma" pitchFamily="34" charset="0"/>
                <a:ea typeface="Tahoma" pitchFamily="34" charset="0"/>
                <a:cs typeface="Tahoma" pitchFamily="34" charset="0"/>
              </a:rPr>
              <a:t>Starting RC Server – a major pain</a:t>
            </a:r>
          </a:p>
          <a:p>
            <a:r>
              <a:rPr lang="en-US" sz="2400" dirty="0">
                <a:solidFill>
                  <a:schemeClr val="accent3">
                    <a:lumMod val="50000"/>
                  </a:schemeClr>
                </a:solidFill>
                <a:latin typeface="Tahoma" pitchFamily="34" charset="0"/>
                <a:ea typeface="Tahoma" pitchFamily="34" charset="0"/>
                <a:cs typeface="Tahoma" pitchFamily="34" charset="0"/>
              </a:rPr>
              <a:t>Uses command line prompt – need to fire separate commands to run same test scripts in different  browsers</a:t>
            </a:r>
          </a:p>
          <a:p>
            <a:r>
              <a:rPr lang="en-US" sz="2400" dirty="0">
                <a:solidFill>
                  <a:schemeClr val="accent3">
                    <a:lumMod val="50000"/>
                  </a:schemeClr>
                </a:solidFill>
                <a:latin typeface="Tahoma" pitchFamily="34" charset="0"/>
                <a:ea typeface="Tahoma" pitchFamily="34" charset="0"/>
                <a:cs typeface="Tahoma" pitchFamily="34" charset="0"/>
              </a:rPr>
              <a:t>Report Generation was not up to the mark</a:t>
            </a:r>
            <a:endParaRPr lang="en-IN" sz="2400" dirty="0">
              <a:solidFill>
                <a:schemeClr val="accent3">
                  <a:lumMod val="50000"/>
                </a:schemeClr>
              </a:solidFill>
              <a:latin typeface="Tahoma" pitchFamily="34" charset="0"/>
              <a:ea typeface="Tahoma" pitchFamily="34" charset="0"/>
              <a:cs typeface="Tahoma" pitchFamily="34" charset="0"/>
            </a:endParaRPr>
          </a:p>
          <a:p>
            <a:pPr lvl="0"/>
            <a:endParaRPr lang="en-IN" sz="2400" dirty="0"/>
          </a:p>
        </p:txBody>
      </p:sp>
      <p:sp>
        <p:nvSpPr>
          <p:cNvPr id="17410" name="Text Box 4"/>
          <p:cNvSpPr txBox="1">
            <a:spLocks noChangeArrowheads="1"/>
          </p:cNvSpPr>
          <p:nvPr/>
        </p:nvSpPr>
        <p:spPr bwMode="auto">
          <a:xfrm>
            <a:off x="17" y="2"/>
            <a:ext cx="11737976" cy="584626"/>
          </a:xfrm>
          <a:prstGeom prst="rect">
            <a:avLst/>
          </a:prstGeom>
          <a:noFill/>
          <a:ln w="9525">
            <a:noFill/>
            <a:miter lim="800000"/>
            <a:headEnd/>
            <a:tailEnd/>
          </a:ln>
        </p:spPr>
        <p:txBody>
          <a:bodyPr lIns="91290" tIns="45646" rIns="91290" bIns="45646">
            <a:spAutoFit/>
          </a:bodyPr>
          <a:lstStyle/>
          <a:p>
            <a:pPr defTabSz="912881">
              <a:spcBef>
                <a:spcPct val="50000"/>
              </a:spcBef>
            </a:pPr>
            <a:r>
              <a:rPr lang="en-US" sz="3200" b="1" dirty="0">
                <a:solidFill>
                  <a:schemeClr val="accent3">
                    <a:lumMod val="50000"/>
                  </a:schemeClr>
                </a:solidFill>
                <a:latin typeface="Arial" pitchFamily="34" charset="0"/>
                <a:cs typeface="Arial" pitchFamily="34" charset="0"/>
              </a:rPr>
              <a:t>Selenium	RC</a:t>
            </a:r>
          </a:p>
        </p:txBody>
      </p:sp>
    </p:spTree>
    <p:extLst>
      <p:ext uri="{BB962C8B-B14F-4D97-AF65-F5344CB8AC3E}">
        <p14:creationId xmlns:p14="http://schemas.microsoft.com/office/powerpoint/2010/main" val="630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7409">
                                            <p:txEl>
                                              <p:pRg st="1" end="1"/>
                                            </p:txEl>
                                          </p:spTgt>
                                        </p:tgtEl>
                                        <p:attrNameLst>
                                          <p:attrName>style.visibility</p:attrName>
                                        </p:attrNameLst>
                                      </p:cBhvr>
                                      <p:to>
                                        <p:strVal val="visible"/>
                                      </p:to>
                                    </p:set>
                                    <p:animEffect transition="in" filter="diamond(in)">
                                      <p:cBhvr>
                                        <p:cTn id="7" dur="500"/>
                                        <p:tgtEl>
                                          <p:spTgt spid="1740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7409">
                                            <p:txEl>
                                              <p:pRg st="2" end="2"/>
                                            </p:txEl>
                                          </p:spTgt>
                                        </p:tgtEl>
                                        <p:attrNameLst>
                                          <p:attrName>style.visibility</p:attrName>
                                        </p:attrNameLst>
                                      </p:cBhvr>
                                      <p:to>
                                        <p:strVal val="visible"/>
                                      </p:to>
                                    </p:set>
                                    <p:animEffect transition="in" filter="diamond(in)">
                                      <p:cBhvr>
                                        <p:cTn id="12" dur="500"/>
                                        <p:tgtEl>
                                          <p:spTgt spid="174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7409">
                                            <p:txEl>
                                              <p:pRg st="3" end="3"/>
                                            </p:txEl>
                                          </p:spTgt>
                                        </p:tgtEl>
                                        <p:attrNameLst>
                                          <p:attrName>style.visibility</p:attrName>
                                        </p:attrNameLst>
                                      </p:cBhvr>
                                      <p:to>
                                        <p:strVal val="visible"/>
                                      </p:to>
                                    </p:set>
                                    <p:animEffect transition="in" filter="diamond(in)">
                                      <p:cBhvr>
                                        <p:cTn id="17" dur="500"/>
                                        <p:tgtEl>
                                          <p:spTgt spid="1740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7409">
                                            <p:txEl>
                                              <p:pRg st="4" end="4"/>
                                            </p:txEl>
                                          </p:spTgt>
                                        </p:tgtEl>
                                        <p:attrNameLst>
                                          <p:attrName>style.visibility</p:attrName>
                                        </p:attrNameLst>
                                      </p:cBhvr>
                                      <p:to>
                                        <p:strVal val="visible"/>
                                      </p:to>
                                    </p:set>
                                    <p:animEffect transition="in" filter="diamond(in)">
                                      <p:cBhvr>
                                        <p:cTn id="22" dur="500"/>
                                        <p:tgtEl>
                                          <p:spTgt spid="1740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7409">
                                            <p:txEl>
                                              <p:pRg st="6" end="6"/>
                                            </p:txEl>
                                          </p:spTgt>
                                        </p:tgtEl>
                                        <p:attrNameLst>
                                          <p:attrName>style.visibility</p:attrName>
                                        </p:attrNameLst>
                                      </p:cBhvr>
                                      <p:to>
                                        <p:strVal val="visible"/>
                                      </p:to>
                                    </p:set>
                                    <p:animEffect transition="in" filter="diamond(in)">
                                      <p:cBhvr>
                                        <p:cTn id="27" dur="500"/>
                                        <p:tgtEl>
                                          <p:spTgt spid="1740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409">
                                            <p:txEl>
                                              <p:pRg st="7" end="7"/>
                                            </p:txEl>
                                          </p:spTgt>
                                        </p:tgtEl>
                                        <p:attrNameLst>
                                          <p:attrName>style.visibility</p:attrName>
                                        </p:attrNameLst>
                                      </p:cBhvr>
                                      <p:to>
                                        <p:strVal val="visible"/>
                                      </p:to>
                                    </p:set>
                                    <p:anim calcmode="lin" valueType="num">
                                      <p:cBhvr additive="base">
                                        <p:cTn id="32" dur="500" fill="hold"/>
                                        <p:tgtEl>
                                          <p:spTgt spid="17409">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409">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7409">
                                            <p:txEl>
                                              <p:pRg st="8" end="8"/>
                                            </p:txEl>
                                          </p:spTgt>
                                        </p:tgtEl>
                                        <p:attrNameLst>
                                          <p:attrName>style.visibility</p:attrName>
                                        </p:attrNameLst>
                                      </p:cBhvr>
                                      <p:to>
                                        <p:strVal val="visible"/>
                                      </p:to>
                                    </p:set>
                                    <p:anim calcmode="lin" valueType="num">
                                      <p:cBhvr additive="base">
                                        <p:cTn id="36" dur="500" fill="hold"/>
                                        <p:tgtEl>
                                          <p:spTgt spid="17409">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7409">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7409">
                                            <p:txEl>
                                              <p:pRg st="9" end="9"/>
                                            </p:txEl>
                                          </p:spTgt>
                                        </p:tgtEl>
                                        <p:attrNameLst>
                                          <p:attrName>style.visibility</p:attrName>
                                        </p:attrNameLst>
                                      </p:cBhvr>
                                      <p:to>
                                        <p:strVal val="visible"/>
                                      </p:to>
                                    </p:set>
                                    <p:anim calcmode="lin" valueType="num">
                                      <p:cBhvr additive="base">
                                        <p:cTn id="40" dur="500" fill="hold"/>
                                        <p:tgtEl>
                                          <p:spTgt spid="17409">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7409">
                                            <p:txEl>
                                              <p:pRg st="9" end="9"/>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7409">
                                            <p:txEl>
                                              <p:pRg st="10" end="10"/>
                                            </p:txEl>
                                          </p:spTgt>
                                        </p:tgtEl>
                                        <p:attrNameLst>
                                          <p:attrName>style.visibility</p:attrName>
                                        </p:attrNameLst>
                                      </p:cBhvr>
                                      <p:to>
                                        <p:strVal val="visible"/>
                                      </p:to>
                                    </p:set>
                                    <p:anim calcmode="lin" valueType="num">
                                      <p:cBhvr additive="base">
                                        <p:cTn id="44" dur="500" fill="hold"/>
                                        <p:tgtEl>
                                          <p:spTgt spid="17409">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409">
                                            <p:txEl>
                                              <p:pRg st="10" end="10"/>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7409">
                                            <p:txEl>
                                              <p:pRg st="11" end="11"/>
                                            </p:txEl>
                                          </p:spTgt>
                                        </p:tgtEl>
                                        <p:attrNameLst>
                                          <p:attrName>style.visibility</p:attrName>
                                        </p:attrNameLst>
                                      </p:cBhvr>
                                      <p:to>
                                        <p:strVal val="visible"/>
                                      </p:to>
                                    </p:set>
                                    <p:anim calcmode="lin" valueType="num">
                                      <p:cBhvr additive="base">
                                        <p:cTn id="48" dur="500" fill="hold"/>
                                        <p:tgtEl>
                                          <p:spTgt spid="17409">
                                            <p:txEl>
                                              <p:pRg st="11" end="1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40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480348"/>
          </a:xfrm>
        </p:spPr>
        <p:txBody>
          <a:bodyPr/>
          <a:lstStyle/>
          <a:p>
            <a:pPr lvl="3" eaLnBrk="1" hangingPunct="1"/>
            <a:endParaRPr lang="en-IN" sz="2800" dirty="0">
              <a:solidFill>
                <a:schemeClr val="accent3">
                  <a:lumMod val="50000"/>
                </a:schemeClr>
              </a:solidFill>
              <a:latin typeface="Tahoma" pitchFamily="34" charset="0"/>
              <a:ea typeface="Tahoma" pitchFamily="34" charset="0"/>
              <a:cs typeface="Tahoma" pitchFamily="34" charset="0"/>
              <a:sym typeface="Copperplate"/>
            </a:endParaRPr>
          </a:p>
          <a:p>
            <a:pPr lvl="3" eaLnBrk="1" hangingPunct="1"/>
            <a:endParaRPr lang="en-IN" sz="2800" dirty="0">
              <a:solidFill>
                <a:schemeClr val="accent3">
                  <a:lumMod val="50000"/>
                </a:schemeClr>
              </a:solidFill>
              <a:latin typeface="Tahoma" pitchFamily="34" charset="0"/>
              <a:ea typeface="Tahoma" pitchFamily="34" charset="0"/>
              <a:cs typeface="Tahoma" pitchFamily="34" charset="0"/>
              <a:sym typeface="Copperplate"/>
            </a:endParaRPr>
          </a:p>
          <a:p>
            <a:pPr lvl="3" eaLnBrk="1" hangingPunct="1"/>
            <a:r>
              <a:rPr lang="en-IN" sz="2800" dirty="0">
                <a:solidFill>
                  <a:schemeClr val="accent2">
                    <a:lumMod val="50000"/>
                  </a:schemeClr>
                </a:solidFill>
                <a:latin typeface="Tahoma" pitchFamily="34" charset="0"/>
                <a:ea typeface="Tahoma" pitchFamily="34" charset="0"/>
                <a:cs typeface="Tahoma" pitchFamily="34" charset="0"/>
                <a:sym typeface="Copperplate"/>
              </a:rPr>
              <a:t> Handling Frames in Web Page</a:t>
            </a:r>
          </a:p>
          <a:p>
            <a:pPr lvl="3" eaLnBrk="1" hangingPunct="1"/>
            <a:r>
              <a:rPr lang="en-IN" sz="2800" dirty="0">
                <a:solidFill>
                  <a:schemeClr val="accent2">
                    <a:lumMod val="50000"/>
                  </a:schemeClr>
                </a:solidFill>
                <a:latin typeface="Tahoma" pitchFamily="34" charset="0"/>
                <a:ea typeface="Tahoma" pitchFamily="34" charset="0"/>
                <a:cs typeface="Tahoma" pitchFamily="34" charset="0"/>
                <a:sym typeface="Copperplate"/>
              </a:rPr>
              <a:t> Handling Frames inside Frames</a:t>
            </a:r>
          </a:p>
          <a:p>
            <a:pPr lvl="1" eaLnBrk="1" hangingPunct="1">
              <a:buNone/>
            </a:pPr>
            <a:endParaRPr lang="en-US" sz="1400"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US" sz="1800" b="1"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endParaRPr lang="en-IN" sz="1800" b="1" dirty="0">
              <a:solidFill>
                <a:schemeClr val="accent3">
                  <a:lumMod val="50000"/>
                </a:schemeClr>
              </a:solidFill>
              <a:latin typeface="Tahoma" pitchFamily="34" charset="0"/>
              <a:ea typeface="Tahoma" pitchFamily="34" charset="0"/>
              <a:cs typeface="Tahoma" pitchFamily="34" charset="0"/>
            </a:endParaRPr>
          </a:p>
          <a:p>
            <a:pPr lvl="1" eaLnBrk="1" hangingPunct="1"/>
            <a:endParaRPr lang="en-IN" sz="18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Practical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3" eaLnBrk="1" hangingPunct="1"/>
            <a:r>
              <a:rPr lang="en-IN" sz="3200" b="1" dirty="0">
                <a:solidFill>
                  <a:schemeClr val="accent2">
                    <a:lumMod val="50000"/>
                  </a:schemeClr>
                </a:solidFill>
                <a:latin typeface="Tahoma" pitchFamily="34" charset="0"/>
                <a:ea typeface="Tahoma" pitchFamily="34" charset="0"/>
                <a:cs typeface="Tahoma" pitchFamily="34" charset="0"/>
                <a:sym typeface="Copperplate"/>
              </a:rPr>
              <a:t>Sikuli </a:t>
            </a:r>
            <a:r>
              <a:rPr lang="en-IN" sz="3200" dirty="0">
                <a:solidFill>
                  <a:schemeClr val="accent2">
                    <a:lumMod val="50000"/>
                  </a:schemeClr>
                </a:solidFill>
                <a:latin typeface="Tahoma" pitchFamily="34" charset="0"/>
                <a:ea typeface="Tahoma" pitchFamily="34" charset="0"/>
                <a:cs typeface="Tahoma" pitchFamily="34" charset="0"/>
                <a:sym typeface="Copperplate"/>
              </a:rPr>
              <a:t>– What is it? </a:t>
            </a:r>
          </a:p>
          <a:p>
            <a:pPr lvl="3" eaLnBrk="1" hangingPunct="1"/>
            <a:r>
              <a:rPr lang="en-IN" sz="3200" dirty="0">
                <a:solidFill>
                  <a:schemeClr val="accent2">
                    <a:lumMod val="50000"/>
                  </a:schemeClr>
                </a:solidFill>
                <a:latin typeface="Tahoma" pitchFamily="34" charset="0"/>
                <a:ea typeface="Tahoma" pitchFamily="34" charset="0"/>
                <a:cs typeface="Tahoma" pitchFamily="34" charset="0"/>
                <a:sym typeface="Copperplate"/>
              </a:rPr>
              <a:t>Using Sikuli with Selenium</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- 18</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480348"/>
          </a:xfrm>
        </p:spPr>
        <p:txBody>
          <a:bodyPr>
            <a:normAutofit fontScale="85000" lnSpcReduction="10000"/>
          </a:bodyPr>
          <a:lstStyle/>
          <a:p>
            <a:pPr lvl="3" eaLnBrk="1" hangingPunct="1">
              <a:buNone/>
            </a:pPr>
            <a:endParaRPr lang="en-IN" sz="28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r>
              <a:rPr lang="en-IN" sz="3200" dirty="0">
                <a:solidFill>
                  <a:schemeClr val="accent2">
                    <a:lumMod val="50000"/>
                  </a:schemeClr>
                </a:solidFill>
                <a:latin typeface="Tahoma" pitchFamily="34" charset="0"/>
                <a:ea typeface="Tahoma" pitchFamily="34" charset="0"/>
                <a:cs typeface="Tahoma" pitchFamily="34" charset="0"/>
                <a:sym typeface="Copperplate"/>
              </a:rPr>
              <a:t> </a:t>
            </a:r>
            <a:r>
              <a:rPr lang="en-US" sz="3200" dirty="0">
                <a:solidFill>
                  <a:schemeClr val="accent2">
                    <a:lumMod val="50000"/>
                  </a:schemeClr>
                </a:solidFill>
                <a:latin typeface="Tahoma" pitchFamily="34" charset="0"/>
                <a:ea typeface="Tahoma" pitchFamily="34" charset="0"/>
                <a:cs typeface="Tahoma" pitchFamily="34" charset="0"/>
                <a:sym typeface="Copperplate"/>
              </a:rPr>
              <a:t>For file uploading, we can use Sikuli along with Selenium WebDriver script.</a:t>
            </a:r>
          </a:p>
          <a:p>
            <a:pPr lvl="1" eaLnBrk="1" hangingPunct="1"/>
            <a:r>
              <a:rPr lang="en-US" sz="3200" dirty="0">
                <a:solidFill>
                  <a:schemeClr val="accent2">
                    <a:lumMod val="50000"/>
                  </a:schemeClr>
                </a:solidFill>
                <a:latin typeface="Tahoma" pitchFamily="34" charset="0"/>
                <a:ea typeface="Tahoma" pitchFamily="34" charset="0"/>
                <a:cs typeface="Tahoma" pitchFamily="34" charset="0"/>
                <a:sym typeface="Copperplate"/>
              </a:rPr>
              <a:t> </a:t>
            </a:r>
            <a:r>
              <a:rPr lang="en-US" sz="3200" b="1" dirty="0">
                <a:solidFill>
                  <a:schemeClr val="accent2">
                    <a:lumMod val="50000"/>
                  </a:schemeClr>
                </a:solidFill>
                <a:latin typeface="Tahoma" pitchFamily="34" charset="0"/>
                <a:ea typeface="Tahoma" pitchFamily="34" charset="0"/>
                <a:cs typeface="Tahoma" pitchFamily="34" charset="0"/>
                <a:sym typeface="Copperplate"/>
              </a:rPr>
              <a:t>Practical  - To show File Uploading with Sikuli</a:t>
            </a:r>
          </a:p>
          <a:p>
            <a:pPr marL="1253061" lvl="3" indent="0">
              <a:buNone/>
            </a:pPr>
            <a:r>
              <a:rPr lang="en-US" b="1" dirty="0">
                <a:solidFill>
                  <a:schemeClr val="accent2">
                    <a:lumMod val="50000"/>
                  </a:schemeClr>
                </a:solidFill>
                <a:latin typeface="Tahoma" pitchFamily="34" charset="0"/>
                <a:ea typeface="Tahoma" pitchFamily="34" charset="0"/>
                <a:cs typeface="Tahoma" pitchFamily="34" charset="0"/>
                <a:sym typeface="Copperplate"/>
              </a:rPr>
              <a:t>from </a:t>
            </a:r>
            <a:r>
              <a:rPr lang="en-US" b="1" dirty="0" err="1">
                <a:solidFill>
                  <a:schemeClr val="accent2">
                    <a:lumMod val="50000"/>
                  </a:schemeClr>
                </a:solidFill>
                <a:latin typeface="Tahoma" pitchFamily="34" charset="0"/>
                <a:ea typeface="Tahoma" pitchFamily="34" charset="0"/>
                <a:cs typeface="Tahoma" pitchFamily="34" charset="0"/>
                <a:sym typeface="Copperplate"/>
              </a:rPr>
              <a:t>sikuli</a:t>
            </a:r>
            <a:r>
              <a:rPr lang="en-US" b="1" dirty="0">
                <a:solidFill>
                  <a:schemeClr val="accent2">
                    <a:lumMod val="50000"/>
                  </a:schemeClr>
                </a:solidFill>
                <a:latin typeface="Tahoma" pitchFamily="34" charset="0"/>
                <a:ea typeface="Tahoma" pitchFamily="34" charset="0"/>
                <a:cs typeface="Tahoma" pitchFamily="34" charset="0"/>
                <a:sym typeface="Copperplate"/>
              </a:rPr>
              <a:t> import *</a:t>
            </a:r>
          </a:p>
          <a:p>
            <a:pPr marL="1253061" lvl="3" indent="0">
              <a:buNone/>
            </a:pPr>
            <a:r>
              <a:rPr lang="en-US" b="1" dirty="0">
                <a:solidFill>
                  <a:schemeClr val="accent2">
                    <a:lumMod val="50000"/>
                  </a:schemeClr>
                </a:solidFill>
                <a:latin typeface="Tahoma" pitchFamily="34" charset="0"/>
                <a:ea typeface="Tahoma" pitchFamily="34" charset="0"/>
                <a:cs typeface="Tahoma" pitchFamily="34" charset="0"/>
                <a:sym typeface="Copperplate"/>
              </a:rPr>
              <a:t>from Screen import Screen</a:t>
            </a:r>
          </a:p>
          <a:p>
            <a:pPr marL="1253061" lvl="3" indent="0">
              <a:buNone/>
            </a:pPr>
            <a:r>
              <a:rPr lang="en-US" b="1" dirty="0">
                <a:solidFill>
                  <a:schemeClr val="accent2">
                    <a:lumMod val="50000"/>
                  </a:schemeClr>
                </a:solidFill>
                <a:latin typeface="Tahoma" pitchFamily="34" charset="0"/>
                <a:ea typeface="Tahoma" pitchFamily="34" charset="0"/>
                <a:cs typeface="Tahoma" pitchFamily="34" charset="0"/>
                <a:sym typeface="Copperplate"/>
              </a:rPr>
              <a:t>from selenium import </a:t>
            </a:r>
            <a:r>
              <a:rPr lang="en-US" b="1" dirty="0" err="1">
                <a:solidFill>
                  <a:schemeClr val="accent2">
                    <a:lumMod val="50000"/>
                  </a:schemeClr>
                </a:solidFill>
                <a:latin typeface="Tahoma" pitchFamily="34" charset="0"/>
                <a:ea typeface="Tahoma" pitchFamily="34" charset="0"/>
                <a:cs typeface="Tahoma" pitchFamily="34" charset="0"/>
                <a:sym typeface="Copperplate"/>
              </a:rPr>
              <a:t>webdriver</a:t>
            </a: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1"/>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marL="1253061" lvl="3" indent="0">
              <a:buNone/>
            </a:pPr>
            <a:r>
              <a:rPr lang="en-US" b="1" dirty="0">
                <a:solidFill>
                  <a:schemeClr val="accent2">
                    <a:lumMod val="50000"/>
                  </a:schemeClr>
                </a:solidFill>
                <a:latin typeface="Tahoma" pitchFamily="34" charset="0"/>
                <a:ea typeface="Tahoma" pitchFamily="34" charset="0"/>
                <a:cs typeface="Tahoma" pitchFamily="34" charset="0"/>
                <a:sym typeface="Copperplate"/>
              </a:rPr>
              <a:t>def </a:t>
            </a:r>
            <a:r>
              <a:rPr lang="en-US" b="1" dirty="0" err="1">
                <a:solidFill>
                  <a:schemeClr val="accent2">
                    <a:lumMod val="50000"/>
                  </a:schemeClr>
                </a:solidFill>
                <a:latin typeface="Tahoma" pitchFamily="34" charset="0"/>
                <a:ea typeface="Tahoma" pitchFamily="34" charset="0"/>
                <a:cs typeface="Tahoma" pitchFamily="34" charset="0"/>
                <a:sym typeface="Copperplate"/>
              </a:rPr>
              <a:t>MyHCL</a:t>
            </a:r>
            <a:r>
              <a:rPr lang="en-US" b="1" dirty="0">
                <a:solidFill>
                  <a:schemeClr val="accent2">
                    <a:lumMod val="50000"/>
                  </a:schemeClr>
                </a:solidFill>
                <a:latin typeface="Tahoma" pitchFamily="34" charset="0"/>
                <a:ea typeface="Tahoma" pitchFamily="34" charset="0"/>
                <a:cs typeface="Tahoma" pitchFamily="34" charset="0"/>
                <a:sym typeface="Copperplate"/>
              </a:rPr>
              <a:t>():</a:t>
            </a:r>
          </a:p>
          <a:p>
            <a:pPr marL="1253061" lvl="3" indent="0">
              <a:buNone/>
            </a:pPr>
            <a:r>
              <a:rPr lang="en-US" b="1" dirty="0">
                <a:solidFill>
                  <a:schemeClr val="accent2">
                    <a:lumMod val="50000"/>
                  </a:schemeClr>
                </a:solidFill>
                <a:latin typeface="Tahoma" pitchFamily="34" charset="0"/>
                <a:ea typeface="Tahoma" pitchFamily="34" charset="0"/>
                <a:cs typeface="Tahoma" pitchFamily="34" charset="0"/>
                <a:sym typeface="Copperplate"/>
              </a:rPr>
              <a:t>    s=Screen()</a:t>
            </a:r>
          </a:p>
          <a:p>
            <a:pPr marL="1253061" lvl="3" indent="0">
              <a:buNone/>
            </a:pPr>
            <a:r>
              <a:rPr lang="en-US" b="1" dirty="0">
                <a:solidFill>
                  <a:schemeClr val="accent2">
                    <a:lumMod val="50000"/>
                  </a:schemeClr>
                </a:solidFill>
                <a:latin typeface="Tahoma" pitchFamily="34" charset="0"/>
                <a:ea typeface="Tahoma" pitchFamily="34" charset="0"/>
                <a:cs typeface="Tahoma" pitchFamily="34" charset="0"/>
                <a:sym typeface="Copperplate"/>
              </a:rPr>
              <a:t>    </a:t>
            </a:r>
            <a:r>
              <a:rPr lang="en-US" b="1" dirty="0" err="1">
                <a:solidFill>
                  <a:schemeClr val="accent2">
                    <a:lumMod val="50000"/>
                  </a:schemeClr>
                </a:solidFill>
                <a:latin typeface="Tahoma" pitchFamily="34" charset="0"/>
                <a:ea typeface="Tahoma" pitchFamily="34" charset="0"/>
                <a:cs typeface="Tahoma" pitchFamily="34" charset="0"/>
                <a:sym typeface="Copperplate"/>
              </a:rPr>
              <a:t>s.click</a:t>
            </a:r>
            <a:r>
              <a:rPr lang="en-US" b="1" dirty="0">
                <a:solidFill>
                  <a:schemeClr val="accent2">
                    <a:lumMod val="50000"/>
                  </a:schemeClr>
                </a:solidFill>
                <a:latin typeface="Tahoma" pitchFamily="34" charset="0"/>
                <a:ea typeface="Tahoma" pitchFamily="34" charset="0"/>
                <a:cs typeface="Tahoma" pitchFamily="34" charset="0"/>
                <a:sym typeface="Copperplate"/>
              </a:rPr>
              <a:t>("D:/Anubhav Data/Project/</a:t>
            </a:r>
            <a:r>
              <a:rPr lang="en-US" b="1" dirty="0" err="1">
                <a:solidFill>
                  <a:schemeClr val="accent2">
                    <a:lumMod val="50000"/>
                  </a:schemeClr>
                </a:solidFill>
                <a:latin typeface="Tahoma" pitchFamily="34" charset="0"/>
                <a:ea typeface="Tahoma" pitchFamily="34" charset="0"/>
                <a:cs typeface="Tahoma" pitchFamily="34" charset="0"/>
                <a:sym typeface="Copperplate"/>
              </a:rPr>
              <a:t>TestSikuli</a:t>
            </a:r>
            <a:r>
              <a:rPr lang="en-US" b="1" dirty="0">
                <a:solidFill>
                  <a:schemeClr val="accent2">
                    <a:lumMod val="50000"/>
                  </a:schemeClr>
                </a:solidFill>
                <a:latin typeface="Tahoma" pitchFamily="34" charset="0"/>
                <a:ea typeface="Tahoma" pitchFamily="34" charset="0"/>
                <a:cs typeface="Tahoma" pitchFamily="34" charset="0"/>
                <a:sym typeface="Copperplate"/>
              </a:rPr>
              <a:t>/</a:t>
            </a:r>
            <a:r>
              <a:rPr lang="en-US" b="1" dirty="0" err="1">
                <a:solidFill>
                  <a:schemeClr val="accent2">
                    <a:lumMod val="50000"/>
                  </a:schemeClr>
                </a:solidFill>
                <a:latin typeface="Tahoma" pitchFamily="34" charset="0"/>
                <a:ea typeface="Tahoma" pitchFamily="34" charset="0"/>
                <a:cs typeface="Tahoma" pitchFamily="34" charset="0"/>
                <a:sym typeface="Copperplate"/>
              </a:rPr>
              <a:t>img</a:t>
            </a:r>
            <a:r>
              <a:rPr lang="en-US" b="1" dirty="0">
                <a:solidFill>
                  <a:schemeClr val="accent2">
                    <a:lumMod val="50000"/>
                  </a:schemeClr>
                </a:solidFill>
                <a:latin typeface="Tahoma" pitchFamily="34" charset="0"/>
                <a:ea typeface="Tahoma" pitchFamily="34" charset="0"/>
                <a:cs typeface="Tahoma" pitchFamily="34" charset="0"/>
                <a:sym typeface="Copperplate"/>
              </a:rPr>
              <a:t>/1415965940913.png")</a:t>
            </a:r>
          </a:p>
          <a:p>
            <a:pPr marL="1253061" lvl="3" indent="0">
              <a:buNone/>
            </a:pPr>
            <a:r>
              <a:rPr lang="en-US" b="1" dirty="0">
                <a:solidFill>
                  <a:schemeClr val="accent2">
                    <a:lumMod val="50000"/>
                  </a:schemeClr>
                </a:solidFill>
                <a:latin typeface="Tahoma" pitchFamily="34" charset="0"/>
                <a:ea typeface="Tahoma" pitchFamily="34" charset="0"/>
                <a:cs typeface="Tahoma" pitchFamily="34" charset="0"/>
                <a:sym typeface="Copperplate"/>
              </a:rPr>
              <a:t>    print ("Sikuli Code")</a:t>
            </a:r>
          </a:p>
          <a:p>
            <a:pPr marL="1253061" lvl="3" indent="0">
              <a:buNone/>
            </a:pP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marL="1253061" lvl="3" indent="0">
              <a:buNone/>
            </a:pPr>
            <a:r>
              <a:rPr lang="en-US" b="1" dirty="0">
                <a:solidFill>
                  <a:schemeClr val="accent2">
                    <a:lumMod val="50000"/>
                  </a:schemeClr>
                </a:solidFill>
                <a:latin typeface="Tahoma" pitchFamily="34" charset="0"/>
                <a:ea typeface="Tahoma" pitchFamily="34" charset="0"/>
                <a:cs typeface="Tahoma" pitchFamily="34" charset="0"/>
                <a:sym typeface="Copperplate"/>
              </a:rPr>
              <a:t>    driver = </a:t>
            </a:r>
            <a:r>
              <a:rPr lang="en-US" b="1" dirty="0" err="1">
                <a:solidFill>
                  <a:schemeClr val="accent2">
                    <a:lumMod val="50000"/>
                  </a:schemeClr>
                </a:solidFill>
                <a:latin typeface="Tahoma" pitchFamily="34" charset="0"/>
                <a:ea typeface="Tahoma" pitchFamily="34" charset="0"/>
                <a:cs typeface="Tahoma" pitchFamily="34" charset="0"/>
                <a:sym typeface="Copperplate"/>
              </a:rPr>
              <a:t>webdriver.Firefox</a:t>
            </a:r>
            <a:r>
              <a:rPr lang="en-US" b="1" dirty="0">
                <a:solidFill>
                  <a:schemeClr val="accent2">
                    <a:lumMod val="50000"/>
                  </a:schemeClr>
                </a:solidFill>
                <a:latin typeface="Tahoma" pitchFamily="34" charset="0"/>
                <a:ea typeface="Tahoma" pitchFamily="34" charset="0"/>
                <a:cs typeface="Tahoma" pitchFamily="34" charset="0"/>
                <a:sym typeface="Copperplate"/>
              </a:rPr>
              <a:t>()</a:t>
            </a:r>
          </a:p>
          <a:p>
            <a:pPr marL="1253061" lvl="3" indent="0">
              <a:buNone/>
            </a:pPr>
            <a:r>
              <a:rPr lang="en-US" b="1" dirty="0">
                <a:solidFill>
                  <a:schemeClr val="accent2">
                    <a:lumMod val="50000"/>
                  </a:schemeClr>
                </a:solidFill>
                <a:latin typeface="Tahoma" pitchFamily="34" charset="0"/>
                <a:ea typeface="Tahoma" pitchFamily="34" charset="0"/>
                <a:cs typeface="Tahoma" pitchFamily="34" charset="0"/>
                <a:sym typeface="Copperplate"/>
              </a:rPr>
              <a:t>    </a:t>
            </a:r>
            <a:r>
              <a:rPr lang="en-US" b="1" dirty="0" err="1">
                <a:solidFill>
                  <a:schemeClr val="accent2">
                    <a:lumMod val="50000"/>
                  </a:schemeClr>
                </a:solidFill>
                <a:latin typeface="Tahoma" pitchFamily="34" charset="0"/>
                <a:ea typeface="Tahoma" pitchFamily="34" charset="0"/>
                <a:cs typeface="Tahoma" pitchFamily="34" charset="0"/>
                <a:sym typeface="Copperplate"/>
              </a:rPr>
              <a:t>driver.get</a:t>
            </a:r>
            <a:r>
              <a:rPr lang="en-US" b="1" dirty="0">
                <a:solidFill>
                  <a:schemeClr val="accent2">
                    <a:lumMod val="50000"/>
                  </a:schemeClr>
                </a:solidFill>
                <a:latin typeface="Tahoma" pitchFamily="34" charset="0"/>
                <a:ea typeface="Tahoma" pitchFamily="34" charset="0"/>
                <a:cs typeface="Tahoma" pitchFamily="34" charset="0"/>
                <a:sym typeface="Copperplate"/>
              </a:rPr>
              <a:t>("https://www.myhcl.com")</a:t>
            </a:r>
          </a:p>
          <a:p>
            <a:pPr marL="1253061" lvl="3" indent="0">
              <a:buNone/>
            </a:pP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marL="1253061" lvl="3" indent="0">
              <a:buNone/>
            </a:pPr>
            <a:r>
              <a:rPr lang="en-US" b="1" dirty="0" err="1">
                <a:solidFill>
                  <a:schemeClr val="accent2">
                    <a:lumMod val="50000"/>
                  </a:schemeClr>
                </a:solidFill>
                <a:latin typeface="Tahoma" pitchFamily="34" charset="0"/>
                <a:ea typeface="Tahoma" pitchFamily="34" charset="0"/>
                <a:cs typeface="Tahoma" pitchFamily="34" charset="0"/>
                <a:sym typeface="Copperplate"/>
              </a:rPr>
              <a:t>MyHCL</a:t>
            </a:r>
            <a:r>
              <a:rPr lang="en-US" b="1" dirty="0">
                <a:solidFill>
                  <a:schemeClr val="accent2">
                    <a:lumMod val="50000"/>
                  </a:schemeClr>
                </a:solidFill>
                <a:latin typeface="Tahoma" pitchFamily="34" charset="0"/>
                <a:ea typeface="Tahoma" pitchFamily="34" charset="0"/>
                <a:cs typeface="Tahoma" pitchFamily="34" charset="0"/>
                <a:sym typeface="Copperplate"/>
              </a:rPr>
              <a:t>()</a:t>
            </a:r>
          </a:p>
          <a:p>
            <a:pPr lvl="1"/>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US" sz="3200"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US" sz="1800"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IN" sz="1800" b="1" dirty="0">
              <a:solidFill>
                <a:schemeClr val="accent2">
                  <a:lumMod val="50000"/>
                </a:schemeClr>
              </a:solidFill>
              <a:latin typeface="Tahoma" pitchFamily="34" charset="0"/>
              <a:ea typeface="Tahoma" pitchFamily="34" charset="0"/>
              <a:cs typeface="Tahoma" pitchFamily="34" charset="0"/>
            </a:endParaRPr>
          </a:p>
          <a:p>
            <a:pPr lvl="1" eaLnBrk="1" hangingPunct="1"/>
            <a:endParaRPr lang="en-IN" sz="18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Attaching files with Selenium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None/>
            </a:pPr>
            <a:endParaRPr lang="en-US" sz="32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3" eaLnBrk="1" hangingPunct="1"/>
            <a:r>
              <a:rPr lang="en-IN" sz="3200" b="1" dirty="0">
                <a:solidFill>
                  <a:schemeClr val="accent2">
                    <a:lumMod val="50000"/>
                  </a:schemeClr>
                </a:solidFill>
                <a:latin typeface="Tahoma" pitchFamily="34" charset="0"/>
                <a:ea typeface="Tahoma" pitchFamily="34" charset="0"/>
                <a:cs typeface="Tahoma" pitchFamily="34" charset="0"/>
                <a:sym typeface="Copperplate"/>
              </a:rPr>
              <a:t>Alert </a:t>
            </a:r>
            <a:r>
              <a:rPr lang="en-IN" sz="3200" dirty="0">
                <a:solidFill>
                  <a:schemeClr val="accent2">
                    <a:lumMod val="50000"/>
                  </a:schemeClr>
                </a:solidFill>
                <a:latin typeface="Tahoma" pitchFamily="34" charset="0"/>
                <a:ea typeface="Tahoma" pitchFamily="34" charset="0"/>
                <a:cs typeface="Tahoma" pitchFamily="34" charset="0"/>
                <a:sym typeface="Copperplate"/>
              </a:rPr>
              <a:t>- Managing JavaScript Alerts</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- 19</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480348"/>
          </a:xfrm>
        </p:spPr>
        <p:txBody>
          <a:bodyPr/>
          <a:lstStyle/>
          <a:p>
            <a:pPr lvl="1" eaLnBrk="1" hangingPunct="1"/>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r>
              <a:rPr lang="en-US" dirty="0">
                <a:solidFill>
                  <a:schemeClr val="accent2">
                    <a:lumMod val="50000"/>
                  </a:schemeClr>
                </a:solidFill>
                <a:latin typeface="Tahoma" pitchFamily="34" charset="0"/>
                <a:ea typeface="Tahoma" pitchFamily="34" charset="0"/>
                <a:cs typeface="Tahoma" pitchFamily="34" charset="0"/>
                <a:sym typeface="Copperplate"/>
              </a:rPr>
              <a:t>Alerts are part of JavaScript validations.</a:t>
            </a:r>
          </a:p>
          <a:p>
            <a:pPr lvl="1" eaLnBrk="1" hangingPunct="1"/>
            <a:r>
              <a:rPr lang="en-US" dirty="0">
                <a:solidFill>
                  <a:schemeClr val="accent2">
                    <a:lumMod val="50000"/>
                  </a:schemeClr>
                </a:solidFill>
                <a:latin typeface="Tahoma" pitchFamily="34" charset="0"/>
                <a:ea typeface="Tahoma" pitchFamily="34" charset="0"/>
                <a:cs typeface="Tahoma" pitchFamily="34" charset="0"/>
                <a:sym typeface="Copperplate"/>
              </a:rPr>
              <a:t>Alerts can be handled in Selenium WebDriver by switching to alert window.</a:t>
            </a:r>
          </a:p>
          <a:p>
            <a:pPr lvl="1" eaLnBrk="1" hangingPunct="1"/>
            <a:r>
              <a:rPr lang="en-US" dirty="0">
                <a:solidFill>
                  <a:schemeClr val="accent2">
                    <a:lumMod val="50000"/>
                  </a:schemeClr>
                </a:solidFill>
                <a:latin typeface="Tahoma" pitchFamily="34" charset="0"/>
                <a:ea typeface="Tahoma" pitchFamily="34" charset="0"/>
                <a:cs typeface="Tahoma" pitchFamily="34" charset="0"/>
                <a:sym typeface="Copperplate"/>
              </a:rPr>
              <a:t>Selenium WebDriver can be used to accept , dismiss or get the message present in an alert box.</a:t>
            </a:r>
          </a:p>
          <a:p>
            <a:pPr lvl="1" eaLnBrk="1" hangingPunct="1"/>
            <a:r>
              <a:rPr lang="en-US" b="1" dirty="0">
                <a:solidFill>
                  <a:schemeClr val="accent2">
                    <a:lumMod val="50000"/>
                  </a:schemeClr>
                </a:solidFill>
                <a:latin typeface="Tahoma" pitchFamily="34" charset="0"/>
                <a:ea typeface="Tahoma" pitchFamily="34" charset="0"/>
                <a:cs typeface="Tahoma" pitchFamily="34" charset="0"/>
                <a:sym typeface="Copperplate"/>
              </a:rPr>
              <a:t>Alerts – Practical example</a:t>
            </a:r>
            <a:endParaRPr lang="en-IN" b="1" dirty="0">
              <a:solidFill>
                <a:schemeClr val="accent2">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Alerts – Managing JavaScript alert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274639"/>
            <a:ext cx="12529864" cy="6048672"/>
          </a:xfrm>
        </p:spPr>
        <p:txBody>
          <a:bodyPr/>
          <a:lstStyle/>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Topic:</a:t>
            </a:r>
          </a:p>
          <a:p>
            <a:pPr lvl="1" eaLnBrk="1" hangingPunct="1">
              <a:buNone/>
            </a:pPr>
            <a:endParaRPr lang="en-US" dirty="0">
              <a:solidFill>
                <a:schemeClr val="accent2">
                  <a:lumMod val="50000"/>
                </a:schemeClr>
              </a:solidFill>
              <a:latin typeface="Tahoma" pitchFamily="34" charset="0"/>
              <a:ea typeface="Tahoma" pitchFamily="34" charset="0"/>
              <a:cs typeface="Tahoma" pitchFamily="34" charset="0"/>
              <a:sym typeface="Copperplate"/>
            </a:endParaRPr>
          </a:p>
          <a:p>
            <a:pPr lvl="1"/>
            <a:r>
              <a:rPr lang="en-IN" dirty="0">
                <a:solidFill>
                  <a:schemeClr val="accent2">
                    <a:lumMod val="50000"/>
                  </a:schemeClr>
                </a:solidFill>
                <a:latin typeface="Tahoma" pitchFamily="34" charset="0"/>
                <a:ea typeface="Tahoma" pitchFamily="34" charset="0"/>
                <a:cs typeface="Tahoma" pitchFamily="34" charset="0"/>
                <a:sym typeface="Copperplate"/>
              </a:rPr>
              <a:t>Simulating Forward and Back Button of Browser</a:t>
            </a:r>
          </a:p>
          <a:p>
            <a:pPr lvl="1"/>
            <a:r>
              <a:rPr lang="en-IN" dirty="0">
                <a:solidFill>
                  <a:schemeClr val="accent2">
                    <a:lumMod val="50000"/>
                  </a:schemeClr>
                </a:solidFill>
                <a:latin typeface="Tahoma" pitchFamily="34" charset="0"/>
                <a:ea typeface="Tahoma" pitchFamily="34" charset="0"/>
                <a:cs typeface="Tahoma" pitchFamily="34" charset="0"/>
                <a:sym typeface="Copperplate"/>
              </a:rPr>
              <a:t>Moving a mouse on a Object and right clicking on it</a:t>
            </a:r>
          </a:p>
          <a:p>
            <a:pPr lvl="1"/>
            <a:r>
              <a:rPr lang="en-IN" dirty="0">
                <a:solidFill>
                  <a:schemeClr val="accent2">
                    <a:lumMod val="50000"/>
                  </a:schemeClr>
                </a:solidFill>
                <a:latin typeface="Tahoma" pitchFamily="34" charset="0"/>
                <a:ea typeface="Tahoma" pitchFamily="34" charset="0"/>
                <a:cs typeface="Tahoma" pitchFamily="34" charset="0"/>
                <a:sym typeface="Copperplate"/>
              </a:rPr>
              <a:t>Finding Coordinates of a Web Object</a:t>
            </a:r>
            <a:endParaRPr lang="en-US"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US" sz="1800"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IN" sz="1800" b="1" dirty="0">
              <a:solidFill>
                <a:schemeClr val="accent3">
                  <a:lumMod val="50000"/>
                </a:schemeClr>
              </a:solidFill>
              <a:latin typeface="Tahoma" pitchFamily="34" charset="0"/>
              <a:ea typeface="Tahoma" pitchFamily="34" charset="0"/>
              <a:cs typeface="Tahoma" pitchFamily="34" charset="0"/>
            </a:endParaRPr>
          </a:p>
          <a:p>
            <a:pPr lvl="1" eaLnBrk="1" hangingPunct="1"/>
            <a:endParaRPr lang="en-IN" sz="18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Selenium WebDriver - 20</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274639"/>
            <a:ext cx="12529864" cy="6048672"/>
          </a:xfrm>
        </p:spPr>
        <p:txBody>
          <a:bodyPr/>
          <a:lstStyle/>
          <a:p>
            <a:pPr lvl="1" eaLnBrk="1" hangingPunct="1"/>
            <a:r>
              <a:rPr lang="en-US" b="1" dirty="0">
                <a:solidFill>
                  <a:schemeClr val="accent2">
                    <a:lumMod val="50000"/>
                  </a:schemeClr>
                </a:solidFill>
                <a:latin typeface="Tahoma" pitchFamily="34" charset="0"/>
                <a:ea typeface="Tahoma" pitchFamily="34" charset="0"/>
                <a:cs typeface="Tahoma" pitchFamily="34" charset="0"/>
                <a:sym typeface="Copperplate"/>
              </a:rPr>
              <a:t>Navigate method </a:t>
            </a:r>
            <a:r>
              <a:rPr lang="en-US" dirty="0">
                <a:solidFill>
                  <a:schemeClr val="accent2">
                    <a:lumMod val="50000"/>
                  </a:schemeClr>
                </a:solidFill>
                <a:latin typeface="Tahoma" pitchFamily="34" charset="0"/>
                <a:ea typeface="Tahoma" pitchFamily="34" charset="0"/>
                <a:cs typeface="Tahoma" pitchFamily="34" charset="0"/>
                <a:sym typeface="Copperplate"/>
              </a:rPr>
              <a:t>is used to navigate through the history of the browser</a:t>
            </a:r>
          </a:p>
          <a:p>
            <a:pPr lvl="1" eaLnBrk="1" hangingPunct="1"/>
            <a:r>
              <a:rPr lang="en-US" dirty="0">
                <a:solidFill>
                  <a:schemeClr val="accent2">
                    <a:lumMod val="50000"/>
                  </a:schemeClr>
                </a:solidFill>
                <a:latin typeface="Tahoma" pitchFamily="34" charset="0"/>
                <a:ea typeface="Tahoma" pitchFamily="34" charset="0"/>
                <a:cs typeface="Tahoma" pitchFamily="34" charset="0"/>
                <a:sym typeface="Copperplate"/>
              </a:rPr>
              <a:t>It can be also used to navigate to an URL</a:t>
            </a:r>
          </a:p>
          <a:p>
            <a:pPr lvl="1" eaLnBrk="1" hangingPunct="1"/>
            <a:r>
              <a:rPr lang="en-US" b="1" dirty="0">
                <a:solidFill>
                  <a:schemeClr val="accent2">
                    <a:lumMod val="50000"/>
                  </a:schemeClr>
                </a:solidFill>
                <a:latin typeface="Tahoma" pitchFamily="34" charset="0"/>
                <a:ea typeface="Tahoma" pitchFamily="34" charset="0"/>
                <a:cs typeface="Tahoma" pitchFamily="34" charset="0"/>
                <a:sym typeface="Copperplate"/>
              </a:rPr>
              <a:t>Practical  - Usage of Navigate method</a:t>
            </a:r>
          </a:p>
          <a:p>
            <a:pPr lvl="1" eaLnBrk="1" hangingPunct="1"/>
            <a:endParaRPr lang="en-IN" sz="1800" b="1" dirty="0">
              <a:solidFill>
                <a:schemeClr val="accent3">
                  <a:lumMod val="50000"/>
                </a:schemeClr>
              </a:solidFill>
              <a:latin typeface="Tahoma" pitchFamily="34" charset="0"/>
              <a:ea typeface="Tahoma" pitchFamily="34" charset="0"/>
              <a:cs typeface="Tahoma" pitchFamily="34" charset="0"/>
            </a:endParaRPr>
          </a:p>
          <a:p>
            <a:pPr lvl="1" eaLnBrk="1" hangingPunct="1"/>
            <a:endParaRPr lang="en-IN" sz="18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Simulating forward &amp; back button of browser – Navigate Method</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274639"/>
            <a:ext cx="12529864" cy="6048672"/>
          </a:xfrm>
        </p:spPr>
        <p:txBody>
          <a:bodyPr/>
          <a:lstStyle/>
          <a:p>
            <a:pPr lvl="1" eaLnBrk="1" hangingPunct="1"/>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1"/>
            <a:r>
              <a:rPr lang="en-IN" dirty="0">
                <a:solidFill>
                  <a:schemeClr val="accent2">
                    <a:lumMod val="50000"/>
                  </a:schemeClr>
                </a:solidFill>
                <a:latin typeface="Tahoma" pitchFamily="34" charset="0"/>
                <a:ea typeface="Tahoma" pitchFamily="34" charset="0"/>
                <a:cs typeface="Tahoma" pitchFamily="34" charset="0"/>
                <a:sym typeface="Copperplate"/>
              </a:rPr>
              <a:t>Moving a mouse on a Object and right clicking on it</a:t>
            </a:r>
          </a:p>
          <a:p>
            <a:pPr lvl="1"/>
            <a:r>
              <a:rPr lang="en-IN" dirty="0">
                <a:solidFill>
                  <a:schemeClr val="accent2">
                    <a:lumMod val="50000"/>
                  </a:schemeClr>
                </a:solidFill>
                <a:latin typeface="Tahoma" pitchFamily="34" charset="0"/>
                <a:ea typeface="Tahoma" pitchFamily="34" charset="0"/>
                <a:cs typeface="Tahoma" pitchFamily="34" charset="0"/>
                <a:sym typeface="Copperplate"/>
              </a:rPr>
              <a:t>Finding Coordinates of a Web Object</a:t>
            </a:r>
            <a:endParaRPr lang="en-US"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IN" sz="1800" b="1" dirty="0">
              <a:solidFill>
                <a:schemeClr val="accent3">
                  <a:lumMod val="50000"/>
                </a:schemeClr>
              </a:solidFill>
              <a:latin typeface="Tahoma" pitchFamily="34" charset="0"/>
              <a:ea typeface="Tahoma" pitchFamily="34" charset="0"/>
              <a:cs typeface="Tahoma" pitchFamily="34" charset="0"/>
            </a:endParaRPr>
          </a:p>
          <a:p>
            <a:pPr lvl="1" eaLnBrk="1" hangingPunct="1"/>
            <a:endParaRPr lang="en-IN" sz="18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Practical</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274639"/>
            <a:ext cx="12529864" cy="6048672"/>
          </a:xfrm>
        </p:spPr>
        <p:txBody>
          <a:bodyPr/>
          <a:lstStyle/>
          <a:p>
            <a:pPr lvl="1" eaLnBrk="1" hangingPunct="1">
              <a:buNone/>
            </a:pP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Topic:</a:t>
            </a:r>
          </a:p>
          <a:p>
            <a:pPr lvl="1" eaLnBrk="1" hangingPunct="1">
              <a:buNone/>
            </a:pPr>
            <a:endParaRPr lang="en-US" dirty="0">
              <a:solidFill>
                <a:schemeClr val="accent2">
                  <a:lumMod val="50000"/>
                </a:schemeClr>
              </a:solidFill>
              <a:latin typeface="Tahoma" pitchFamily="34" charset="0"/>
              <a:ea typeface="Tahoma" pitchFamily="34" charset="0"/>
              <a:cs typeface="Tahoma" pitchFamily="34" charset="0"/>
              <a:sym typeface="Copperplate"/>
            </a:endParaRPr>
          </a:p>
          <a:p>
            <a:pPr lvl="2"/>
            <a:r>
              <a:rPr lang="en-IN" sz="3200" dirty="0">
                <a:solidFill>
                  <a:schemeClr val="accent2">
                    <a:lumMod val="50000"/>
                  </a:schemeClr>
                </a:solidFill>
                <a:latin typeface="Tahoma" pitchFamily="34" charset="0"/>
                <a:ea typeface="Tahoma" pitchFamily="34" charset="0"/>
                <a:cs typeface="Tahoma" pitchFamily="34" charset="0"/>
                <a:sym typeface="Copperplate"/>
              </a:rPr>
              <a:t>Handling CSS menu with JavaScriptExecutor</a:t>
            </a:r>
            <a:endParaRPr lang="en-US" sz="3200"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IN" b="1" dirty="0">
              <a:solidFill>
                <a:schemeClr val="accent3">
                  <a:lumMod val="50000"/>
                </a:schemeClr>
              </a:solidFill>
              <a:latin typeface="Tahoma" pitchFamily="34" charset="0"/>
              <a:ea typeface="Tahoma" pitchFamily="34" charset="0"/>
              <a:cs typeface="Tahoma" pitchFamily="34" charset="0"/>
            </a:endParaRPr>
          </a:p>
          <a:p>
            <a:pPr lvl="1" eaLnBrk="1" hangingPunct="1"/>
            <a:endParaRPr lang="en-IN"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Selenium WebDriver - 21</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881336" y="1274639"/>
            <a:ext cx="12529864" cy="6048672"/>
          </a:xfrm>
        </p:spPr>
        <p:txBody>
          <a:bodyPr/>
          <a:lstStyle/>
          <a:p>
            <a:pPr lvl="1" eaLnBrk="1" hangingPunct="1">
              <a:buNone/>
            </a:pPr>
            <a:endParaRPr lang="en-US" dirty="0">
              <a:solidFill>
                <a:schemeClr val="accent2">
                  <a:lumMod val="50000"/>
                </a:schemeClr>
              </a:solidFill>
              <a:latin typeface="Tahoma" pitchFamily="34" charset="0"/>
              <a:ea typeface="Tahoma" pitchFamily="34" charset="0"/>
              <a:cs typeface="Tahoma" pitchFamily="34" charset="0"/>
              <a:sym typeface="Copperplate"/>
            </a:endParaRPr>
          </a:p>
          <a:p>
            <a:pPr lvl="2"/>
            <a:r>
              <a:rPr lang="en-IN" sz="3200" dirty="0">
                <a:solidFill>
                  <a:schemeClr val="accent2">
                    <a:lumMod val="50000"/>
                  </a:schemeClr>
                </a:solidFill>
                <a:latin typeface="Tahoma" pitchFamily="34" charset="0"/>
                <a:ea typeface="Tahoma" pitchFamily="34" charset="0"/>
                <a:cs typeface="Tahoma" pitchFamily="34" charset="0"/>
                <a:sym typeface="Copperplate"/>
              </a:rPr>
              <a:t>Handling CSS menu with JavaScriptExecutor</a:t>
            </a:r>
            <a:endParaRPr lang="en-US" sz="3200"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endParaRPr lang="en-IN" b="1" dirty="0">
              <a:solidFill>
                <a:schemeClr val="accent3">
                  <a:lumMod val="50000"/>
                </a:schemeClr>
              </a:solidFill>
              <a:latin typeface="Tahoma" pitchFamily="34" charset="0"/>
              <a:ea typeface="Tahoma" pitchFamily="34" charset="0"/>
              <a:cs typeface="Tahoma" pitchFamily="34" charset="0"/>
            </a:endParaRPr>
          </a:p>
          <a:p>
            <a:pPr lvl="1" eaLnBrk="1" hangingPunct="1"/>
            <a:endParaRPr lang="en-IN"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r>
              <a:rPr lang="en-IN" sz="2900" b="1" dirty="0">
                <a:latin typeface="Arial" pitchFamily="34" charset="0"/>
                <a:ea typeface="Tahoma" pitchFamily="34" charset="0"/>
                <a:cs typeface="Arial" pitchFamily="34" charset="0"/>
                <a:sym typeface="Copperplate"/>
              </a:rPr>
              <a:t>Practical</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1492250" y="842963"/>
            <a:ext cx="12223750" cy="6264275"/>
          </a:xfrm>
        </p:spPr>
        <p:txBody>
          <a:bodyPr/>
          <a:lstStyle/>
          <a:p>
            <a:pPr lvl="0"/>
            <a:r>
              <a:rPr lang="en-IN" sz="2400" i="1" dirty="0">
                <a:solidFill>
                  <a:schemeClr val="accent3">
                    <a:lumMod val="50000"/>
                  </a:schemeClr>
                </a:solidFill>
                <a:latin typeface="Tahoma" pitchFamily="34" charset="0"/>
                <a:ea typeface="Tahoma" pitchFamily="34" charset="0"/>
                <a:cs typeface="Tahoma" pitchFamily="34" charset="0"/>
              </a:rPr>
              <a:t>Is a server which also comes in </a:t>
            </a:r>
            <a:r>
              <a:rPr lang="en-IN" sz="2400" dirty="0">
                <a:solidFill>
                  <a:schemeClr val="accent3">
                    <a:lumMod val="50000"/>
                  </a:schemeClr>
                </a:solidFill>
                <a:latin typeface="Tahoma" pitchFamily="34" charset="0"/>
                <a:ea typeface="Tahoma" pitchFamily="34" charset="0"/>
                <a:cs typeface="Tahoma" pitchFamily="34" charset="0"/>
              </a:rPr>
              <a:t>package</a:t>
            </a:r>
            <a:r>
              <a:rPr lang="en-IN" sz="2400" i="1" dirty="0">
                <a:solidFill>
                  <a:schemeClr val="accent3">
                    <a:lumMod val="50000"/>
                  </a:schemeClr>
                </a:solidFill>
                <a:latin typeface="Tahoma" pitchFamily="34" charset="0"/>
                <a:ea typeface="Tahoma" pitchFamily="34" charset="0"/>
                <a:cs typeface="Tahoma" pitchFamily="34" charset="0"/>
              </a:rPr>
              <a:t> format</a:t>
            </a:r>
          </a:p>
          <a:p>
            <a:pPr lvl="0"/>
            <a:r>
              <a:rPr lang="en-IN" sz="2400" dirty="0">
                <a:solidFill>
                  <a:schemeClr val="accent3">
                    <a:lumMod val="50000"/>
                  </a:schemeClr>
                </a:solidFill>
                <a:latin typeface="Tahoma" pitchFamily="34" charset="0"/>
                <a:ea typeface="Tahoma" pitchFamily="34" charset="0"/>
                <a:cs typeface="Tahoma" pitchFamily="34" charset="0"/>
              </a:rPr>
              <a:t>Used for parallel testing</a:t>
            </a:r>
          </a:p>
          <a:p>
            <a:pPr lvl="0"/>
            <a:endParaRPr lang="en-IN" sz="2300" dirty="0">
              <a:latin typeface="Tahoma" pitchFamily="34" charset="0"/>
              <a:ea typeface="Tahoma" pitchFamily="34" charset="0"/>
              <a:cs typeface="Tahoma" pitchFamily="34" charset="0"/>
            </a:endParaRPr>
          </a:p>
          <a:p>
            <a:pPr lvl="3">
              <a:buNone/>
            </a:pPr>
            <a:r>
              <a:rPr lang="en-IN" b="1" dirty="0">
                <a:solidFill>
                  <a:schemeClr val="accent3">
                    <a:lumMod val="50000"/>
                  </a:schemeClr>
                </a:solidFill>
                <a:latin typeface="Tahoma" pitchFamily="34" charset="0"/>
                <a:ea typeface="Tahoma" pitchFamily="34" charset="0"/>
                <a:cs typeface="Tahoma" pitchFamily="34" charset="0"/>
              </a:rPr>
              <a:t>Parallel Testing :</a:t>
            </a:r>
          </a:p>
          <a:p>
            <a:pPr lvl="3"/>
            <a:r>
              <a:rPr lang="en-IN" dirty="0">
                <a:solidFill>
                  <a:schemeClr val="accent3">
                    <a:lumMod val="50000"/>
                  </a:schemeClr>
                </a:solidFill>
                <a:latin typeface="Tahoma" pitchFamily="34" charset="0"/>
                <a:ea typeface="Tahoma" pitchFamily="34" charset="0"/>
                <a:cs typeface="Tahoma" pitchFamily="34" charset="0"/>
              </a:rPr>
              <a:t>Run the same test scripts/test suites across different browsers spread in HUB-NODE architecture</a:t>
            </a:r>
          </a:p>
          <a:p>
            <a:pPr lvl="3"/>
            <a:r>
              <a:rPr lang="en-IN" dirty="0">
                <a:solidFill>
                  <a:schemeClr val="accent3">
                    <a:lumMod val="50000"/>
                  </a:schemeClr>
                </a:solidFill>
                <a:latin typeface="Tahoma" pitchFamily="34" charset="0"/>
                <a:ea typeface="Tahoma" pitchFamily="34" charset="0"/>
                <a:cs typeface="Tahoma" pitchFamily="34" charset="0"/>
              </a:rPr>
              <a:t>Run independent/dependent </a:t>
            </a:r>
          </a:p>
          <a:p>
            <a:pPr lvl="3">
              <a:buNone/>
            </a:pPr>
            <a:r>
              <a:rPr lang="en-IN" dirty="0">
                <a:solidFill>
                  <a:schemeClr val="accent3">
                    <a:lumMod val="50000"/>
                  </a:schemeClr>
                </a:solidFill>
                <a:latin typeface="Tahoma" pitchFamily="34" charset="0"/>
                <a:ea typeface="Tahoma" pitchFamily="34" charset="0"/>
                <a:cs typeface="Tahoma" pitchFamily="34" charset="0"/>
              </a:rPr>
              <a:t>	test scripts/test suites across </a:t>
            </a:r>
          </a:p>
          <a:p>
            <a:pPr lvl="3">
              <a:buNone/>
            </a:pPr>
            <a:r>
              <a:rPr lang="en-IN" dirty="0">
                <a:solidFill>
                  <a:schemeClr val="accent3">
                    <a:lumMod val="50000"/>
                  </a:schemeClr>
                </a:solidFill>
                <a:latin typeface="Tahoma" pitchFamily="34" charset="0"/>
                <a:ea typeface="Tahoma" pitchFamily="34" charset="0"/>
                <a:cs typeface="Tahoma" pitchFamily="34" charset="0"/>
              </a:rPr>
              <a:t>	different browsers  configurations </a:t>
            </a:r>
          </a:p>
          <a:p>
            <a:pPr lvl="3">
              <a:buNone/>
            </a:pPr>
            <a:r>
              <a:rPr lang="en-IN" dirty="0">
                <a:solidFill>
                  <a:schemeClr val="accent3">
                    <a:lumMod val="50000"/>
                  </a:schemeClr>
                </a:solidFill>
                <a:latin typeface="Tahoma" pitchFamily="34" charset="0"/>
                <a:ea typeface="Tahoma" pitchFamily="34" charset="0"/>
                <a:cs typeface="Tahoma" pitchFamily="34" charset="0"/>
              </a:rPr>
              <a:t>	spread in HUB-NODE architecture </a:t>
            </a:r>
          </a:p>
          <a:p>
            <a:pPr lvl="0"/>
            <a:endParaRPr lang="en-IN" sz="2300" dirty="0">
              <a:latin typeface="Tahoma" pitchFamily="34" charset="0"/>
              <a:ea typeface="Tahoma" pitchFamily="34" charset="0"/>
              <a:cs typeface="Tahoma" pitchFamily="34" charset="0"/>
            </a:endParaRPr>
          </a:p>
        </p:txBody>
      </p:sp>
      <p:sp>
        <p:nvSpPr>
          <p:cNvPr id="17410" name="Text Box 4"/>
          <p:cNvSpPr txBox="1">
            <a:spLocks noChangeArrowheads="1"/>
          </p:cNvSpPr>
          <p:nvPr/>
        </p:nvSpPr>
        <p:spPr bwMode="auto">
          <a:xfrm>
            <a:off x="17" y="2"/>
            <a:ext cx="11737976" cy="584626"/>
          </a:xfrm>
          <a:prstGeom prst="rect">
            <a:avLst/>
          </a:prstGeom>
          <a:noFill/>
          <a:ln w="9525">
            <a:noFill/>
            <a:miter lim="800000"/>
            <a:headEnd/>
            <a:tailEnd/>
          </a:ln>
        </p:spPr>
        <p:txBody>
          <a:bodyPr lIns="91290" tIns="45646" rIns="91290" bIns="45646">
            <a:spAutoFit/>
          </a:bodyPr>
          <a:lstStyle/>
          <a:p>
            <a:pPr defTabSz="912881">
              <a:spcBef>
                <a:spcPct val="50000"/>
              </a:spcBef>
            </a:pPr>
            <a:r>
              <a:rPr lang="en-US" sz="3200" b="1" dirty="0">
                <a:solidFill>
                  <a:schemeClr val="accent3">
                    <a:lumMod val="50000"/>
                  </a:schemeClr>
                </a:solidFill>
                <a:latin typeface="Arial" pitchFamily="34" charset="0"/>
                <a:cs typeface="Arial" pitchFamily="34" charset="0"/>
              </a:rPr>
              <a:t>Selenium	Grid</a:t>
            </a:r>
          </a:p>
        </p:txBody>
      </p:sp>
      <p:pic>
        <p:nvPicPr>
          <p:cNvPr id="4" name="Picture 3" descr="Selenium-grid-Tutorial-1.jpg"/>
          <p:cNvPicPr>
            <a:picLocks noChangeAspect="1"/>
          </p:cNvPicPr>
          <p:nvPr/>
        </p:nvPicPr>
        <p:blipFill>
          <a:blip r:embed="rId3" cstate="print"/>
          <a:stretch>
            <a:fillRect/>
          </a:stretch>
        </p:blipFill>
        <p:spPr>
          <a:xfrm>
            <a:off x="8298162" y="3722915"/>
            <a:ext cx="4619625" cy="3228975"/>
          </a:xfrm>
          <a:prstGeom prst="rect">
            <a:avLst/>
          </a:prstGeom>
        </p:spPr>
      </p:pic>
    </p:spTree>
    <p:extLst>
      <p:ext uri="{BB962C8B-B14F-4D97-AF65-F5344CB8AC3E}">
        <p14:creationId xmlns:p14="http://schemas.microsoft.com/office/powerpoint/2010/main" val="630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9">
                                            <p:txEl>
                                              <p:pRg st="0" end="0"/>
                                            </p:txEl>
                                          </p:spTgt>
                                        </p:tgtEl>
                                        <p:attrNameLst>
                                          <p:attrName>style.visibility</p:attrName>
                                        </p:attrNameLst>
                                      </p:cBhvr>
                                      <p:to>
                                        <p:strVal val="visible"/>
                                      </p:to>
                                    </p:set>
                                    <p:anim calcmode="lin" valueType="num">
                                      <p:cBhvr additive="base">
                                        <p:cTn id="7" dur="500" fill="hold"/>
                                        <p:tgtEl>
                                          <p:spTgt spid="174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9">
                                            <p:txEl>
                                              <p:pRg st="1" end="1"/>
                                            </p:txEl>
                                          </p:spTgt>
                                        </p:tgtEl>
                                        <p:attrNameLst>
                                          <p:attrName>style.visibility</p:attrName>
                                        </p:attrNameLst>
                                      </p:cBhvr>
                                      <p:to>
                                        <p:strVal val="visible"/>
                                      </p:to>
                                    </p:set>
                                    <p:anim calcmode="lin" valueType="num">
                                      <p:cBhvr additive="base">
                                        <p:cTn id="13" dur="500" fill="hold"/>
                                        <p:tgtEl>
                                          <p:spTgt spid="1740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17409">
                                            <p:txEl>
                                              <p:pRg st="3" end="3"/>
                                            </p:txEl>
                                          </p:spTgt>
                                        </p:tgtEl>
                                        <p:attrNameLst>
                                          <p:attrName>style.visibility</p:attrName>
                                        </p:attrNameLst>
                                      </p:cBhvr>
                                      <p:to>
                                        <p:strVal val="visible"/>
                                      </p:to>
                                    </p:set>
                                    <p:animEffect transition="in" filter="diamond(in)">
                                      <p:cBhvr>
                                        <p:cTn id="19" dur="500"/>
                                        <p:tgtEl>
                                          <p:spTgt spid="1740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17409">
                                            <p:txEl>
                                              <p:pRg st="4" end="4"/>
                                            </p:txEl>
                                          </p:spTgt>
                                        </p:tgtEl>
                                        <p:attrNameLst>
                                          <p:attrName>style.visibility</p:attrName>
                                        </p:attrNameLst>
                                      </p:cBhvr>
                                      <p:to>
                                        <p:strVal val="visible"/>
                                      </p:to>
                                    </p:set>
                                    <p:animEffect transition="in" filter="diamond(in)">
                                      <p:cBhvr>
                                        <p:cTn id="24" dur="500"/>
                                        <p:tgtEl>
                                          <p:spTgt spid="17409">
                                            <p:txEl>
                                              <p:pRg st="4" end="4"/>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17409">
                                            <p:txEl>
                                              <p:pRg st="5" end="5"/>
                                            </p:txEl>
                                          </p:spTgt>
                                        </p:tgtEl>
                                        <p:attrNameLst>
                                          <p:attrName>style.visibility</p:attrName>
                                        </p:attrNameLst>
                                      </p:cBhvr>
                                      <p:to>
                                        <p:strVal val="visible"/>
                                      </p:to>
                                    </p:set>
                                    <p:animEffect transition="in" filter="diamond(in)">
                                      <p:cBhvr>
                                        <p:cTn id="27" dur="500"/>
                                        <p:tgtEl>
                                          <p:spTgt spid="17409">
                                            <p:txEl>
                                              <p:pRg st="5" end="5"/>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17409">
                                            <p:txEl>
                                              <p:pRg st="6" end="6"/>
                                            </p:txEl>
                                          </p:spTgt>
                                        </p:tgtEl>
                                        <p:attrNameLst>
                                          <p:attrName>style.visibility</p:attrName>
                                        </p:attrNameLst>
                                      </p:cBhvr>
                                      <p:to>
                                        <p:strVal val="visible"/>
                                      </p:to>
                                    </p:set>
                                    <p:animEffect transition="in" filter="diamond(in)">
                                      <p:cBhvr>
                                        <p:cTn id="30" dur="500"/>
                                        <p:tgtEl>
                                          <p:spTgt spid="17409">
                                            <p:txEl>
                                              <p:pRg st="6" end="6"/>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17409">
                                            <p:txEl>
                                              <p:pRg st="7" end="7"/>
                                            </p:txEl>
                                          </p:spTgt>
                                        </p:tgtEl>
                                        <p:attrNameLst>
                                          <p:attrName>style.visibility</p:attrName>
                                        </p:attrNameLst>
                                      </p:cBhvr>
                                      <p:to>
                                        <p:strVal val="visible"/>
                                      </p:to>
                                    </p:set>
                                    <p:animEffect transition="in" filter="diamond(in)">
                                      <p:cBhvr>
                                        <p:cTn id="33" dur="500"/>
                                        <p:tgtEl>
                                          <p:spTgt spid="17409">
                                            <p:txEl>
                                              <p:pRg st="7" end="7"/>
                                            </p:txEl>
                                          </p:spTgt>
                                        </p:tgtEl>
                                      </p:cBhvr>
                                    </p:animEffect>
                                  </p:childTnLst>
                                </p:cTn>
                              </p:par>
                              <p:par>
                                <p:cTn id="34" presetID="8" presetClass="entr" presetSubtype="16" fill="hold" nodeType="withEffect">
                                  <p:stCondLst>
                                    <p:cond delay="0"/>
                                  </p:stCondLst>
                                  <p:childTnLst>
                                    <p:set>
                                      <p:cBhvr>
                                        <p:cTn id="35" dur="1" fill="hold">
                                          <p:stCondLst>
                                            <p:cond delay="0"/>
                                          </p:stCondLst>
                                        </p:cTn>
                                        <p:tgtEl>
                                          <p:spTgt spid="17409">
                                            <p:txEl>
                                              <p:pRg st="8" end="8"/>
                                            </p:txEl>
                                          </p:spTgt>
                                        </p:tgtEl>
                                        <p:attrNameLst>
                                          <p:attrName>style.visibility</p:attrName>
                                        </p:attrNameLst>
                                      </p:cBhvr>
                                      <p:to>
                                        <p:strVal val="visible"/>
                                      </p:to>
                                    </p:set>
                                    <p:animEffect transition="in" filter="diamond(in)">
                                      <p:cBhvr>
                                        <p:cTn id="36" dur="500"/>
                                        <p:tgtEl>
                                          <p:spTgt spid="17409">
                                            <p:txEl>
                                              <p:pRg st="8" end="8"/>
                                            </p:txEl>
                                          </p:spTgt>
                                        </p:tgtEl>
                                      </p:cBhvr>
                                    </p:animEffect>
                                  </p:childTnLst>
                                </p:cTn>
                              </p:par>
                              <p:par>
                                <p:cTn id="37" presetID="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normAutofit lnSpcReduction="10000"/>
          </a:bodyPr>
          <a:lstStyle/>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Topics : </a:t>
            </a:r>
          </a:p>
          <a:p>
            <a:pPr lvl="1" eaLnBrk="1" hangingPunct="1">
              <a:buNone/>
            </a:pPr>
            <a:endParaRPr lang="en-IN" dirty="0">
              <a:solidFill>
                <a:schemeClr val="accent2">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b="1" dirty="0">
                <a:solidFill>
                  <a:schemeClr val="accent2">
                    <a:lumMod val="50000"/>
                  </a:schemeClr>
                </a:solidFill>
                <a:latin typeface="Tahoma" pitchFamily="34" charset="0"/>
                <a:ea typeface="Tahoma" pitchFamily="34" charset="0"/>
                <a:cs typeface="Tahoma" pitchFamily="34" charset="0"/>
                <a:sym typeface="Copperplate"/>
              </a:rPr>
              <a:t>Wait </a:t>
            </a:r>
            <a:r>
              <a:rPr lang="en-IN" sz="3200" dirty="0">
                <a:solidFill>
                  <a:schemeClr val="accent2">
                    <a:lumMod val="50000"/>
                  </a:schemeClr>
                </a:solidFill>
                <a:latin typeface="Tahoma" pitchFamily="34" charset="0"/>
                <a:ea typeface="Tahoma" pitchFamily="34" charset="0"/>
                <a:cs typeface="Tahoma" pitchFamily="34" charset="0"/>
                <a:sym typeface="Copperplate"/>
              </a:rPr>
              <a:t>- Implicit and Explicit waits</a:t>
            </a:r>
          </a:p>
          <a:p>
            <a:pPr lvl="2" eaLnBrk="1" hangingPunct="1">
              <a:buFont typeface="Arial" pitchFamily="34" charset="0"/>
              <a:buChar char="•"/>
            </a:pPr>
            <a:r>
              <a:rPr lang="en-IN" sz="3200" b="1" dirty="0">
                <a:solidFill>
                  <a:schemeClr val="accent2">
                    <a:lumMod val="50000"/>
                  </a:schemeClr>
                </a:solidFill>
                <a:latin typeface="Tahoma" pitchFamily="34" charset="0"/>
                <a:ea typeface="Tahoma" pitchFamily="34" charset="0"/>
                <a:cs typeface="Tahoma" pitchFamily="34" charset="0"/>
                <a:sym typeface="Copperplate"/>
              </a:rPr>
              <a:t>WebDriverWait </a:t>
            </a:r>
            <a:r>
              <a:rPr lang="en-IN" sz="3200" dirty="0">
                <a:solidFill>
                  <a:schemeClr val="accent2">
                    <a:lumMod val="50000"/>
                  </a:schemeClr>
                </a:solidFill>
                <a:latin typeface="Tahoma" pitchFamily="34" charset="0"/>
                <a:ea typeface="Tahoma" pitchFamily="34" charset="0"/>
                <a:cs typeface="Tahoma" pitchFamily="34" charset="0"/>
                <a:sym typeface="Copperplate"/>
              </a:rPr>
              <a:t>Class</a:t>
            </a:r>
          </a:p>
          <a:p>
            <a:pPr lvl="2" eaLnBrk="1" hangingPunct="1">
              <a:buFont typeface="Arial" pitchFamily="34" charset="0"/>
              <a:buChar char="•"/>
            </a:pPr>
            <a:r>
              <a:rPr lang="en-IN" sz="3200" b="1" dirty="0">
                <a:solidFill>
                  <a:schemeClr val="accent2">
                    <a:lumMod val="50000"/>
                  </a:schemeClr>
                </a:solidFill>
                <a:latin typeface="Tahoma" pitchFamily="34" charset="0"/>
                <a:ea typeface="Tahoma" pitchFamily="34" charset="0"/>
                <a:cs typeface="Tahoma" pitchFamily="34" charset="0"/>
                <a:sym typeface="Copperplate"/>
              </a:rPr>
              <a:t>WebDriver.Timeout Interface</a:t>
            </a:r>
          </a:p>
          <a:p>
            <a:pPr lvl="2" eaLnBrk="1" hangingPunct="1">
              <a:buFont typeface="Arial" pitchFamily="34" charset="0"/>
              <a:buChar char="•"/>
            </a:pPr>
            <a:r>
              <a:rPr lang="en-IN" sz="3200" b="1" dirty="0">
                <a:solidFill>
                  <a:schemeClr val="accent2">
                    <a:lumMod val="50000"/>
                  </a:schemeClr>
                </a:solidFill>
                <a:latin typeface="Tahoma" pitchFamily="34" charset="0"/>
                <a:ea typeface="Tahoma" pitchFamily="34" charset="0"/>
                <a:cs typeface="Tahoma" pitchFamily="34" charset="0"/>
                <a:sym typeface="Copperplate"/>
              </a:rPr>
              <a:t>ExpectedCondition Interface and ExpectedConditions class</a:t>
            </a:r>
          </a:p>
          <a:p>
            <a:pPr lvl="2" eaLnBrk="1" hangingPunct="1">
              <a:buFont typeface="Arial" pitchFamily="34" charset="0"/>
              <a:buChar char="•"/>
            </a:pPr>
            <a:r>
              <a:rPr lang="en-IN" sz="3200" b="1" dirty="0">
                <a:solidFill>
                  <a:schemeClr val="accent2">
                    <a:lumMod val="50000"/>
                  </a:schemeClr>
                </a:solidFill>
                <a:latin typeface="Tahoma" pitchFamily="34" charset="0"/>
                <a:ea typeface="Tahoma" pitchFamily="34" charset="0"/>
                <a:cs typeface="Tahoma" pitchFamily="34" charset="0"/>
                <a:sym typeface="Copperplate"/>
              </a:rPr>
              <a:t>WaitUntil Condition</a:t>
            </a:r>
          </a:p>
          <a:p>
            <a:pPr lvl="2" eaLnBrk="1" hangingPunct="1">
              <a:buFont typeface="Arial" pitchFamily="34" charset="0"/>
              <a:buChar char="•"/>
            </a:pPr>
            <a:r>
              <a:rPr lang="en-IN" sz="3200" b="1" dirty="0">
                <a:solidFill>
                  <a:schemeClr val="accent2">
                    <a:lumMod val="50000"/>
                  </a:schemeClr>
                </a:solidFill>
                <a:latin typeface="Tahoma" pitchFamily="34" charset="0"/>
                <a:ea typeface="Tahoma" pitchFamily="34" charset="0"/>
                <a:cs typeface="Tahoma" pitchFamily="34" charset="0"/>
                <a:sym typeface="Copperplate"/>
              </a:rPr>
              <a:t>Fluent Wait</a:t>
            </a:r>
          </a:p>
          <a:p>
            <a:pPr lvl="2" eaLnBrk="1" hangingPunct="1">
              <a:buFont typeface="Arial" pitchFamily="34" charset="0"/>
              <a:buChar char="•"/>
            </a:pPr>
            <a:r>
              <a:rPr lang="en-IN" sz="3200" dirty="0">
                <a:solidFill>
                  <a:schemeClr val="accent2">
                    <a:lumMod val="50000"/>
                  </a:schemeClr>
                </a:solidFill>
                <a:latin typeface="Tahoma" pitchFamily="34" charset="0"/>
                <a:ea typeface="Tahoma" pitchFamily="34" charset="0"/>
                <a:cs typeface="Tahoma" pitchFamily="34" charset="0"/>
                <a:sym typeface="Copperplate"/>
              </a:rPr>
              <a:t>Managing Ajax based Components</a:t>
            </a:r>
          </a:p>
          <a:p>
            <a:pPr lvl="2" eaLnBrk="1" hangingPunct="1">
              <a:buFont typeface="Arial" pitchFamily="34" charset="0"/>
              <a:buChar char="•"/>
            </a:pPr>
            <a:r>
              <a:rPr lang="en-IN" sz="3200" dirty="0">
                <a:solidFill>
                  <a:schemeClr val="accent2">
                    <a:lumMod val="50000"/>
                  </a:schemeClr>
                </a:solidFill>
                <a:latin typeface="Tahoma" pitchFamily="34" charset="0"/>
                <a:ea typeface="Tahoma" pitchFamily="34" charset="0"/>
                <a:cs typeface="Tahoma" pitchFamily="34" charset="0"/>
                <a:sym typeface="Copperplate"/>
              </a:rPr>
              <a:t>Handling Ajax Autosuggests</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Selenium WebDriver - 22</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264" y="626567"/>
            <a:ext cx="13177837" cy="6768752"/>
          </a:xfrm>
        </p:spPr>
        <p:txBody>
          <a:bodyPr>
            <a:normAutofit fontScale="92500"/>
          </a:bodyPr>
          <a:lstStyle/>
          <a:p>
            <a:pPr lvl="1" eaLnBrk="1" hangingPunct="1">
              <a:buNone/>
            </a:pPr>
            <a:endParaRPr lang="en-US" b="1"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Wait are of two types:</a:t>
            </a:r>
          </a:p>
          <a:p>
            <a:pPr lvl="1" eaLnBrk="1" hangingPunct="1"/>
            <a:endParaRPr lang="en-US" sz="1800"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r>
              <a:rPr lang="en-US" sz="2400" b="1" dirty="0">
                <a:solidFill>
                  <a:schemeClr val="accent2">
                    <a:lumMod val="50000"/>
                  </a:schemeClr>
                </a:solidFill>
                <a:latin typeface="Tahoma" pitchFamily="34" charset="0"/>
                <a:ea typeface="Tahoma" pitchFamily="34" charset="0"/>
                <a:cs typeface="Tahoma" pitchFamily="34" charset="0"/>
                <a:sym typeface="Copperplate"/>
              </a:rPr>
              <a:t>Static wait </a:t>
            </a:r>
            <a:r>
              <a:rPr lang="en-US" sz="2400" dirty="0">
                <a:solidFill>
                  <a:schemeClr val="accent2">
                    <a:lumMod val="50000"/>
                  </a:schemeClr>
                </a:solidFill>
                <a:latin typeface="Tahoma" pitchFamily="34" charset="0"/>
                <a:ea typeface="Tahoma" pitchFamily="34" charset="0"/>
                <a:cs typeface="Tahoma" pitchFamily="34" charset="0"/>
                <a:sym typeface="Copperplate"/>
              </a:rPr>
              <a:t>– Even if the web element is available or visible, static wait is going to wait for the time period specified in it. If the web element id not available even in the time period specified in static wait the Selenium WebDriver script will fail. Example of static wait:</a:t>
            </a:r>
          </a:p>
          <a:p>
            <a:pPr lvl="1" eaLnBrk="1" hangingPunct="1">
              <a:buNone/>
            </a:pPr>
            <a:r>
              <a:rPr lang="en-US" sz="2400" dirty="0">
                <a:solidFill>
                  <a:schemeClr val="accent2">
                    <a:lumMod val="50000"/>
                  </a:schemeClr>
                </a:solidFill>
                <a:latin typeface="Tahoma" pitchFamily="34" charset="0"/>
                <a:ea typeface="Tahoma" pitchFamily="34" charset="0"/>
                <a:cs typeface="Tahoma" pitchFamily="34" charset="0"/>
                <a:sym typeface="Copperplate"/>
              </a:rPr>
              <a:t>		</a:t>
            </a:r>
            <a:r>
              <a:rPr lang="en-US" sz="2400" b="1" dirty="0">
                <a:solidFill>
                  <a:schemeClr val="accent2">
                    <a:lumMod val="50000"/>
                  </a:schemeClr>
                </a:solidFill>
                <a:latin typeface="Tahoma" pitchFamily="34" charset="0"/>
                <a:ea typeface="Tahoma" pitchFamily="34" charset="0"/>
                <a:cs typeface="Tahoma" pitchFamily="34" charset="0"/>
                <a:sym typeface="Copperplate"/>
              </a:rPr>
              <a:t>Thread.Sleep(args millisecond/second) </a:t>
            </a:r>
            <a:r>
              <a:rPr lang="en-US" sz="2400" dirty="0">
                <a:solidFill>
                  <a:schemeClr val="accent2">
                    <a:lumMod val="50000"/>
                  </a:schemeClr>
                </a:solidFill>
                <a:latin typeface="Tahoma" pitchFamily="34" charset="0"/>
                <a:ea typeface="Tahoma" pitchFamily="34" charset="0"/>
                <a:cs typeface="Tahoma" pitchFamily="34" charset="0"/>
                <a:sym typeface="Copperplate"/>
              </a:rPr>
              <a:t>– This will make the Thread of the function to wait as specified in it. </a:t>
            </a:r>
          </a:p>
          <a:p>
            <a:pPr lvl="1" eaLnBrk="1" hangingPunct="1">
              <a:buNone/>
            </a:pPr>
            <a:endParaRPr lang="en-US" sz="2400"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r>
              <a:rPr lang="en-US" sz="2400" b="1" dirty="0">
                <a:solidFill>
                  <a:schemeClr val="accent2">
                    <a:lumMod val="50000"/>
                  </a:schemeClr>
                </a:solidFill>
                <a:latin typeface="Tahoma" pitchFamily="34" charset="0"/>
                <a:ea typeface="Tahoma" pitchFamily="34" charset="0"/>
                <a:cs typeface="Tahoma" pitchFamily="34" charset="0"/>
                <a:sym typeface="Copperplate"/>
              </a:rPr>
              <a:t>Dynamic wait </a:t>
            </a:r>
            <a:r>
              <a:rPr lang="en-US" sz="2400" dirty="0">
                <a:solidFill>
                  <a:schemeClr val="accent2">
                    <a:lumMod val="50000"/>
                  </a:schemeClr>
                </a:solidFill>
                <a:latin typeface="Tahoma" pitchFamily="34" charset="0"/>
                <a:ea typeface="Tahoma" pitchFamily="34" charset="0"/>
                <a:cs typeface="Tahoma" pitchFamily="34" charset="0"/>
                <a:sym typeface="Copperplate"/>
              </a:rPr>
              <a:t>– As soon as the web element is available or visible, the dynamic wait will end and the Selenium WebDriver script will execute the next line in the script. For example if the web element appears within 3 seconds, and the dynamic wait specified is 20 seconds; the dynamic wait will not wait for 20 seconds, Since the web element is available in 3 seconds the dynamic wait will end and the next line of the Selenium WebDriver script will get executed. </a:t>
            </a:r>
          </a:p>
          <a:p>
            <a:pPr lvl="1" eaLnBrk="1" hangingPunct="1">
              <a:buNone/>
            </a:pPr>
            <a:r>
              <a:rPr lang="en-US" sz="2400" dirty="0">
                <a:solidFill>
                  <a:schemeClr val="accent2">
                    <a:lumMod val="50000"/>
                  </a:schemeClr>
                </a:solidFill>
                <a:latin typeface="Tahoma" pitchFamily="34" charset="0"/>
                <a:ea typeface="Tahoma" pitchFamily="34" charset="0"/>
                <a:cs typeface="Tahoma" pitchFamily="34" charset="0"/>
                <a:sym typeface="Copperplate"/>
              </a:rPr>
              <a:t>		</a:t>
            </a:r>
            <a:r>
              <a:rPr lang="en-US" sz="2400" b="1" dirty="0">
                <a:solidFill>
                  <a:schemeClr val="accent2">
                    <a:lumMod val="50000"/>
                  </a:schemeClr>
                </a:solidFill>
                <a:latin typeface="Tahoma" pitchFamily="34" charset="0"/>
                <a:ea typeface="Tahoma" pitchFamily="34" charset="0"/>
                <a:cs typeface="Tahoma" pitchFamily="34" charset="0"/>
                <a:sym typeface="Copperplate"/>
              </a:rPr>
              <a:t>Dynamic wait is implemented using the </a:t>
            </a:r>
            <a:r>
              <a:rPr lang="en-US" sz="2400" b="1" i="1" dirty="0">
                <a:solidFill>
                  <a:schemeClr val="accent2">
                    <a:lumMod val="50000"/>
                  </a:schemeClr>
                </a:solidFill>
                <a:latin typeface="Tahoma" pitchFamily="34" charset="0"/>
                <a:ea typeface="Tahoma" pitchFamily="34" charset="0"/>
                <a:cs typeface="Tahoma" pitchFamily="34" charset="0"/>
                <a:sym typeface="Copperplate"/>
              </a:rPr>
              <a:t>WAIT INTERFACE</a:t>
            </a:r>
          </a:p>
          <a:p>
            <a:pPr lvl="1" eaLnBrk="1" hangingPunct="1">
              <a:buNone/>
            </a:pPr>
            <a:r>
              <a:rPr lang="en-US" sz="2400" b="1" dirty="0">
                <a:solidFill>
                  <a:schemeClr val="accent2">
                    <a:lumMod val="50000"/>
                  </a:schemeClr>
                </a:solidFill>
                <a:latin typeface="Tahoma" pitchFamily="34" charset="0"/>
                <a:ea typeface="Tahoma" pitchFamily="34" charset="0"/>
                <a:cs typeface="Tahoma" pitchFamily="34" charset="0"/>
                <a:sym typeface="Copperplate"/>
              </a:rPr>
              <a:t>	Whether STATIC or DYNAMIC wait, the essence is to synchronize the script with the AUT. De-synchronization created EXCEPTION.</a:t>
            </a:r>
            <a:endParaRPr lang="en-IN" sz="2400" b="1" dirty="0">
              <a:solidFill>
                <a:schemeClr val="accent2">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defTabSz="914400">
              <a:spcBef>
                <a:spcPct val="50000"/>
              </a:spcBef>
            </a:pPr>
            <a:r>
              <a:rPr lang="en-US" sz="2900" b="1" dirty="0">
                <a:latin typeface="Arial" pitchFamily="34" charset="0"/>
                <a:cs typeface="Arial" pitchFamily="34" charset="0"/>
              </a:rPr>
              <a:t>Wait Interface – Implicit &amp; Explicit Waits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264" y="626567"/>
            <a:ext cx="13177837" cy="6768752"/>
          </a:xfrm>
        </p:spPr>
        <p:txBody>
          <a:bodyPr/>
          <a:lstStyle/>
          <a:p>
            <a:pPr lvl="1" eaLnBrk="1" hangingPunct="1"/>
            <a:endParaRPr lang="en-US"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r>
              <a:rPr lang="en-US" dirty="0">
                <a:solidFill>
                  <a:schemeClr val="accent2">
                    <a:lumMod val="50000"/>
                  </a:schemeClr>
                </a:solidFill>
                <a:latin typeface="Tahoma" pitchFamily="34" charset="0"/>
                <a:ea typeface="Tahoma" pitchFamily="34" charset="0"/>
                <a:cs typeface="Tahoma" pitchFamily="34" charset="0"/>
                <a:sym typeface="Copperplate"/>
              </a:rPr>
              <a:t>Used for synchronizing tests</a:t>
            </a:r>
          </a:p>
          <a:p>
            <a:pPr lvl="1" eaLnBrk="1" hangingPunct="1"/>
            <a:r>
              <a:rPr lang="en-US" dirty="0">
                <a:solidFill>
                  <a:schemeClr val="accent2">
                    <a:lumMod val="50000"/>
                  </a:schemeClr>
                </a:solidFill>
                <a:latin typeface="Tahoma" pitchFamily="34" charset="0"/>
                <a:ea typeface="Tahoma" pitchFamily="34" charset="0"/>
                <a:cs typeface="Tahoma" pitchFamily="34" charset="0"/>
                <a:sym typeface="Copperplate"/>
              </a:rPr>
              <a:t>Selenium WebDriver will try to find the Web Element in the DOM using the IMPLICIT wait defined. If it does not find the element in DOM in the specified time period defined with IMPLICIT wait, it will search once more before throwing </a:t>
            </a:r>
            <a:r>
              <a:rPr lang="en-US" i="1" dirty="0">
                <a:solidFill>
                  <a:schemeClr val="accent2">
                    <a:lumMod val="50000"/>
                  </a:schemeClr>
                </a:solidFill>
                <a:latin typeface="Tahoma" pitchFamily="34" charset="0"/>
                <a:ea typeface="Tahoma" pitchFamily="34" charset="0"/>
                <a:cs typeface="Tahoma" pitchFamily="34" charset="0"/>
                <a:sym typeface="Copperplate"/>
              </a:rPr>
              <a:t>NoSuchElement exception</a:t>
            </a:r>
          </a:p>
          <a:p>
            <a:pPr lvl="1" eaLnBrk="1" hangingPunct="1"/>
            <a:r>
              <a:rPr lang="en-US" dirty="0">
                <a:solidFill>
                  <a:schemeClr val="accent2">
                    <a:lumMod val="50000"/>
                  </a:schemeClr>
                </a:solidFill>
                <a:latin typeface="Tahoma" pitchFamily="34" charset="0"/>
                <a:ea typeface="Tahoma" pitchFamily="34" charset="0"/>
                <a:cs typeface="Tahoma" pitchFamily="34" charset="0"/>
                <a:sym typeface="Copperplate"/>
              </a:rPr>
              <a:t>IMPLICIT wait pools the DOM for certain number of times. The default setting is 0.</a:t>
            </a:r>
          </a:p>
          <a:p>
            <a:pPr lvl="1" eaLnBrk="1" hangingPunct="1"/>
            <a:r>
              <a:rPr lang="en-US" dirty="0">
                <a:solidFill>
                  <a:schemeClr val="accent2">
                    <a:lumMod val="50000"/>
                  </a:schemeClr>
                </a:solidFill>
                <a:latin typeface="Tahoma" pitchFamily="34" charset="0"/>
                <a:ea typeface="Tahoma" pitchFamily="34" charset="0"/>
                <a:cs typeface="Tahoma" pitchFamily="34" charset="0"/>
                <a:sym typeface="Copperplate"/>
              </a:rPr>
              <a:t>Implicit wait is implemented universally for all </a:t>
            </a:r>
            <a:r>
              <a:rPr lang="en-US" i="1" dirty="0">
                <a:solidFill>
                  <a:schemeClr val="accent2">
                    <a:lumMod val="50000"/>
                  </a:schemeClr>
                </a:solidFill>
                <a:latin typeface="Tahoma" pitchFamily="34" charset="0"/>
                <a:ea typeface="Tahoma" pitchFamily="34" charset="0"/>
                <a:cs typeface="Tahoma" pitchFamily="34" charset="0"/>
                <a:sym typeface="Copperplate"/>
              </a:rPr>
              <a:t>findelements or findelement methods</a:t>
            </a:r>
            <a:r>
              <a:rPr lang="en-US" dirty="0">
                <a:solidFill>
                  <a:schemeClr val="accent2">
                    <a:lumMod val="50000"/>
                  </a:schemeClr>
                </a:solidFill>
                <a:latin typeface="Tahoma" pitchFamily="34" charset="0"/>
                <a:ea typeface="Tahoma" pitchFamily="34" charset="0"/>
                <a:cs typeface="Tahoma" pitchFamily="34" charset="0"/>
                <a:sym typeface="Copperplate"/>
              </a:rPr>
              <a:t> present in a class file</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lvl="1" eaLnBrk="1" hangingPunct="1">
              <a:buNone/>
            </a:pPr>
            <a:r>
              <a:rPr lang="en-US" sz="2900" b="1" dirty="0">
                <a:latin typeface="Arial" pitchFamily="34" charset="0"/>
                <a:ea typeface="Tahoma" pitchFamily="34" charset="0"/>
                <a:cs typeface="Arial" pitchFamily="34" charset="0"/>
                <a:sym typeface="Copperplate"/>
              </a:rPr>
              <a:t>Implicit Wait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264" y="626567"/>
            <a:ext cx="13177837" cy="6768752"/>
          </a:xfrm>
        </p:spPr>
        <p:txBody>
          <a:bodyPr/>
          <a:lstStyle/>
          <a:p>
            <a:pPr lvl="1" eaLnBrk="1" hangingPunct="1">
              <a:buNone/>
            </a:pPr>
            <a:endParaRPr lang="en-US" b="1"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None/>
            </a:pPr>
            <a:r>
              <a:rPr lang="en-US" b="1" dirty="0">
                <a:solidFill>
                  <a:schemeClr val="accent2">
                    <a:lumMod val="50000"/>
                  </a:schemeClr>
                </a:solidFill>
                <a:latin typeface="Tahoma" pitchFamily="34" charset="0"/>
                <a:ea typeface="Tahoma" pitchFamily="34" charset="0"/>
                <a:cs typeface="Tahoma" pitchFamily="34" charset="0"/>
                <a:sym typeface="Copperplate"/>
              </a:rPr>
              <a:t>Implicit Wait</a:t>
            </a:r>
          </a:p>
          <a:p>
            <a:pPr lvl="1" eaLnBrk="1" hangingPunct="1">
              <a:buNone/>
            </a:pP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r>
              <a:rPr lang="en-US" dirty="0">
                <a:solidFill>
                  <a:schemeClr val="accent2">
                    <a:lumMod val="50000"/>
                  </a:schemeClr>
                </a:solidFill>
                <a:latin typeface="Tahoma" pitchFamily="34" charset="0"/>
                <a:ea typeface="Tahoma" pitchFamily="34" charset="0"/>
                <a:cs typeface="Tahoma" pitchFamily="34" charset="0"/>
                <a:sym typeface="Copperplate"/>
              </a:rPr>
              <a:t>Selenium WebDriver provides the </a:t>
            </a:r>
            <a:r>
              <a:rPr lang="en-US" b="1" i="1" dirty="0" err="1">
                <a:solidFill>
                  <a:schemeClr val="accent2">
                    <a:lumMod val="50000"/>
                  </a:schemeClr>
                </a:solidFill>
                <a:latin typeface="Tahoma" pitchFamily="34" charset="0"/>
                <a:ea typeface="Tahoma" pitchFamily="34" charset="0"/>
                <a:cs typeface="Tahoma" pitchFamily="34" charset="0"/>
                <a:sym typeface="Copperplate"/>
              </a:rPr>
              <a:t>TimeUnit</a:t>
            </a:r>
            <a:r>
              <a:rPr lang="en-US" i="1" dirty="0">
                <a:solidFill>
                  <a:schemeClr val="accent2">
                    <a:lumMod val="50000"/>
                  </a:schemeClr>
                </a:solidFill>
                <a:latin typeface="Tahoma" pitchFamily="34" charset="0"/>
                <a:ea typeface="Tahoma" pitchFamily="34" charset="0"/>
                <a:cs typeface="Tahoma" pitchFamily="34" charset="0"/>
                <a:sym typeface="Copperplate"/>
              </a:rPr>
              <a:t> interface </a:t>
            </a:r>
            <a:r>
              <a:rPr lang="en-US" dirty="0">
                <a:solidFill>
                  <a:schemeClr val="accent2">
                    <a:lumMod val="50000"/>
                  </a:schemeClr>
                </a:solidFill>
                <a:latin typeface="Tahoma" pitchFamily="34" charset="0"/>
                <a:ea typeface="Tahoma" pitchFamily="34" charset="0"/>
                <a:cs typeface="Tahoma" pitchFamily="34" charset="0"/>
                <a:sym typeface="Copperplate"/>
              </a:rPr>
              <a:t>to configure IMPLICIT wait. </a:t>
            </a:r>
            <a:r>
              <a:rPr lang="en-US" b="1" i="1" dirty="0" err="1">
                <a:solidFill>
                  <a:schemeClr val="accent2">
                    <a:lumMod val="50000"/>
                  </a:schemeClr>
                </a:solidFill>
                <a:latin typeface="Tahoma" pitchFamily="34" charset="0"/>
                <a:ea typeface="Tahoma" pitchFamily="34" charset="0"/>
                <a:cs typeface="Tahoma" pitchFamily="34" charset="0"/>
                <a:sym typeface="Copperplate"/>
              </a:rPr>
              <a:t>TimeUnit</a:t>
            </a:r>
            <a:r>
              <a:rPr lang="en-US" b="1" i="1" dirty="0">
                <a:solidFill>
                  <a:schemeClr val="accent2">
                    <a:lumMod val="50000"/>
                  </a:schemeClr>
                </a:solidFill>
                <a:latin typeface="Tahoma" pitchFamily="34" charset="0"/>
                <a:ea typeface="Tahoma" pitchFamily="34" charset="0"/>
                <a:cs typeface="Tahoma" pitchFamily="34" charset="0"/>
                <a:sym typeface="Copperplate"/>
              </a:rPr>
              <a:t> interface </a:t>
            </a:r>
            <a:r>
              <a:rPr lang="en-US" dirty="0">
                <a:solidFill>
                  <a:schemeClr val="accent2">
                    <a:lumMod val="50000"/>
                  </a:schemeClr>
                </a:solidFill>
                <a:latin typeface="Tahoma" pitchFamily="34" charset="0"/>
                <a:ea typeface="Tahoma" pitchFamily="34" charset="0"/>
                <a:cs typeface="Tahoma" pitchFamily="34" charset="0"/>
                <a:sym typeface="Copperplate"/>
              </a:rPr>
              <a:t>has an </a:t>
            </a:r>
            <a:r>
              <a:rPr lang="en-US" i="1" dirty="0">
                <a:solidFill>
                  <a:schemeClr val="accent2">
                    <a:lumMod val="50000"/>
                  </a:schemeClr>
                </a:solidFill>
                <a:latin typeface="Tahoma" pitchFamily="34" charset="0"/>
                <a:ea typeface="Tahoma" pitchFamily="34" charset="0"/>
                <a:cs typeface="Tahoma" pitchFamily="34" charset="0"/>
                <a:sym typeface="Copperplate"/>
              </a:rPr>
              <a:t>implicitlywait method </a:t>
            </a:r>
            <a:r>
              <a:rPr lang="en-US" dirty="0">
                <a:solidFill>
                  <a:schemeClr val="accent2">
                    <a:lumMod val="50000"/>
                  </a:schemeClr>
                </a:solidFill>
                <a:latin typeface="Tahoma" pitchFamily="34" charset="0"/>
                <a:ea typeface="Tahoma" pitchFamily="34" charset="0"/>
                <a:cs typeface="Tahoma" pitchFamily="34" charset="0"/>
                <a:sym typeface="Copperplate"/>
              </a:rPr>
              <a:t>which is used to carry out IMPLICIT wait.</a:t>
            </a:r>
          </a:p>
          <a:p>
            <a:pPr lvl="1" eaLnBrk="1" hangingPunct="1"/>
            <a:r>
              <a:rPr lang="en-US" dirty="0">
                <a:solidFill>
                  <a:schemeClr val="accent2">
                    <a:lumMod val="50000"/>
                  </a:schemeClr>
                </a:solidFill>
                <a:latin typeface="Tahoma" pitchFamily="34" charset="0"/>
                <a:ea typeface="Tahoma" pitchFamily="34" charset="0"/>
                <a:cs typeface="Tahoma" pitchFamily="34" charset="0"/>
                <a:sym typeface="Copperplate"/>
              </a:rPr>
              <a:t>Need to avoid using IMPLICIT wait as it will wait for every element to appear in the DOM . </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lvl="1" eaLnBrk="1" hangingPunct="1">
              <a:buNone/>
            </a:pPr>
            <a:r>
              <a:rPr lang="en-US" sz="2900" b="1" dirty="0">
                <a:latin typeface="Arial" pitchFamily="34" charset="0"/>
                <a:ea typeface="Tahoma" pitchFamily="34" charset="0"/>
                <a:cs typeface="Arial" pitchFamily="34" charset="0"/>
                <a:sym typeface="Copperplate"/>
              </a:rPr>
              <a:t>Implicit Wait – Contd.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264" y="626567"/>
            <a:ext cx="13177837" cy="6768752"/>
          </a:xfrm>
        </p:spPr>
        <p:txBody>
          <a:bodyPr/>
          <a:lstStyle/>
          <a:p>
            <a:pPr lvl="1" eaLnBrk="1" hangingPunct="1">
              <a:buFont typeface="Wingdings" pitchFamily="2" charset="2"/>
              <a:buChar char="ü"/>
            </a:pPr>
            <a:endParaRPr lang="en-US" b="1"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Font typeface="Wingdings" pitchFamily="2" charset="2"/>
              <a:buChar char="ü"/>
            </a:pPr>
            <a:r>
              <a:rPr lang="en-US" b="1" dirty="0">
                <a:solidFill>
                  <a:schemeClr val="accent2">
                    <a:lumMod val="50000"/>
                  </a:schemeClr>
                </a:solidFill>
                <a:latin typeface="Tahoma" pitchFamily="34" charset="0"/>
                <a:ea typeface="Tahoma" pitchFamily="34" charset="0"/>
                <a:cs typeface="Tahoma" pitchFamily="34" charset="0"/>
                <a:sym typeface="Copperplate"/>
              </a:rPr>
              <a:t>Explicit Wait</a:t>
            </a:r>
          </a:p>
          <a:p>
            <a:pPr lvl="1" eaLnBrk="1" hangingPunct="1">
              <a:buFont typeface="Wingdings" pitchFamily="2" charset="2"/>
              <a:buChar char="ü"/>
            </a:pPr>
            <a:r>
              <a:rPr lang="en-IN" b="1" dirty="0">
                <a:solidFill>
                  <a:schemeClr val="accent2">
                    <a:lumMod val="50000"/>
                  </a:schemeClr>
                </a:solidFill>
                <a:latin typeface="Tahoma" pitchFamily="34" charset="0"/>
                <a:ea typeface="Tahoma" pitchFamily="34" charset="0"/>
                <a:cs typeface="Tahoma" pitchFamily="34" charset="0"/>
                <a:sym typeface="Copperplate"/>
              </a:rPr>
              <a:t>ExpectedCondition Interface and ExpectedConditions class</a:t>
            </a:r>
          </a:p>
          <a:p>
            <a:pPr lvl="1" eaLnBrk="1" hangingPunct="1">
              <a:buFont typeface="Wingdings" pitchFamily="2" charset="2"/>
              <a:buChar char="ü"/>
            </a:pPr>
            <a:r>
              <a:rPr lang="en-IN" b="1" dirty="0">
                <a:solidFill>
                  <a:schemeClr val="accent2">
                    <a:lumMod val="50000"/>
                  </a:schemeClr>
                </a:solidFill>
                <a:latin typeface="Tahoma" pitchFamily="34" charset="0"/>
                <a:ea typeface="Tahoma" pitchFamily="34" charset="0"/>
                <a:cs typeface="Tahoma" pitchFamily="34" charset="0"/>
                <a:sym typeface="Copperplate"/>
              </a:rPr>
              <a:t>WebDriver.Timeout Interface</a:t>
            </a:r>
          </a:p>
          <a:p>
            <a:pPr lvl="1" eaLnBrk="1" hangingPunct="1">
              <a:buFont typeface="Wingdings" pitchFamily="2" charset="2"/>
              <a:buChar char="ü"/>
            </a:pPr>
            <a:r>
              <a:rPr lang="en-IN" b="1" dirty="0">
                <a:solidFill>
                  <a:schemeClr val="accent2">
                    <a:lumMod val="50000"/>
                  </a:schemeClr>
                </a:solidFill>
                <a:latin typeface="Tahoma" pitchFamily="34" charset="0"/>
                <a:ea typeface="Tahoma" pitchFamily="34" charset="0"/>
                <a:cs typeface="Tahoma" pitchFamily="34" charset="0"/>
                <a:sym typeface="Copperplate"/>
              </a:rPr>
              <a:t>WaitUntil Condition</a:t>
            </a:r>
          </a:p>
          <a:p>
            <a:pPr lvl="1" eaLnBrk="1" hangingPunct="1">
              <a:buNone/>
            </a:pPr>
            <a:endParaRPr lang="en-US" b="1" dirty="0">
              <a:solidFill>
                <a:schemeClr val="accent2">
                  <a:lumMod val="50000"/>
                </a:schemeClr>
              </a:solidFill>
              <a:latin typeface="Tahoma" pitchFamily="34" charset="0"/>
              <a:ea typeface="Tahoma" pitchFamily="34" charset="0"/>
              <a:cs typeface="Tahoma" pitchFamily="34" charset="0"/>
              <a:sym typeface="Copperplate"/>
            </a:endParaRPr>
          </a:p>
          <a:p>
            <a:pPr lvl="1" eaLnBrk="1" hangingPunct="1"/>
            <a:r>
              <a:rPr lang="en-US" sz="2400" dirty="0">
                <a:solidFill>
                  <a:schemeClr val="accent2">
                    <a:lumMod val="50000"/>
                  </a:schemeClr>
                </a:solidFill>
                <a:latin typeface="Tahoma" pitchFamily="34" charset="0"/>
                <a:ea typeface="Tahoma" pitchFamily="34" charset="0"/>
                <a:cs typeface="Tahoma" pitchFamily="34" charset="0"/>
                <a:sym typeface="Copperplate"/>
              </a:rPr>
              <a:t>A better way to provide dynamic wait.</a:t>
            </a:r>
          </a:p>
          <a:p>
            <a:pPr lvl="1" eaLnBrk="1" hangingPunct="1"/>
            <a:r>
              <a:rPr lang="en-US" sz="2400" dirty="0">
                <a:solidFill>
                  <a:schemeClr val="accent2">
                    <a:lumMod val="50000"/>
                  </a:schemeClr>
                </a:solidFill>
                <a:latin typeface="Tahoma" pitchFamily="34" charset="0"/>
                <a:ea typeface="Tahoma" pitchFamily="34" charset="0"/>
                <a:cs typeface="Tahoma" pitchFamily="34" charset="0"/>
                <a:sym typeface="Copperplate"/>
              </a:rPr>
              <a:t>Unlike implicit wait, we can use and write pre-defined and custom conditions for wait before proceeding further in the code</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lvl="1" eaLnBrk="1" hangingPunct="1">
              <a:buNone/>
            </a:pPr>
            <a:r>
              <a:rPr lang="en-US" sz="2900" b="1" dirty="0">
                <a:latin typeface="Arial" pitchFamily="34" charset="0"/>
                <a:ea typeface="Tahoma" pitchFamily="34" charset="0"/>
                <a:cs typeface="Arial" pitchFamily="34" charset="0"/>
                <a:sym typeface="Copperplate"/>
              </a:rPr>
              <a:t>Explicit Wait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264" y="626567"/>
            <a:ext cx="13177837" cy="6768752"/>
          </a:xfrm>
        </p:spPr>
        <p:txBody>
          <a:bodyPr/>
          <a:lstStyle/>
          <a:p>
            <a:pPr lvl="1" eaLnBrk="1" hangingPunct="1"/>
            <a:endParaRPr lang="en-US" sz="2400"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r>
              <a:rPr lang="en-US" sz="2400" dirty="0">
                <a:solidFill>
                  <a:schemeClr val="accent2">
                    <a:lumMod val="50000"/>
                  </a:schemeClr>
                </a:solidFill>
                <a:latin typeface="Tahoma" pitchFamily="34" charset="0"/>
                <a:ea typeface="Tahoma" pitchFamily="34" charset="0"/>
                <a:cs typeface="Tahoma" pitchFamily="34" charset="0"/>
                <a:sym typeface="Copperplate"/>
              </a:rPr>
              <a:t>Selenium WebDriver provides </a:t>
            </a:r>
            <a:r>
              <a:rPr lang="en-US" sz="2400" b="1" i="1" dirty="0">
                <a:solidFill>
                  <a:schemeClr val="accent2">
                    <a:lumMod val="50000"/>
                  </a:schemeClr>
                </a:solidFill>
                <a:latin typeface="Tahoma" pitchFamily="34" charset="0"/>
                <a:ea typeface="Tahoma" pitchFamily="34" charset="0"/>
                <a:cs typeface="Tahoma" pitchFamily="34" charset="0"/>
                <a:sym typeface="Copperplate"/>
              </a:rPr>
              <a:t>WebDriverWait class </a:t>
            </a:r>
            <a:r>
              <a:rPr lang="en-US" sz="2400" dirty="0">
                <a:solidFill>
                  <a:schemeClr val="accent2">
                    <a:lumMod val="50000"/>
                  </a:schemeClr>
                </a:solidFill>
                <a:latin typeface="Tahoma" pitchFamily="34" charset="0"/>
                <a:ea typeface="Tahoma" pitchFamily="34" charset="0"/>
                <a:cs typeface="Tahoma" pitchFamily="34" charset="0"/>
                <a:sym typeface="Copperplate"/>
              </a:rPr>
              <a:t>and </a:t>
            </a:r>
            <a:r>
              <a:rPr lang="en-US" sz="2400" b="1" i="1" dirty="0">
                <a:solidFill>
                  <a:schemeClr val="accent2">
                    <a:lumMod val="50000"/>
                  </a:schemeClr>
                </a:solidFill>
                <a:latin typeface="Tahoma" pitchFamily="34" charset="0"/>
                <a:ea typeface="Tahoma" pitchFamily="34" charset="0"/>
                <a:cs typeface="Tahoma" pitchFamily="34" charset="0"/>
                <a:sym typeface="Copperplate"/>
              </a:rPr>
              <a:t>ExpectedConditions class </a:t>
            </a:r>
            <a:r>
              <a:rPr lang="en-US" sz="2400" dirty="0">
                <a:solidFill>
                  <a:schemeClr val="accent2">
                    <a:lumMod val="50000"/>
                  </a:schemeClr>
                </a:solidFill>
                <a:latin typeface="Tahoma" pitchFamily="34" charset="0"/>
                <a:ea typeface="Tahoma" pitchFamily="34" charset="0"/>
                <a:cs typeface="Tahoma" pitchFamily="34" charset="0"/>
                <a:sym typeface="Copperplate"/>
              </a:rPr>
              <a:t>to implement EXPLICIT wait.</a:t>
            </a:r>
          </a:p>
          <a:p>
            <a:pPr lvl="1" eaLnBrk="1" hangingPunct="1"/>
            <a:r>
              <a:rPr lang="en-US" sz="2400" b="1" i="1" dirty="0">
                <a:solidFill>
                  <a:schemeClr val="accent2">
                    <a:lumMod val="50000"/>
                  </a:schemeClr>
                </a:solidFill>
                <a:latin typeface="Tahoma" pitchFamily="34" charset="0"/>
                <a:ea typeface="Tahoma" pitchFamily="34" charset="0"/>
                <a:cs typeface="Tahoma" pitchFamily="34" charset="0"/>
                <a:sym typeface="Copperplate"/>
              </a:rPr>
              <a:t>ExpectedCondition</a:t>
            </a:r>
            <a:r>
              <a:rPr lang="en-US" sz="2400" b="1" dirty="0">
                <a:solidFill>
                  <a:schemeClr val="accent2">
                    <a:lumMod val="50000"/>
                  </a:schemeClr>
                </a:solidFill>
                <a:latin typeface="Tahoma" pitchFamily="34" charset="0"/>
                <a:ea typeface="Tahoma" pitchFamily="34" charset="0"/>
                <a:cs typeface="Tahoma" pitchFamily="34" charset="0"/>
                <a:sym typeface="Copperplate"/>
              </a:rPr>
              <a:t> is </a:t>
            </a:r>
            <a:r>
              <a:rPr lang="en-US" sz="2400" dirty="0">
                <a:solidFill>
                  <a:schemeClr val="accent2">
                    <a:lumMod val="50000"/>
                  </a:schemeClr>
                </a:solidFill>
                <a:latin typeface="Tahoma" pitchFamily="34" charset="0"/>
                <a:ea typeface="Tahoma" pitchFamily="34" charset="0"/>
                <a:cs typeface="Tahoma" pitchFamily="34" charset="0"/>
                <a:sym typeface="Copperplate"/>
              </a:rPr>
              <a:t>an interface in Selenium WebDriver API which gets implemented in </a:t>
            </a:r>
            <a:r>
              <a:rPr lang="en-US" sz="2400" b="1" i="1" dirty="0">
                <a:solidFill>
                  <a:schemeClr val="accent2">
                    <a:lumMod val="50000"/>
                  </a:schemeClr>
                </a:solidFill>
                <a:latin typeface="Tahoma" pitchFamily="34" charset="0"/>
                <a:ea typeface="Tahoma" pitchFamily="34" charset="0"/>
                <a:cs typeface="Tahoma" pitchFamily="34" charset="0"/>
                <a:sym typeface="Copperplate"/>
              </a:rPr>
              <a:t>ExpectedConditions class</a:t>
            </a:r>
            <a:r>
              <a:rPr lang="en-US" sz="2400" dirty="0">
                <a:solidFill>
                  <a:schemeClr val="accent2">
                    <a:lumMod val="50000"/>
                  </a:schemeClr>
                </a:solidFill>
                <a:latin typeface="Tahoma" pitchFamily="34" charset="0"/>
                <a:ea typeface="Tahoma" pitchFamily="34" charset="0"/>
                <a:cs typeface="Tahoma" pitchFamily="34" charset="0"/>
                <a:sym typeface="Copperplate"/>
              </a:rPr>
              <a:t>. </a:t>
            </a:r>
          </a:p>
          <a:p>
            <a:pPr lvl="1"/>
            <a:r>
              <a:rPr lang="en-US" sz="2400" dirty="0">
                <a:solidFill>
                  <a:schemeClr val="accent2">
                    <a:lumMod val="50000"/>
                  </a:schemeClr>
                </a:solidFill>
                <a:latin typeface="Tahoma" pitchFamily="34" charset="0"/>
                <a:ea typeface="Tahoma" pitchFamily="34" charset="0"/>
                <a:cs typeface="Tahoma" pitchFamily="34" charset="0"/>
                <a:sym typeface="Copperplate"/>
              </a:rPr>
              <a:t>This class provides set of pre-defined conditions to wait for; before proceeding further in the code. Refer </a:t>
            </a:r>
            <a:r>
              <a:rPr lang="en-US" sz="2400" dirty="0">
                <a:solidFill>
                  <a:schemeClr val="accent2">
                    <a:lumMod val="50000"/>
                  </a:schemeClr>
                </a:solidFill>
                <a:latin typeface="Tahoma" pitchFamily="34" charset="0"/>
                <a:ea typeface="Tahoma" pitchFamily="34" charset="0"/>
                <a:cs typeface="Tahoma" pitchFamily="34" charset="0"/>
                <a:sym typeface="Wingdings" panose="05000000000000000000" pitchFamily="2" charset="2"/>
              </a:rPr>
              <a:t> https://www.selenium.dev/selenium/docs/api/py/webdriver_support/selenium.webdriver.support.expected_conditions.html?highlight=expected%20conditions#module-selenium.webdriver.support.expected_conditions</a:t>
            </a:r>
            <a:endParaRPr lang="en-US" sz="2400" dirty="0">
              <a:solidFill>
                <a:schemeClr val="accent2">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lvl="1" eaLnBrk="1" hangingPunct="1">
              <a:buNone/>
            </a:pPr>
            <a:r>
              <a:rPr lang="en-US" sz="2900" b="1" dirty="0">
                <a:latin typeface="Calibri" pitchFamily="34" charset="0"/>
                <a:ea typeface="Tahoma" pitchFamily="34" charset="0"/>
                <a:cs typeface="Tahoma" pitchFamily="34" charset="0"/>
                <a:sym typeface="Copperplate"/>
              </a:rPr>
              <a:t>WebDriverWait class</a:t>
            </a:r>
          </a:p>
        </p:txBody>
      </p:sp>
      <p:pic>
        <p:nvPicPr>
          <p:cNvPr id="2" name="Picture 1">
            <a:extLst>
              <a:ext uri="{FF2B5EF4-FFF2-40B4-BE49-F238E27FC236}">
                <a16:creationId xmlns:a16="http://schemas.microsoft.com/office/drawing/2014/main" id="{B572DBCE-B334-46EA-876F-44700DB16F4F}"/>
              </a:ext>
            </a:extLst>
          </p:cNvPr>
          <p:cNvPicPr>
            <a:picLocks noChangeAspect="1"/>
          </p:cNvPicPr>
          <p:nvPr/>
        </p:nvPicPr>
        <p:blipFill>
          <a:blip r:embed="rId3"/>
          <a:stretch>
            <a:fillRect/>
          </a:stretch>
        </p:blipFill>
        <p:spPr>
          <a:xfrm>
            <a:off x="8226152" y="4370983"/>
            <a:ext cx="4812243" cy="2886154"/>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264" y="626567"/>
            <a:ext cx="13177837" cy="6768752"/>
          </a:xfrm>
        </p:spPr>
        <p:txBody>
          <a:bodyPr/>
          <a:lstStyle/>
          <a:p>
            <a:pPr lvl="1" eaLnBrk="1" hangingPunct="1">
              <a:buFont typeface="Arial" pitchFamily="34" charset="0"/>
              <a:buChar char="•"/>
            </a:pPr>
            <a:endParaRPr lang="en-US" sz="2400" i="1"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Font typeface="Arial" pitchFamily="34" charset="0"/>
              <a:buChar char="•"/>
            </a:pPr>
            <a:r>
              <a:rPr lang="en-US" b="1" i="1" dirty="0">
                <a:solidFill>
                  <a:schemeClr val="accent2">
                    <a:lumMod val="50000"/>
                  </a:schemeClr>
                </a:solidFill>
                <a:latin typeface="Tahoma" pitchFamily="34" charset="0"/>
                <a:ea typeface="Tahoma" pitchFamily="34" charset="0"/>
                <a:cs typeface="Tahoma" pitchFamily="34" charset="0"/>
                <a:sym typeface="Copperplate"/>
              </a:rPr>
              <a:t>WebDriverWait </a:t>
            </a:r>
            <a:r>
              <a:rPr lang="en-US" b="1" dirty="0">
                <a:solidFill>
                  <a:schemeClr val="accent2">
                    <a:lumMod val="50000"/>
                  </a:schemeClr>
                </a:solidFill>
                <a:latin typeface="Tahoma" pitchFamily="34" charset="0"/>
                <a:ea typeface="Tahoma" pitchFamily="34" charset="0"/>
                <a:cs typeface="Tahoma" pitchFamily="34" charset="0"/>
                <a:sym typeface="Copperplate"/>
              </a:rPr>
              <a:t> </a:t>
            </a:r>
            <a:r>
              <a:rPr lang="en-US" dirty="0">
                <a:solidFill>
                  <a:schemeClr val="accent2">
                    <a:lumMod val="50000"/>
                  </a:schemeClr>
                </a:solidFill>
                <a:latin typeface="Tahoma" pitchFamily="34" charset="0"/>
                <a:ea typeface="Tahoma" pitchFamily="34" charset="0"/>
                <a:cs typeface="Tahoma" pitchFamily="34" charset="0"/>
                <a:sym typeface="Copperplate"/>
              </a:rPr>
              <a:t>instance created will pass the WebDriver instance and the </a:t>
            </a:r>
            <a:r>
              <a:rPr lang="en-US" b="1" i="1" dirty="0" err="1">
                <a:solidFill>
                  <a:schemeClr val="accent2">
                    <a:lumMod val="50000"/>
                  </a:schemeClr>
                </a:solidFill>
                <a:latin typeface="Tahoma" pitchFamily="34" charset="0"/>
                <a:ea typeface="Tahoma" pitchFamily="34" charset="0"/>
                <a:cs typeface="Tahoma" pitchFamily="34" charset="0"/>
                <a:sym typeface="Copperplate"/>
              </a:rPr>
              <a:t>TimeOut</a:t>
            </a:r>
            <a:r>
              <a:rPr lang="en-US" b="1" i="1" dirty="0">
                <a:solidFill>
                  <a:schemeClr val="accent2">
                    <a:lumMod val="50000"/>
                  </a:schemeClr>
                </a:solidFill>
                <a:latin typeface="Tahoma" pitchFamily="34" charset="0"/>
                <a:ea typeface="Tahoma" pitchFamily="34" charset="0"/>
                <a:cs typeface="Tahoma" pitchFamily="34" charset="0"/>
                <a:sym typeface="Copperplate"/>
              </a:rPr>
              <a:t> </a:t>
            </a:r>
            <a:r>
              <a:rPr lang="en-US" dirty="0">
                <a:solidFill>
                  <a:schemeClr val="accent2">
                    <a:lumMod val="50000"/>
                  </a:schemeClr>
                </a:solidFill>
                <a:latin typeface="Tahoma" pitchFamily="34" charset="0"/>
                <a:ea typeface="Tahoma" pitchFamily="34" charset="0"/>
                <a:cs typeface="Tahoma" pitchFamily="34" charset="0"/>
                <a:sym typeface="Copperplate"/>
              </a:rPr>
              <a:t> for wait.</a:t>
            </a:r>
          </a:p>
          <a:p>
            <a:pPr lvl="1" eaLnBrk="1" hangingPunct="1">
              <a:buFont typeface="Arial" pitchFamily="34" charset="0"/>
              <a:buChar char="•"/>
            </a:pPr>
            <a:r>
              <a:rPr lang="en-US" dirty="0">
                <a:solidFill>
                  <a:schemeClr val="accent2">
                    <a:lumMod val="50000"/>
                  </a:schemeClr>
                </a:solidFill>
                <a:latin typeface="Tahoma" pitchFamily="34" charset="0"/>
                <a:ea typeface="Tahoma" pitchFamily="34" charset="0"/>
                <a:cs typeface="Tahoma" pitchFamily="34" charset="0"/>
                <a:sym typeface="Copperplate"/>
              </a:rPr>
              <a:t>The </a:t>
            </a:r>
            <a:r>
              <a:rPr lang="en-US" b="1" i="1" dirty="0" err="1">
                <a:solidFill>
                  <a:schemeClr val="accent2">
                    <a:lumMod val="50000"/>
                  </a:schemeClr>
                </a:solidFill>
                <a:latin typeface="Tahoma" pitchFamily="34" charset="0"/>
                <a:ea typeface="Tahoma" pitchFamily="34" charset="0"/>
                <a:cs typeface="Tahoma" pitchFamily="34" charset="0"/>
                <a:sym typeface="Copperplate"/>
              </a:rPr>
              <a:t>ExpectedCondition</a:t>
            </a:r>
            <a:r>
              <a:rPr lang="en-US" b="1" dirty="0">
                <a:solidFill>
                  <a:schemeClr val="accent2">
                    <a:lumMod val="50000"/>
                  </a:schemeClr>
                </a:solidFill>
                <a:latin typeface="Tahoma" pitchFamily="34" charset="0"/>
                <a:ea typeface="Tahoma" pitchFamily="34" charset="0"/>
                <a:cs typeface="Tahoma" pitchFamily="34" charset="0"/>
                <a:sym typeface="Copperplate"/>
              </a:rPr>
              <a:t> </a:t>
            </a:r>
            <a:r>
              <a:rPr lang="en-US" dirty="0">
                <a:solidFill>
                  <a:schemeClr val="accent2">
                    <a:lumMod val="50000"/>
                  </a:schemeClr>
                </a:solidFill>
                <a:latin typeface="Tahoma" pitchFamily="34" charset="0"/>
                <a:ea typeface="Tahoma" pitchFamily="34" charset="0"/>
                <a:cs typeface="Tahoma" pitchFamily="34" charset="0"/>
                <a:sym typeface="Copperplate"/>
              </a:rPr>
              <a:t>has an </a:t>
            </a:r>
            <a:r>
              <a:rPr lang="en-US" b="1" i="1" dirty="0">
                <a:solidFill>
                  <a:schemeClr val="accent2">
                    <a:lumMod val="50000"/>
                  </a:schemeClr>
                </a:solidFill>
                <a:latin typeface="Tahoma" pitchFamily="34" charset="0"/>
                <a:ea typeface="Tahoma" pitchFamily="34" charset="0"/>
                <a:cs typeface="Tahoma" pitchFamily="34" charset="0"/>
                <a:sym typeface="Copperplate"/>
              </a:rPr>
              <a:t>until method</a:t>
            </a:r>
            <a:r>
              <a:rPr lang="en-US" dirty="0">
                <a:solidFill>
                  <a:schemeClr val="accent2">
                    <a:lumMod val="50000"/>
                  </a:schemeClr>
                </a:solidFill>
                <a:latin typeface="Tahoma" pitchFamily="34" charset="0"/>
                <a:ea typeface="Tahoma" pitchFamily="34" charset="0"/>
                <a:cs typeface="Tahoma" pitchFamily="34" charset="0"/>
                <a:sym typeface="Copperplate"/>
              </a:rPr>
              <a:t>.</a:t>
            </a:r>
          </a:p>
          <a:p>
            <a:pPr lvl="1" eaLnBrk="1" hangingPunct="1">
              <a:buFont typeface="Arial" pitchFamily="34" charset="0"/>
              <a:buChar char="•"/>
            </a:pPr>
            <a:r>
              <a:rPr lang="en-US" b="1" i="1" dirty="0">
                <a:solidFill>
                  <a:schemeClr val="accent2">
                    <a:lumMod val="50000"/>
                  </a:schemeClr>
                </a:solidFill>
                <a:latin typeface="Tahoma" pitchFamily="34" charset="0"/>
                <a:ea typeface="Tahoma" pitchFamily="34" charset="0"/>
                <a:cs typeface="Tahoma" pitchFamily="34" charset="0"/>
                <a:sym typeface="Copperplate"/>
              </a:rPr>
              <a:t>WebDriverWait</a:t>
            </a:r>
            <a:r>
              <a:rPr lang="en-US" b="1" dirty="0">
                <a:solidFill>
                  <a:schemeClr val="accent2">
                    <a:lumMod val="50000"/>
                  </a:schemeClr>
                </a:solidFill>
                <a:latin typeface="Tahoma" pitchFamily="34" charset="0"/>
                <a:ea typeface="Tahoma" pitchFamily="34" charset="0"/>
                <a:cs typeface="Tahoma" pitchFamily="34" charset="0"/>
                <a:sym typeface="Copperplate"/>
              </a:rPr>
              <a:t>  </a:t>
            </a:r>
            <a:r>
              <a:rPr lang="en-US" dirty="0">
                <a:solidFill>
                  <a:schemeClr val="accent2">
                    <a:lumMod val="50000"/>
                  </a:schemeClr>
                </a:solidFill>
                <a:latin typeface="Tahoma" pitchFamily="34" charset="0"/>
                <a:ea typeface="Tahoma" pitchFamily="34" charset="0"/>
                <a:cs typeface="Tahoma" pitchFamily="34" charset="0"/>
                <a:sym typeface="Copperplate"/>
              </a:rPr>
              <a:t>object will call the </a:t>
            </a:r>
            <a:r>
              <a:rPr lang="en-US" b="1" i="1" dirty="0">
                <a:solidFill>
                  <a:schemeClr val="accent2">
                    <a:lumMod val="50000"/>
                  </a:schemeClr>
                </a:solidFill>
                <a:latin typeface="Tahoma" pitchFamily="34" charset="0"/>
                <a:ea typeface="Tahoma" pitchFamily="34" charset="0"/>
                <a:cs typeface="Tahoma" pitchFamily="34" charset="0"/>
                <a:sym typeface="Copperplate"/>
              </a:rPr>
              <a:t>ExpectedConditions</a:t>
            </a:r>
            <a:r>
              <a:rPr lang="en-US" i="1" dirty="0">
                <a:solidFill>
                  <a:schemeClr val="accent2">
                    <a:lumMod val="50000"/>
                  </a:schemeClr>
                </a:solidFill>
                <a:latin typeface="Tahoma" pitchFamily="34" charset="0"/>
                <a:ea typeface="Tahoma" pitchFamily="34" charset="0"/>
                <a:cs typeface="Tahoma" pitchFamily="34" charset="0"/>
                <a:sym typeface="Copperplate"/>
              </a:rPr>
              <a:t> class </a:t>
            </a:r>
            <a:r>
              <a:rPr lang="en-US" dirty="0">
                <a:solidFill>
                  <a:schemeClr val="accent2">
                    <a:lumMod val="50000"/>
                  </a:schemeClr>
                </a:solidFill>
                <a:latin typeface="Tahoma" pitchFamily="34" charset="0"/>
                <a:ea typeface="Tahoma" pitchFamily="34" charset="0"/>
                <a:cs typeface="Tahoma" pitchFamily="34" charset="0"/>
                <a:sym typeface="Copperplate"/>
              </a:rPr>
              <a:t>object every 500 milliseconds until it returns successfully. If the expected condition is not met within </a:t>
            </a:r>
            <a:r>
              <a:rPr lang="en-US" b="1" i="1" dirty="0" err="1">
                <a:solidFill>
                  <a:schemeClr val="accent2">
                    <a:lumMod val="50000"/>
                  </a:schemeClr>
                </a:solidFill>
                <a:latin typeface="Tahoma" pitchFamily="34" charset="0"/>
                <a:ea typeface="Tahoma" pitchFamily="34" charset="0"/>
                <a:cs typeface="Tahoma" pitchFamily="34" charset="0"/>
                <a:sym typeface="Copperplate"/>
              </a:rPr>
              <a:t>TimeUnit</a:t>
            </a:r>
            <a:r>
              <a:rPr lang="en-US" b="1" dirty="0">
                <a:solidFill>
                  <a:schemeClr val="accent2">
                    <a:lumMod val="50000"/>
                  </a:schemeClr>
                </a:solidFill>
                <a:latin typeface="Tahoma" pitchFamily="34" charset="0"/>
                <a:ea typeface="Tahoma" pitchFamily="34" charset="0"/>
                <a:cs typeface="Tahoma" pitchFamily="34" charset="0"/>
                <a:sym typeface="Copperplate"/>
              </a:rPr>
              <a:t> </a:t>
            </a:r>
            <a:r>
              <a:rPr lang="en-US" dirty="0">
                <a:solidFill>
                  <a:schemeClr val="accent2">
                    <a:lumMod val="50000"/>
                  </a:schemeClr>
                </a:solidFill>
                <a:latin typeface="Tahoma" pitchFamily="34" charset="0"/>
                <a:ea typeface="Tahoma" pitchFamily="34" charset="0"/>
                <a:cs typeface="Tahoma" pitchFamily="34" charset="0"/>
                <a:sym typeface="Copperplate"/>
              </a:rPr>
              <a:t>specified, it will show </a:t>
            </a:r>
            <a:r>
              <a:rPr lang="en-US" b="1" i="1" dirty="0">
                <a:solidFill>
                  <a:schemeClr val="accent2">
                    <a:lumMod val="50000"/>
                  </a:schemeClr>
                </a:solidFill>
                <a:latin typeface="Tahoma" pitchFamily="34" charset="0"/>
                <a:ea typeface="Tahoma" pitchFamily="34" charset="0"/>
                <a:cs typeface="Tahoma" pitchFamily="34" charset="0"/>
                <a:sym typeface="Copperplate"/>
              </a:rPr>
              <a:t>NoSuchElement exception</a:t>
            </a:r>
          </a:p>
          <a:p>
            <a:pPr lvl="1" eaLnBrk="1" hangingPunct="1">
              <a:buFont typeface="Arial" pitchFamily="34" charset="0"/>
              <a:buChar char="•"/>
            </a:pPr>
            <a:r>
              <a:rPr lang="en-US" dirty="0">
                <a:solidFill>
                  <a:schemeClr val="accent2">
                    <a:lumMod val="50000"/>
                  </a:schemeClr>
                </a:solidFill>
                <a:latin typeface="Tahoma" pitchFamily="34" charset="0"/>
                <a:ea typeface="Tahoma" pitchFamily="34" charset="0"/>
                <a:cs typeface="Tahoma" pitchFamily="34" charset="0"/>
                <a:sym typeface="Copperplate"/>
              </a:rPr>
              <a:t>Being part of EXPLICIT wait, </a:t>
            </a:r>
            <a:r>
              <a:rPr lang="en-US" b="1" dirty="0">
                <a:solidFill>
                  <a:schemeClr val="accent2">
                    <a:lumMod val="50000"/>
                  </a:schemeClr>
                </a:solidFill>
                <a:latin typeface="Tahoma" pitchFamily="34" charset="0"/>
                <a:ea typeface="Tahoma" pitchFamily="34" charset="0"/>
                <a:cs typeface="Tahoma" pitchFamily="34" charset="0"/>
                <a:sym typeface="Copperplate"/>
              </a:rPr>
              <a:t>WebDriverWait class </a:t>
            </a:r>
            <a:r>
              <a:rPr lang="en-US" dirty="0">
                <a:solidFill>
                  <a:schemeClr val="accent2">
                    <a:lumMod val="50000"/>
                  </a:schemeClr>
                </a:solidFill>
                <a:latin typeface="Tahoma" pitchFamily="34" charset="0"/>
                <a:ea typeface="Tahoma" pitchFamily="34" charset="0"/>
                <a:cs typeface="Tahoma" pitchFamily="34" charset="0"/>
                <a:sym typeface="Copperplate"/>
              </a:rPr>
              <a:t>waits for specific </a:t>
            </a:r>
            <a:r>
              <a:rPr lang="en-US" b="1" i="1" dirty="0">
                <a:solidFill>
                  <a:schemeClr val="accent2">
                    <a:lumMod val="50000"/>
                  </a:schemeClr>
                </a:solidFill>
                <a:latin typeface="Tahoma" pitchFamily="34" charset="0"/>
                <a:ea typeface="Tahoma" pitchFamily="34" charset="0"/>
                <a:cs typeface="Tahoma" pitchFamily="34" charset="0"/>
                <a:sym typeface="Copperplate"/>
              </a:rPr>
              <a:t>findelements or findelement methods</a:t>
            </a:r>
            <a:r>
              <a:rPr lang="en-US" dirty="0">
                <a:solidFill>
                  <a:schemeClr val="accent2">
                    <a:lumMod val="50000"/>
                  </a:schemeClr>
                </a:solidFill>
                <a:latin typeface="Tahoma" pitchFamily="34" charset="0"/>
                <a:ea typeface="Tahoma" pitchFamily="34" charset="0"/>
                <a:cs typeface="Tahoma" pitchFamily="34" charset="0"/>
                <a:sym typeface="Copperplate"/>
              </a:rPr>
              <a:t> present in a class file</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lvl="1" eaLnBrk="1" hangingPunct="1">
              <a:buNone/>
            </a:pPr>
            <a:r>
              <a:rPr lang="en-US" sz="2900" b="1" dirty="0">
                <a:latin typeface="Arial" pitchFamily="34" charset="0"/>
                <a:ea typeface="Tahoma" pitchFamily="34" charset="0"/>
                <a:cs typeface="Arial" pitchFamily="34" charset="0"/>
                <a:sym typeface="Copperplate"/>
              </a:rPr>
              <a:t>WebDriverWait class – Contd.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CF33D0-2232-46A8-A128-724E834969FF}"/>
              </a:ext>
            </a:extLst>
          </p:cNvPr>
          <p:cNvSpPr txBox="1"/>
          <p:nvPr/>
        </p:nvSpPr>
        <p:spPr>
          <a:xfrm>
            <a:off x="521296" y="1418655"/>
            <a:ext cx="12313368" cy="5632311"/>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from selenium import </a:t>
            </a:r>
            <a:r>
              <a:rPr lang="en-US" sz="1200" dirty="0" err="1">
                <a:latin typeface="Tahoma" panose="020B0604030504040204" pitchFamily="34" charset="0"/>
                <a:ea typeface="Tahoma" panose="020B0604030504040204" pitchFamily="34" charset="0"/>
                <a:cs typeface="Tahoma" panose="020B0604030504040204" pitchFamily="34" charset="0"/>
              </a:rPr>
              <a:t>webdriver</a:t>
            </a:r>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from selenium.webdriver.common.by import By</a:t>
            </a:r>
          </a:p>
          <a:p>
            <a:r>
              <a:rPr lang="en-US" sz="1200" dirty="0">
                <a:latin typeface="Tahoma" panose="020B0604030504040204" pitchFamily="34" charset="0"/>
                <a:ea typeface="Tahoma" panose="020B0604030504040204" pitchFamily="34" charset="0"/>
                <a:cs typeface="Tahoma" panose="020B0604030504040204" pitchFamily="34" charset="0"/>
              </a:rPr>
              <a:t>from </a:t>
            </a:r>
            <a:r>
              <a:rPr lang="en-US" sz="1200" dirty="0" err="1">
                <a:latin typeface="Tahoma" panose="020B0604030504040204" pitchFamily="34" charset="0"/>
                <a:ea typeface="Tahoma" panose="020B0604030504040204" pitchFamily="34" charset="0"/>
                <a:cs typeface="Tahoma" panose="020B0604030504040204" pitchFamily="34" charset="0"/>
              </a:rPr>
              <a:t>selenium.webdriver.support.ui</a:t>
            </a:r>
            <a:r>
              <a:rPr lang="en-US" sz="1200" dirty="0">
                <a:latin typeface="Tahoma" panose="020B0604030504040204" pitchFamily="34" charset="0"/>
                <a:ea typeface="Tahoma" panose="020B0604030504040204" pitchFamily="34" charset="0"/>
                <a:cs typeface="Tahoma" panose="020B0604030504040204" pitchFamily="34" charset="0"/>
              </a:rPr>
              <a:t> import WebDriverWait</a:t>
            </a:r>
          </a:p>
          <a:p>
            <a:r>
              <a:rPr lang="en-US" sz="1200" dirty="0">
                <a:latin typeface="Tahoma" panose="020B0604030504040204" pitchFamily="34" charset="0"/>
                <a:ea typeface="Tahoma" panose="020B0604030504040204" pitchFamily="34" charset="0"/>
                <a:cs typeface="Tahoma" panose="020B0604030504040204" pitchFamily="34" charset="0"/>
              </a:rPr>
              <a:t>from </a:t>
            </a:r>
            <a:r>
              <a:rPr lang="en-US" sz="1200" dirty="0" err="1">
                <a:latin typeface="Tahoma" panose="020B0604030504040204" pitchFamily="34" charset="0"/>
                <a:ea typeface="Tahoma" panose="020B0604030504040204" pitchFamily="34" charset="0"/>
                <a:cs typeface="Tahoma" panose="020B0604030504040204" pitchFamily="34" charset="0"/>
              </a:rPr>
              <a:t>selenium.webdriver.support</a:t>
            </a:r>
            <a:r>
              <a:rPr lang="en-US" sz="1200" dirty="0">
                <a:latin typeface="Tahoma" panose="020B0604030504040204" pitchFamily="34" charset="0"/>
                <a:ea typeface="Tahoma" panose="020B0604030504040204" pitchFamily="34" charset="0"/>
                <a:cs typeface="Tahoma" panose="020B0604030504040204" pitchFamily="34" charset="0"/>
              </a:rPr>
              <a:t> import </a:t>
            </a:r>
            <a:r>
              <a:rPr lang="en-US" sz="1200" dirty="0" err="1">
                <a:latin typeface="Tahoma" panose="020B0604030504040204" pitchFamily="34" charset="0"/>
                <a:ea typeface="Tahoma" panose="020B0604030504040204" pitchFamily="34" charset="0"/>
                <a:cs typeface="Tahoma" panose="020B0604030504040204" pitchFamily="34" charset="0"/>
              </a:rPr>
              <a:t>expected_conditions</a:t>
            </a:r>
            <a:r>
              <a:rPr lang="en-US" sz="1200" dirty="0">
                <a:latin typeface="Tahoma" panose="020B0604030504040204" pitchFamily="34" charset="0"/>
                <a:ea typeface="Tahoma" panose="020B0604030504040204" pitchFamily="34" charset="0"/>
                <a:cs typeface="Tahoma" panose="020B0604030504040204" pitchFamily="34" charset="0"/>
              </a:rPr>
              <a:t> as EC</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browser = </a:t>
            </a:r>
            <a:r>
              <a:rPr lang="en-US" sz="1200" dirty="0" err="1">
                <a:latin typeface="Tahoma" panose="020B0604030504040204" pitchFamily="34" charset="0"/>
                <a:ea typeface="Tahoma" panose="020B0604030504040204" pitchFamily="34" charset="0"/>
                <a:cs typeface="Tahoma" panose="020B0604030504040204" pitchFamily="34" charset="0"/>
              </a:rPr>
              <a:t>webdriver.PhantomJS</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err="1">
                <a:latin typeface="Tahoma" panose="020B0604030504040204" pitchFamily="34" charset="0"/>
                <a:ea typeface="Tahoma" panose="020B0604030504040204" pitchFamily="34" charset="0"/>
                <a:cs typeface="Tahoma" panose="020B0604030504040204" pitchFamily="34" charset="0"/>
              </a:rPr>
              <a:t>browser.maximize_window</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err="1">
                <a:latin typeface="Tahoma" panose="020B0604030504040204" pitchFamily="34" charset="0"/>
                <a:ea typeface="Tahoma" panose="020B0604030504040204" pitchFamily="34" charset="0"/>
                <a:cs typeface="Tahoma" panose="020B0604030504040204" pitchFamily="34" charset="0"/>
              </a:rPr>
              <a:t>browser.get</a:t>
            </a:r>
            <a:r>
              <a:rPr lang="en-US" sz="1200" dirty="0">
                <a:latin typeface="Tahoma" panose="020B0604030504040204" pitchFamily="34" charset="0"/>
                <a:ea typeface="Tahoma" panose="020B0604030504040204" pitchFamily="34" charset="0"/>
                <a:cs typeface="Tahoma" panose="020B0604030504040204" pitchFamily="34" charset="0"/>
              </a:rPr>
              <a:t>("http://www.jamiiforums.com/kenyan-news/225589-kenyan-and-tanzanian-surburbs.html")</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username = </a:t>
            </a:r>
            <a:r>
              <a:rPr lang="en-US" sz="1200" dirty="0" err="1">
                <a:latin typeface="Tahoma" panose="020B0604030504040204" pitchFamily="34" charset="0"/>
                <a:ea typeface="Tahoma" panose="020B0604030504040204" pitchFamily="34" charset="0"/>
                <a:cs typeface="Tahoma" panose="020B0604030504040204" pitchFamily="34" charset="0"/>
              </a:rPr>
              <a:t>browser.find_element_by_id</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navbar_username</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a:latin typeface="Tahoma" panose="020B0604030504040204" pitchFamily="34" charset="0"/>
                <a:ea typeface="Tahoma" panose="020B0604030504040204" pitchFamily="34" charset="0"/>
                <a:cs typeface="Tahoma" panose="020B0604030504040204" pitchFamily="34" charset="0"/>
              </a:rPr>
              <a:t>password = </a:t>
            </a:r>
            <a:r>
              <a:rPr lang="en-US" sz="1200" dirty="0" err="1">
                <a:latin typeface="Tahoma" panose="020B0604030504040204" pitchFamily="34" charset="0"/>
                <a:ea typeface="Tahoma" panose="020B0604030504040204" pitchFamily="34" charset="0"/>
                <a:cs typeface="Tahoma" panose="020B0604030504040204" pitchFamily="34" charset="0"/>
              </a:rPr>
              <a:t>browser.find_element_by_name</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vb_login_password_hint</a:t>
            </a:r>
            <a:r>
              <a:rPr lang="en-US" sz="1200" dirty="0">
                <a:latin typeface="Tahoma" panose="020B0604030504040204" pitchFamily="34" charset="0"/>
                <a:ea typeface="Tahoma" panose="020B0604030504040204" pitchFamily="34" charset="0"/>
                <a:cs typeface="Tahoma" panose="020B0604030504040204" pitchFamily="34" charset="0"/>
              </a:rPr>
              <a:t>")</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err="1">
                <a:latin typeface="Tahoma" panose="020B0604030504040204" pitchFamily="34" charset="0"/>
                <a:ea typeface="Tahoma" panose="020B0604030504040204" pitchFamily="34" charset="0"/>
                <a:cs typeface="Tahoma" panose="020B0604030504040204" pitchFamily="34" charset="0"/>
              </a:rPr>
              <a:t>username.send_keys</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MarioP</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err="1">
                <a:latin typeface="Tahoma" panose="020B0604030504040204" pitchFamily="34" charset="0"/>
                <a:ea typeface="Tahoma" panose="020B0604030504040204" pitchFamily="34" charset="0"/>
                <a:cs typeface="Tahoma" panose="020B0604030504040204" pitchFamily="34" charset="0"/>
              </a:rPr>
              <a:t>password.send_keys</a:t>
            </a:r>
            <a:r>
              <a:rPr lang="en-US" sz="1200" dirty="0">
                <a:latin typeface="Tahoma" panose="020B0604030504040204" pitchFamily="34" charset="0"/>
                <a:ea typeface="Tahoma" panose="020B0604030504040204" pitchFamily="34" charset="0"/>
                <a:cs typeface="Tahoma" panose="020B0604030504040204" pitchFamily="34" charset="0"/>
              </a:rPr>
              <a:t>("codeswitching")</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err="1">
                <a:latin typeface="Tahoma" panose="020B0604030504040204" pitchFamily="34" charset="0"/>
                <a:ea typeface="Tahoma" panose="020B0604030504040204" pitchFamily="34" charset="0"/>
                <a:cs typeface="Tahoma" panose="020B0604030504040204" pitchFamily="34" charset="0"/>
              </a:rPr>
              <a:t>browser.find_element_by_class_name</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loginbutton</a:t>
            </a:r>
            <a:r>
              <a:rPr lang="en-US" sz="1200" dirty="0">
                <a:latin typeface="Tahoma" panose="020B0604030504040204" pitchFamily="34" charset="0"/>
                <a:ea typeface="Tahoma" panose="020B0604030504040204" pitchFamily="34" charset="0"/>
                <a:cs typeface="Tahoma" panose="020B0604030504040204" pitchFamily="34" charset="0"/>
              </a:rPr>
              <a:t>").click()</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wait = WebDriverWait(browser, 20)</a:t>
            </a:r>
          </a:p>
          <a:p>
            <a:r>
              <a:rPr lang="en-US" sz="1200" dirty="0" err="1">
                <a:latin typeface="Tahoma" panose="020B0604030504040204" pitchFamily="34" charset="0"/>
                <a:ea typeface="Tahoma" panose="020B0604030504040204" pitchFamily="34" charset="0"/>
                <a:cs typeface="Tahoma" panose="020B0604030504040204" pitchFamily="34" charset="0"/>
              </a:rPr>
              <a:t>wait.until</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EC.visibility_of_element_located</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By.XPATH</a:t>
            </a:r>
            <a:r>
              <a:rPr lang="en-US" sz="1200" dirty="0">
                <a:latin typeface="Tahoma" panose="020B0604030504040204" pitchFamily="34" charset="0"/>
                <a:ea typeface="Tahoma" panose="020B0604030504040204" pitchFamily="34" charset="0"/>
                <a:cs typeface="Tahoma" panose="020B0604030504040204" pitchFamily="34" charset="0"/>
              </a:rPr>
              <a:t>, '//h2[contains(., "Redirecting")]')))</a:t>
            </a:r>
          </a:p>
          <a:p>
            <a:r>
              <a:rPr lang="en-US" sz="1200" dirty="0" err="1">
                <a:latin typeface="Tahoma" panose="020B0604030504040204" pitchFamily="34" charset="0"/>
                <a:ea typeface="Tahoma" panose="020B0604030504040204" pitchFamily="34" charset="0"/>
                <a:cs typeface="Tahoma" panose="020B0604030504040204" pitchFamily="34" charset="0"/>
              </a:rPr>
              <a:t>wait.until</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EC.title_contains</a:t>
            </a:r>
            <a:r>
              <a:rPr lang="en-US" sz="1200" dirty="0">
                <a:latin typeface="Tahoma" panose="020B0604030504040204" pitchFamily="34" charset="0"/>
                <a:ea typeface="Tahoma" panose="020B0604030504040204" pitchFamily="34" charset="0"/>
                <a:cs typeface="Tahoma" panose="020B0604030504040204" pitchFamily="34" charset="0"/>
              </a:rPr>
              <a:t>('Kenyan &amp; Tanzanian'))</a:t>
            </a:r>
          </a:p>
          <a:p>
            <a:r>
              <a:rPr lang="en-US" sz="1200" dirty="0" err="1">
                <a:latin typeface="Tahoma" panose="020B0604030504040204" pitchFamily="34" charset="0"/>
                <a:ea typeface="Tahoma" panose="020B0604030504040204" pitchFamily="34" charset="0"/>
                <a:cs typeface="Tahoma" panose="020B0604030504040204" pitchFamily="34" charset="0"/>
              </a:rPr>
              <a:t>wait.until</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EC.visibility_of_element_located</a:t>
            </a:r>
            <a:r>
              <a:rPr lang="en-US" sz="1200" dirty="0">
                <a:latin typeface="Tahoma" panose="020B0604030504040204" pitchFamily="34" charset="0"/>
                <a:ea typeface="Tahoma" panose="020B0604030504040204" pitchFamily="34" charset="0"/>
                <a:cs typeface="Tahoma" panose="020B0604030504040204" pitchFamily="34" charset="0"/>
              </a:rPr>
              <a:t>((By.ID, '</a:t>
            </a:r>
            <a:r>
              <a:rPr lang="en-US" sz="1200" dirty="0" err="1">
                <a:latin typeface="Tahoma" panose="020B0604030504040204" pitchFamily="34" charset="0"/>
                <a:ea typeface="Tahoma" panose="020B0604030504040204" pitchFamily="34" charset="0"/>
                <a:cs typeface="Tahoma" panose="020B0604030504040204" pitchFamily="34" charset="0"/>
              </a:rPr>
              <a:t>postlist</a:t>
            </a:r>
            <a:r>
              <a:rPr lang="en-US" sz="1200" dirty="0">
                <a:latin typeface="Tahoma" panose="020B0604030504040204" pitchFamily="34" charset="0"/>
                <a:ea typeface="Tahoma" panose="020B0604030504040204" pitchFamily="34" charset="0"/>
                <a:cs typeface="Tahoma" panose="020B0604030504040204" pitchFamily="34" charset="0"/>
              </a:rPr>
              <a:t>')))</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err="1">
                <a:latin typeface="Tahoma" panose="020B0604030504040204" pitchFamily="34" charset="0"/>
                <a:ea typeface="Tahoma" panose="020B0604030504040204" pitchFamily="34" charset="0"/>
                <a:cs typeface="Tahoma" panose="020B0604030504040204" pitchFamily="34" charset="0"/>
              </a:rPr>
              <a:t>browser.find_element_by_xpath</a:t>
            </a:r>
            <a:r>
              <a:rPr lang="en-US" sz="1200" dirty="0">
                <a:latin typeface="Tahoma" panose="020B0604030504040204" pitchFamily="34" charset="0"/>
                <a:ea typeface="Tahoma" panose="020B0604030504040204" pitchFamily="34" charset="0"/>
                <a:cs typeface="Tahoma" panose="020B0604030504040204" pitchFamily="34" charset="0"/>
              </a:rPr>
              <a:t>('//div[@class="</a:t>
            </a:r>
            <a:r>
              <a:rPr lang="en-US" sz="1200" dirty="0" err="1">
                <a:latin typeface="Tahoma" panose="020B0604030504040204" pitchFamily="34" charset="0"/>
                <a:ea typeface="Tahoma" panose="020B0604030504040204" pitchFamily="34" charset="0"/>
                <a:cs typeface="Tahoma" panose="020B0604030504040204" pitchFamily="34" charset="0"/>
              </a:rPr>
              <a:t>vbseo_liked</a:t>
            </a:r>
            <a:r>
              <a:rPr lang="en-US" sz="1200" dirty="0">
                <a:latin typeface="Tahoma" panose="020B0604030504040204" pitchFamily="34" charset="0"/>
                <a:ea typeface="Tahoma" panose="020B0604030504040204" pitchFamily="34" charset="0"/>
                <a:cs typeface="Tahoma" panose="020B0604030504040204" pitchFamily="34" charset="0"/>
              </a:rPr>
              <a:t>"]/a[contains(@onclick, "return </a:t>
            </a:r>
            <a:r>
              <a:rPr lang="en-US" sz="1200" dirty="0" err="1">
                <a:latin typeface="Tahoma" panose="020B0604030504040204" pitchFamily="34" charset="0"/>
                <a:ea typeface="Tahoma" panose="020B0604030504040204" pitchFamily="34" charset="0"/>
                <a:cs typeface="Tahoma" panose="020B0604030504040204" pitchFamily="34" charset="0"/>
              </a:rPr>
              <a:t>vbseoui.others_click</a:t>
            </a:r>
            <a:r>
              <a:rPr lang="en-US" sz="1200" dirty="0">
                <a:latin typeface="Tahoma" panose="020B0604030504040204" pitchFamily="34" charset="0"/>
                <a:ea typeface="Tahoma" panose="020B0604030504040204" pitchFamily="34" charset="0"/>
                <a:cs typeface="Tahoma" panose="020B0604030504040204" pitchFamily="34" charset="0"/>
              </a:rPr>
              <a:t>(this)")]')</a:t>
            </a:r>
          </a:p>
          <a:p>
            <a:r>
              <a:rPr lang="en-US" sz="1200" dirty="0" err="1">
                <a:latin typeface="Tahoma" panose="020B0604030504040204" pitchFamily="34" charset="0"/>
                <a:ea typeface="Tahoma" panose="020B0604030504040204" pitchFamily="34" charset="0"/>
                <a:cs typeface="Tahoma" panose="020B0604030504040204" pitchFamily="34" charset="0"/>
              </a:rPr>
              <a:t>browser.find_element_by_class_name</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vbseo_liked</a:t>
            </a:r>
            <a:r>
              <a:rPr lang="en-US" sz="1200" dirty="0">
                <a:latin typeface="Tahoma" panose="020B0604030504040204" pitchFamily="34" charset="0"/>
                <a:ea typeface="Tahoma" panose="020B0604030504040204" pitchFamily="34" charset="0"/>
                <a:cs typeface="Tahoma" panose="020B0604030504040204" pitchFamily="34" charset="0"/>
              </a:rPr>
              <a:t>").click()</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err="1">
                <a:latin typeface="Tahoma" panose="020B0604030504040204" pitchFamily="34" charset="0"/>
                <a:ea typeface="Tahoma" panose="020B0604030504040204" pitchFamily="34" charset="0"/>
                <a:cs typeface="Tahoma" panose="020B0604030504040204" pitchFamily="34" charset="0"/>
              </a:rPr>
              <a:t>wait.until</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EC.visibility_of_element_located</a:t>
            </a:r>
            <a:r>
              <a:rPr lang="en-US" sz="1200" dirty="0">
                <a:latin typeface="Tahoma" panose="020B0604030504040204" pitchFamily="34" charset="0"/>
                <a:ea typeface="Tahoma" panose="020B0604030504040204" pitchFamily="34" charset="0"/>
                <a:cs typeface="Tahoma" panose="020B0604030504040204" pitchFamily="34" charset="0"/>
              </a:rPr>
              <a:t>((</a:t>
            </a:r>
            <a:r>
              <a:rPr lang="en-US" sz="1200" dirty="0" err="1">
                <a:latin typeface="Tahoma" panose="020B0604030504040204" pitchFamily="34" charset="0"/>
                <a:ea typeface="Tahoma" panose="020B0604030504040204" pitchFamily="34" charset="0"/>
                <a:cs typeface="Tahoma" panose="020B0604030504040204" pitchFamily="34" charset="0"/>
              </a:rPr>
              <a:t>By.TAG_NAME</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br</a:t>
            </a:r>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a:latin typeface="Tahoma" panose="020B0604030504040204" pitchFamily="34" charset="0"/>
                <a:ea typeface="Tahoma" panose="020B0604030504040204" pitchFamily="34" charset="0"/>
                <a:cs typeface="Tahoma" panose="020B0604030504040204" pitchFamily="34" charset="0"/>
              </a:rPr>
              <a:t>print (</a:t>
            </a:r>
            <a:r>
              <a:rPr lang="en-US" sz="1200" dirty="0" err="1">
                <a:latin typeface="Tahoma" panose="020B0604030504040204" pitchFamily="34" charset="0"/>
                <a:ea typeface="Tahoma" panose="020B0604030504040204" pitchFamily="34" charset="0"/>
                <a:cs typeface="Tahoma" panose="020B0604030504040204" pitchFamily="34" charset="0"/>
              </a:rPr>
              <a:t>browser.page_source</a:t>
            </a:r>
            <a:r>
              <a:rPr lang="en-US" sz="1200" dirty="0">
                <a:latin typeface="Tahoma" panose="020B0604030504040204" pitchFamily="34" charset="0"/>
                <a:ea typeface="Tahoma" panose="020B0604030504040204" pitchFamily="34" charset="0"/>
                <a:cs typeface="Tahoma" panose="020B0604030504040204" pitchFamily="34" charset="0"/>
              </a:rPr>
              <a:t>)</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print 'success!!'</a:t>
            </a:r>
          </a:p>
          <a:p>
            <a:r>
              <a:rPr lang="en-US" sz="1200" dirty="0" err="1">
                <a:latin typeface="Tahoma" panose="020B0604030504040204" pitchFamily="34" charset="0"/>
                <a:ea typeface="Tahoma" panose="020B0604030504040204" pitchFamily="34" charset="0"/>
                <a:cs typeface="Tahoma" panose="020B0604030504040204" pitchFamily="34" charset="0"/>
              </a:rPr>
              <a:t>browser.close</a:t>
            </a:r>
            <a:r>
              <a:rPr lang="en-US" sz="1200" dirty="0">
                <a:latin typeface="Tahoma" panose="020B0604030504040204" pitchFamily="34" charset="0"/>
                <a:ea typeface="Tahoma" panose="020B0604030504040204" pitchFamily="34" charset="0"/>
                <a:cs typeface="Tahoma" panose="020B0604030504040204" pitchFamily="34" charset="0"/>
              </a:rPr>
              <a:t>()</a:t>
            </a:r>
          </a:p>
        </p:txBody>
      </p:sp>
      <p:sp>
        <p:nvSpPr>
          <p:cNvPr id="3" name="TextBox 2">
            <a:extLst>
              <a:ext uri="{FF2B5EF4-FFF2-40B4-BE49-F238E27FC236}">
                <a16:creationId xmlns:a16="http://schemas.microsoft.com/office/drawing/2014/main" id="{67C4EE25-1322-4B40-BC26-E8F101ADA518}"/>
              </a:ext>
            </a:extLst>
          </p:cNvPr>
          <p:cNvSpPr txBox="1"/>
          <p:nvPr/>
        </p:nvSpPr>
        <p:spPr>
          <a:xfrm>
            <a:off x="593304" y="122511"/>
            <a:ext cx="11665296" cy="461665"/>
          </a:xfrm>
          <a:prstGeom prst="rect">
            <a:avLst/>
          </a:prstGeom>
          <a:noFill/>
        </p:spPr>
        <p:txBody>
          <a:bodyPr wrap="square" rtlCol="0">
            <a:spAutoFit/>
          </a:bodyPr>
          <a:lstStyle/>
          <a:p>
            <a:r>
              <a:rPr lang="en-US" dirty="0"/>
              <a:t>Condition for wait </a:t>
            </a:r>
            <a:r>
              <a:rPr lang="en-US"/>
              <a:t>- example</a:t>
            </a:r>
          </a:p>
        </p:txBody>
      </p:sp>
    </p:spTree>
    <p:extLst>
      <p:ext uri="{BB962C8B-B14F-4D97-AF65-F5344CB8AC3E}">
        <p14:creationId xmlns:p14="http://schemas.microsoft.com/office/powerpoint/2010/main" val="6885099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264" y="626567"/>
            <a:ext cx="13177837" cy="6768752"/>
          </a:xfrm>
        </p:spPr>
        <p:txBody>
          <a:bodyPr/>
          <a:lstStyle/>
          <a:p>
            <a:pPr lvl="1" eaLnBrk="1" hangingPunct="1">
              <a:buFont typeface="Arial" pitchFamily="34" charset="0"/>
              <a:buChar char="•"/>
            </a:pPr>
            <a:endParaRPr lang="en-US" sz="2400" i="1" dirty="0">
              <a:solidFill>
                <a:schemeClr val="accent3">
                  <a:lumMod val="50000"/>
                </a:schemeClr>
              </a:solidFill>
              <a:latin typeface="Tahoma" pitchFamily="34" charset="0"/>
              <a:ea typeface="Tahoma" pitchFamily="34" charset="0"/>
              <a:cs typeface="Tahoma" pitchFamily="34" charset="0"/>
              <a:sym typeface="Copperplate"/>
            </a:endParaRPr>
          </a:p>
          <a:p>
            <a:pPr lvl="1" eaLnBrk="1" hangingPunct="1">
              <a:buFont typeface="Arial" pitchFamily="34" charset="0"/>
              <a:buChar char="•"/>
            </a:pPr>
            <a:r>
              <a:rPr lang="en-US" sz="2800" b="1" i="1" dirty="0">
                <a:solidFill>
                  <a:schemeClr val="accent2">
                    <a:lumMod val="50000"/>
                  </a:schemeClr>
                </a:solidFill>
                <a:latin typeface="Tahoma" pitchFamily="34" charset="0"/>
                <a:ea typeface="Tahoma" pitchFamily="34" charset="0"/>
                <a:cs typeface="Tahoma" pitchFamily="34" charset="0"/>
                <a:sym typeface="Copperplate"/>
              </a:rPr>
              <a:t>Fluent Wait </a:t>
            </a:r>
            <a:r>
              <a:rPr lang="en-US" sz="2800" i="1" dirty="0">
                <a:solidFill>
                  <a:schemeClr val="accent2">
                    <a:lumMod val="50000"/>
                  </a:schemeClr>
                </a:solidFill>
                <a:latin typeface="Tahoma" pitchFamily="34" charset="0"/>
                <a:ea typeface="Tahoma" pitchFamily="34" charset="0"/>
                <a:cs typeface="Tahoma" pitchFamily="34" charset="0"/>
                <a:sym typeface="Copperplate"/>
              </a:rPr>
              <a:t>class </a:t>
            </a:r>
            <a:r>
              <a:rPr lang="en-US" sz="2800" dirty="0">
                <a:solidFill>
                  <a:schemeClr val="accent2">
                    <a:lumMod val="50000"/>
                  </a:schemeClr>
                </a:solidFill>
                <a:latin typeface="Tahoma" pitchFamily="34" charset="0"/>
                <a:ea typeface="Tahoma" pitchFamily="34" charset="0"/>
                <a:cs typeface="Tahoma" pitchFamily="34" charset="0"/>
                <a:sym typeface="Copperplate"/>
              </a:rPr>
              <a:t>implements the WAIT interface.</a:t>
            </a:r>
          </a:p>
          <a:p>
            <a:pPr lvl="1" eaLnBrk="1" hangingPunct="1">
              <a:buFont typeface="Arial" pitchFamily="34" charset="0"/>
              <a:buChar char="•"/>
            </a:pPr>
            <a:r>
              <a:rPr lang="en-US" sz="2800" dirty="0">
                <a:solidFill>
                  <a:schemeClr val="accent2">
                    <a:lumMod val="50000"/>
                  </a:schemeClr>
                </a:solidFill>
                <a:latin typeface="Tahoma" pitchFamily="34" charset="0"/>
                <a:ea typeface="Tahoma" pitchFamily="34" charset="0"/>
                <a:cs typeface="Tahoma" pitchFamily="34" charset="0"/>
                <a:sym typeface="Copperplate"/>
              </a:rPr>
              <a:t>We can define the maximum amount of time to wait for an element or condition as well as the frequency with which to check the condition.</a:t>
            </a:r>
          </a:p>
          <a:p>
            <a:pPr lvl="1" eaLnBrk="1" hangingPunct="1">
              <a:buFont typeface="Arial" pitchFamily="34" charset="0"/>
              <a:buChar char="•"/>
            </a:pPr>
            <a:r>
              <a:rPr lang="en-US" sz="2800" dirty="0">
                <a:solidFill>
                  <a:schemeClr val="accent2">
                    <a:lumMod val="50000"/>
                  </a:schemeClr>
                </a:solidFill>
                <a:latin typeface="Tahoma" pitchFamily="34" charset="0"/>
                <a:ea typeface="Tahoma" pitchFamily="34" charset="0"/>
                <a:cs typeface="Tahoma" pitchFamily="34" charset="0"/>
                <a:sym typeface="Copperplate"/>
              </a:rPr>
              <a:t>We can also ignore certain types of exception like </a:t>
            </a:r>
            <a:r>
              <a:rPr lang="en-US" sz="2800" i="1" dirty="0">
                <a:solidFill>
                  <a:schemeClr val="accent2">
                    <a:lumMod val="50000"/>
                  </a:schemeClr>
                </a:solidFill>
                <a:latin typeface="Tahoma" pitchFamily="34" charset="0"/>
                <a:ea typeface="Tahoma" pitchFamily="34" charset="0"/>
                <a:cs typeface="Tahoma" pitchFamily="34" charset="0"/>
                <a:sym typeface="Copperplate"/>
              </a:rPr>
              <a:t>NoSuchElement exception </a:t>
            </a:r>
            <a:r>
              <a:rPr lang="en-US" sz="2800" dirty="0">
                <a:solidFill>
                  <a:schemeClr val="accent2">
                    <a:lumMod val="50000"/>
                  </a:schemeClr>
                </a:solidFill>
                <a:latin typeface="Tahoma" pitchFamily="34" charset="0"/>
                <a:ea typeface="Tahoma" pitchFamily="34" charset="0"/>
                <a:cs typeface="Tahoma" pitchFamily="34" charset="0"/>
                <a:sym typeface="Copperplate"/>
              </a:rPr>
              <a:t>while searching for an element</a:t>
            </a:r>
          </a:p>
          <a:p>
            <a:pPr lvl="1" eaLnBrk="1" hangingPunct="1">
              <a:buFont typeface="Arial" pitchFamily="34" charset="0"/>
              <a:buChar char="•"/>
            </a:pPr>
            <a:r>
              <a:rPr lang="en-US" sz="2800" dirty="0">
                <a:solidFill>
                  <a:schemeClr val="accent2">
                    <a:lumMod val="50000"/>
                  </a:schemeClr>
                </a:solidFill>
                <a:latin typeface="Tahoma" pitchFamily="34" charset="0"/>
                <a:ea typeface="Tahoma" pitchFamily="34" charset="0"/>
                <a:cs typeface="Tahoma" pitchFamily="34" charset="0"/>
                <a:sym typeface="Copperplate"/>
              </a:rPr>
              <a:t>Unlike IMPLICIT &amp; EXPLICIT wait, Fluent Wait uses a maximum timeout value and polling frequency .</a:t>
            </a:r>
          </a:p>
          <a:p>
            <a:pPr lvl="1" eaLnBrk="1" hangingPunct="1">
              <a:buFont typeface="Arial" pitchFamily="34" charset="0"/>
              <a:buChar char="•"/>
            </a:pPr>
            <a:r>
              <a:rPr lang="en-US" sz="2800" dirty="0">
                <a:solidFill>
                  <a:schemeClr val="accent2">
                    <a:lumMod val="50000"/>
                  </a:schemeClr>
                </a:solidFill>
                <a:latin typeface="Tahoma" pitchFamily="34" charset="0"/>
                <a:ea typeface="Tahoma" pitchFamily="34" charset="0"/>
                <a:cs typeface="Tahoma" pitchFamily="34" charset="0"/>
                <a:sym typeface="Copperplate"/>
              </a:rPr>
              <a:t>Polling value needs to be defined which will poll to find the element or check the condition with that value until the maximum timeunit is over.</a:t>
            </a:r>
          </a:p>
          <a:p>
            <a:pPr lvl="1" eaLnBrk="1" hangingPunct="1">
              <a:buFont typeface="Arial" pitchFamily="34" charset="0"/>
              <a:buChar char="•"/>
            </a:pPr>
            <a:r>
              <a:rPr lang="en-US" sz="2800" dirty="0">
                <a:solidFill>
                  <a:schemeClr val="accent2">
                    <a:lumMod val="50000"/>
                  </a:schemeClr>
                </a:solidFill>
                <a:latin typeface="Tahoma" pitchFamily="34" charset="0"/>
                <a:ea typeface="Tahoma" pitchFamily="34" charset="0"/>
                <a:cs typeface="Tahoma" pitchFamily="34" charset="0"/>
                <a:sym typeface="Copperplate"/>
              </a:rPr>
              <a:t>Fluent wait is good for AJAX components /applications where load time varies.</a:t>
            </a:r>
          </a:p>
          <a:p>
            <a:pPr lvl="1" eaLnBrk="1" hangingPunct="1">
              <a:buFont typeface="Arial" pitchFamily="34" charset="0"/>
              <a:buChar char="•"/>
            </a:pPr>
            <a:r>
              <a:rPr lang="en-US" sz="2800" b="1" dirty="0" err="1">
                <a:solidFill>
                  <a:schemeClr val="accent2">
                    <a:lumMod val="50000"/>
                  </a:schemeClr>
                </a:solidFill>
                <a:latin typeface="Tahoma" pitchFamily="34" charset="0"/>
                <a:ea typeface="Tahoma" pitchFamily="34" charset="0"/>
                <a:cs typeface="Tahoma" pitchFamily="34" charset="0"/>
                <a:sym typeface="Copperplate"/>
              </a:rPr>
              <a:t>FluentWait</a:t>
            </a:r>
            <a:r>
              <a:rPr lang="en-US" sz="2800" b="1" dirty="0">
                <a:solidFill>
                  <a:schemeClr val="accent2">
                    <a:lumMod val="50000"/>
                  </a:schemeClr>
                </a:solidFill>
                <a:latin typeface="Tahoma" pitchFamily="34" charset="0"/>
                <a:ea typeface="Tahoma" pitchFamily="34" charset="0"/>
                <a:cs typeface="Tahoma" pitchFamily="34" charset="0"/>
                <a:sym typeface="Copperplate"/>
              </a:rPr>
              <a:t> class </a:t>
            </a:r>
            <a:r>
              <a:rPr lang="en-US" sz="2800" dirty="0">
                <a:solidFill>
                  <a:schemeClr val="accent2">
                    <a:lumMod val="50000"/>
                  </a:schemeClr>
                </a:solidFill>
                <a:latin typeface="Tahoma" pitchFamily="34" charset="0"/>
                <a:ea typeface="Tahoma" pitchFamily="34" charset="0"/>
                <a:cs typeface="Tahoma" pitchFamily="34" charset="0"/>
                <a:sym typeface="Copperplate"/>
              </a:rPr>
              <a:t>waits for specific </a:t>
            </a:r>
            <a:r>
              <a:rPr lang="en-US" sz="2800" i="1" dirty="0">
                <a:solidFill>
                  <a:schemeClr val="accent2">
                    <a:lumMod val="50000"/>
                  </a:schemeClr>
                </a:solidFill>
                <a:latin typeface="Tahoma" pitchFamily="34" charset="0"/>
                <a:ea typeface="Tahoma" pitchFamily="34" charset="0"/>
                <a:cs typeface="Tahoma" pitchFamily="34" charset="0"/>
                <a:sym typeface="Copperplate"/>
              </a:rPr>
              <a:t>findelements or findelement methods</a:t>
            </a:r>
            <a:r>
              <a:rPr lang="en-US" sz="2800" dirty="0">
                <a:solidFill>
                  <a:schemeClr val="accent2">
                    <a:lumMod val="50000"/>
                  </a:schemeClr>
                </a:solidFill>
                <a:latin typeface="Tahoma" pitchFamily="34" charset="0"/>
                <a:ea typeface="Tahoma" pitchFamily="34" charset="0"/>
                <a:cs typeface="Tahoma" pitchFamily="34" charset="0"/>
                <a:sym typeface="Copperplate"/>
              </a:rPr>
              <a:t> present in a class file</a:t>
            </a: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lvl="1" eaLnBrk="1" hangingPunct="1">
              <a:buNone/>
            </a:pPr>
            <a:r>
              <a:rPr lang="en-US" sz="2900" b="1" dirty="0">
                <a:latin typeface="Arial" pitchFamily="34" charset="0"/>
                <a:ea typeface="Tahoma" pitchFamily="34" charset="0"/>
                <a:cs typeface="Arial" pitchFamily="34" charset="0"/>
                <a:sym typeface="Copperplate"/>
              </a:rPr>
              <a:t>Fluent wait class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264" y="626567"/>
            <a:ext cx="13177837" cy="6768752"/>
          </a:xfrm>
        </p:spPr>
        <p:txBody>
          <a:bodyPr/>
          <a:lstStyle/>
          <a:p>
            <a:pPr lvl="2" eaLnBrk="1" hangingPunct="1">
              <a:buFont typeface="Arial" pitchFamily="34" charset="0"/>
              <a:buChar char="•"/>
            </a:pPr>
            <a:endParaRPr lang="en-IN" dirty="0">
              <a:solidFill>
                <a:schemeClr val="accent3">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US" sz="3200" dirty="0">
                <a:solidFill>
                  <a:schemeClr val="accent2">
                    <a:lumMod val="50000"/>
                  </a:schemeClr>
                </a:solidFill>
                <a:latin typeface="Tahoma" pitchFamily="34" charset="0"/>
                <a:ea typeface="Tahoma" pitchFamily="34" charset="0"/>
                <a:cs typeface="Tahoma" pitchFamily="34" charset="0"/>
                <a:sym typeface="Copperplate"/>
              </a:rPr>
              <a:t>Implicit wait</a:t>
            </a:r>
            <a:endParaRPr lang="en-IN" sz="3200" dirty="0">
              <a:solidFill>
                <a:schemeClr val="accent2">
                  <a:lumMod val="50000"/>
                </a:schemeClr>
              </a:solidFill>
              <a:latin typeface="Tahoma" pitchFamily="34" charset="0"/>
              <a:ea typeface="Tahoma" pitchFamily="34" charset="0"/>
              <a:cs typeface="Tahoma" pitchFamily="34" charset="0"/>
              <a:sym typeface="Copperplate"/>
            </a:endParaRPr>
          </a:p>
          <a:p>
            <a:pPr lvl="2" eaLnBrk="1" hangingPunct="1">
              <a:buFont typeface="Arial" pitchFamily="34" charset="0"/>
              <a:buChar char="•"/>
            </a:pPr>
            <a:r>
              <a:rPr lang="en-IN" sz="3200" dirty="0">
                <a:solidFill>
                  <a:schemeClr val="accent2">
                    <a:lumMod val="50000"/>
                  </a:schemeClr>
                </a:solidFill>
                <a:latin typeface="Tahoma" pitchFamily="34" charset="0"/>
                <a:ea typeface="Tahoma" pitchFamily="34" charset="0"/>
                <a:cs typeface="Tahoma" pitchFamily="34" charset="0"/>
                <a:sym typeface="Copperplate"/>
              </a:rPr>
              <a:t>Managing Ajax based Components with explicit wait</a:t>
            </a:r>
          </a:p>
          <a:p>
            <a:pPr lvl="2" eaLnBrk="1" hangingPunct="1">
              <a:buFont typeface="Arial" pitchFamily="34" charset="0"/>
              <a:buChar char="•"/>
            </a:pPr>
            <a:r>
              <a:rPr lang="en-IN" sz="3200" dirty="0">
                <a:solidFill>
                  <a:schemeClr val="accent2">
                    <a:lumMod val="50000"/>
                  </a:schemeClr>
                </a:solidFill>
                <a:latin typeface="Tahoma" pitchFamily="34" charset="0"/>
                <a:ea typeface="Tahoma" pitchFamily="34" charset="0"/>
                <a:cs typeface="Tahoma" pitchFamily="34" charset="0"/>
                <a:sym typeface="Copperplate"/>
              </a:rPr>
              <a:t>Handling Ajax Autosuggests with explicit wait</a:t>
            </a:r>
          </a:p>
          <a:p>
            <a:pPr lvl="1" eaLnBrk="1" hangingPunct="1">
              <a:buNone/>
            </a:pPr>
            <a:endParaRPr lang="en-US" sz="2400" dirty="0">
              <a:solidFill>
                <a:schemeClr val="accent3">
                  <a:lumMod val="50000"/>
                </a:schemeClr>
              </a:solidFill>
              <a:latin typeface="Tahoma" pitchFamily="34" charset="0"/>
              <a:ea typeface="Tahoma" pitchFamily="34" charset="0"/>
              <a:cs typeface="Tahoma" pitchFamily="34" charset="0"/>
              <a:sym typeface="Copperplate"/>
            </a:endParaRPr>
          </a:p>
        </p:txBody>
      </p:sp>
      <p:sp>
        <p:nvSpPr>
          <p:cNvPr id="17410" name="Text Box 4"/>
          <p:cNvSpPr txBox="1">
            <a:spLocks noChangeArrowheads="1"/>
          </p:cNvSpPr>
          <p:nvPr/>
        </p:nvSpPr>
        <p:spPr bwMode="auto">
          <a:xfrm>
            <a:off x="0" y="0"/>
            <a:ext cx="11737975" cy="538609"/>
          </a:xfrm>
          <a:prstGeom prst="rect">
            <a:avLst/>
          </a:prstGeom>
          <a:noFill/>
          <a:ln w="9525">
            <a:noFill/>
            <a:miter lim="800000"/>
            <a:headEnd/>
            <a:tailEnd/>
          </a:ln>
        </p:spPr>
        <p:txBody>
          <a:bodyPr>
            <a:spAutoFit/>
          </a:bodyPr>
          <a:lstStyle/>
          <a:p>
            <a:pPr lvl="1" eaLnBrk="1" hangingPunct="1">
              <a:buNone/>
            </a:pPr>
            <a:r>
              <a:rPr lang="en-US" sz="2900" b="1" dirty="0">
                <a:latin typeface="Arial" pitchFamily="34" charset="0"/>
                <a:ea typeface="Tahoma" pitchFamily="34" charset="0"/>
                <a:cs typeface="Arial" pitchFamily="34" charset="0"/>
                <a:sym typeface="Copperplate"/>
              </a:rPr>
              <a:t>Practical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0" y="842963"/>
            <a:ext cx="13177838" cy="6264275"/>
          </a:xfrm>
        </p:spPr>
        <p:txBody>
          <a:bodyPr/>
          <a:lstStyle/>
          <a:p>
            <a:pPr lvl="0"/>
            <a:endParaRPr lang="en-IN" b="0" dirty="0">
              <a:solidFill>
                <a:schemeClr val="accent3">
                  <a:lumMod val="50000"/>
                </a:schemeClr>
              </a:solidFill>
              <a:latin typeface="Tahoma" pitchFamily="34" charset="0"/>
              <a:ea typeface="Tahoma" pitchFamily="34" charset="0"/>
              <a:cs typeface="Tahoma" pitchFamily="34" charset="0"/>
            </a:endParaRPr>
          </a:p>
          <a:p>
            <a:pPr lvl="0"/>
            <a:r>
              <a:rPr lang="en-IN" dirty="0">
                <a:solidFill>
                  <a:schemeClr val="accent3">
                    <a:lumMod val="50000"/>
                  </a:schemeClr>
                </a:solidFill>
                <a:latin typeface="Tahoma" pitchFamily="34" charset="0"/>
                <a:ea typeface="Tahoma" pitchFamily="34" charset="0"/>
                <a:cs typeface="Tahoma" pitchFamily="34" charset="0"/>
              </a:rPr>
              <a:t>Selenium 2.0 Web </a:t>
            </a:r>
            <a:r>
              <a:rPr lang="en-IN" b="0" dirty="0">
                <a:solidFill>
                  <a:schemeClr val="accent3">
                    <a:lumMod val="50000"/>
                  </a:schemeClr>
                </a:solidFill>
                <a:latin typeface="Tahoma" pitchFamily="34" charset="0"/>
                <a:ea typeface="Tahoma" pitchFamily="34" charset="0"/>
                <a:cs typeface="Tahoma" pitchFamily="34" charset="0"/>
              </a:rPr>
              <a:t>was launched in 2009 by merging Selenium RC with Selenium WebDriver </a:t>
            </a:r>
          </a:p>
          <a:p>
            <a:pPr lvl="0"/>
            <a:r>
              <a:rPr lang="en-IN" b="0" dirty="0">
                <a:solidFill>
                  <a:schemeClr val="accent3">
                    <a:lumMod val="50000"/>
                  </a:schemeClr>
                </a:solidFill>
                <a:latin typeface="Tahoma" pitchFamily="34" charset="0"/>
                <a:ea typeface="Tahoma" pitchFamily="34" charset="0"/>
                <a:cs typeface="Tahoma" pitchFamily="34" charset="0"/>
              </a:rPr>
              <a:t>Drawbacks of Selenium RC forced Selenium WebDriver to come to the market</a:t>
            </a:r>
          </a:p>
          <a:p>
            <a:pPr lvl="0"/>
            <a:r>
              <a:rPr lang="en-US" dirty="0">
                <a:solidFill>
                  <a:schemeClr val="accent3">
                    <a:lumMod val="50000"/>
                  </a:schemeClr>
                </a:solidFill>
                <a:latin typeface="Tahoma" pitchFamily="34" charset="0"/>
                <a:ea typeface="Tahoma" pitchFamily="34" charset="0"/>
                <a:cs typeface="Tahoma" pitchFamily="34" charset="0"/>
              </a:rPr>
              <a:t>Retained Selenium IDE &amp; Selenium Grid</a:t>
            </a:r>
            <a:endParaRPr lang="en-IN" b="0" dirty="0">
              <a:solidFill>
                <a:schemeClr val="accent3">
                  <a:lumMod val="50000"/>
                </a:schemeClr>
              </a:solidFill>
              <a:latin typeface="Tahoma" pitchFamily="34" charset="0"/>
              <a:ea typeface="Tahoma" pitchFamily="34" charset="0"/>
              <a:cs typeface="Tahoma" pitchFamily="34" charset="0"/>
            </a:endParaRPr>
          </a:p>
          <a:p>
            <a:pPr lvl="0"/>
            <a:r>
              <a:rPr lang="en-US" b="0" dirty="0">
                <a:solidFill>
                  <a:schemeClr val="accent3">
                    <a:lumMod val="50000"/>
                  </a:schemeClr>
                </a:solidFill>
                <a:latin typeface="Tahoma" pitchFamily="34" charset="0"/>
                <a:ea typeface="Tahoma" pitchFamily="34" charset="0"/>
                <a:cs typeface="Tahoma" pitchFamily="34" charset="0"/>
              </a:rPr>
              <a:t>Currently, Selenium 3.0 was launched in August 2016</a:t>
            </a:r>
            <a:endParaRPr lang="en-IN" b="0" dirty="0">
              <a:solidFill>
                <a:schemeClr val="accent3">
                  <a:lumMod val="50000"/>
                </a:schemeClr>
              </a:solidFill>
              <a:latin typeface="Tahoma" pitchFamily="34" charset="0"/>
              <a:ea typeface="Tahoma" pitchFamily="34" charset="0"/>
              <a:cs typeface="Tahoma" pitchFamily="34" charset="0"/>
            </a:endParaRPr>
          </a:p>
          <a:p>
            <a:pPr lvl="1">
              <a:buNone/>
            </a:pPr>
            <a:r>
              <a:rPr lang="en-US" dirty="0"/>
              <a:t>							</a:t>
            </a:r>
            <a:endParaRPr lang="en-IN" b="0" dirty="0"/>
          </a:p>
          <a:p>
            <a:pPr lvl="0"/>
            <a:endParaRPr lang="en-IN" b="0" dirty="0"/>
          </a:p>
          <a:p>
            <a:pPr lvl="0"/>
            <a:endParaRPr lang="en-IN" dirty="0"/>
          </a:p>
        </p:txBody>
      </p:sp>
      <p:sp>
        <p:nvSpPr>
          <p:cNvPr id="17410" name="Text Box 4"/>
          <p:cNvSpPr txBox="1">
            <a:spLocks noChangeArrowheads="1"/>
          </p:cNvSpPr>
          <p:nvPr/>
        </p:nvSpPr>
        <p:spPr bwMode="auto">
          <a:xfrm>
            <a:off x="17" y="2"/>
            <a:ext cx="11737976" cy="584626"/>
          </a:xfrm>
          <a:prstGeom prst="rect">
            <a:avLst/>
          </a:prstGeom>
          <a:noFill/>
          <a:ln w="9525">
            <a:noFill/>
            <a:miter lim="800000"/>
            <a:headEnd/>
            <a:tailEnd/>
          </a:ln>
        </p:spPr>
        <p:txBody>
          <a:bodyPr lIns="91290" tIns="45646" rIns="91290" bIns="45646">
            <a:spAutoFit/>
          </a:bodyPr>
          <a:lstStyle/>
          <a:p>
            <a:pPr defTabSz="912881">
              <a:spcBef>
                <a:spcPct val="50000"/>
              </a:spcBef>
            </a:pPr>
            <a:r>
              <a:rPr lang="en-US" sz="3200" b="1" dirty="0">
                <a:solidFill>
                  <a:schemeClr val="accent3">
                    <a:lumMod val="50000"/>
                  </a:schemeClr>
                </a:solidFill>
                <a:latin typeface="Arial" pitchFamily="34" charset="0"/>
                <a:cs typeface="Arial" pitchFamily="34" charset="0"/>
              </a:rPr>
              <a:t>Selenium	2.0 Web and release of Selenium 3.0 Web </a:t>
            </a:r>
          </a:p>
        </p:txBody>
      </p:sp>
      <p:pic>
        <p:nvPicPr>
          <p:cNvPr id="4" name="Picture 3" descr="download (2).jpg"/>
          <p:cNvPicPr>
            <a:picLocks noChangeAspect="1"/>
          </p:cNvPicPr>
          <p:nvPr/>
        </p:nvPicPr>
        <p:blipFill>
          <a:blip r:embed="rId3" cstate="print"/>
          <a:stretch>
            <a:fillRect/>
          </a:stretch>
        </p:blipFill>
        <p:spPr>
          <a:xfrm>
            <a:off x="10530408" y="5235093"/>
            <a:ext cx="1219200" cy="1097281"/>
          </a:xfrm>
          <a:prstGeom prst="rect">
            <a:avLst/>
          </a:prstGeom>
        </p:spPr>
      </p:pic>
    </p:spTree>
    <p:extLst>
      <p:ext uri="{BB962C8B-B14F-4D97-AF65-F5344CB8AC3E}">
        <p14:creationId xmlns:p14="http://schemas.microsoft.com/office/powerpoint/2010/main" val="630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7409">
                                            <p:txEl>
                                              <p:pRg st="1" end="1"/>
                                            </p:txEl>
                                          </p:spTgt>
                                        </p:tgtEl>
                                        <p:attrNameLst>
                                          <p:attrName>style.visibility</p:attrName>
                                        </p:attrNameLst>
                                      </p:cBhvr>
                                      <p:to>
                                        <p:strVal val="visible"/>
                                      </p:to>
                                    </p:set>
                                    <p:animEffect transition="in" filter="diamond(in)">
                                      <p:cBhvr>
                                        <p:cTn id="7" dur="500"/>
                                        <p:tgtEl>
                                          <p:spTgt spid="1740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7409">
                                            <p:txEl>
                                              <p:pRg st="2" end="2"/>
                                            </p:txEl>
                                          </p:spTgt>
                                        </p:tgtEl>
                                        <p:attrNameLst>
                                          <p:attrName>style.visibility</p:attrName>
                                        </p:attrNameLst>
                                      </p:cBhvr>
                                      <p:to>
                                        <p:strVal val="visible"/>
                                      </p:to>
                                    </p:set>
                                    <p:animEffect transition="in" filter="diamond(in)">
                                      <p:cBhvr>
                                        <p:cTn id="12" dur="500"/>
                                        <p:tgtEl>
                                          <p:spTgt spid="174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7409">
                                            <p:txEl>
                                              <p:pRg st="3" end="3"/>
                                            </p:txEl>
                                          </p:spTgt>
                                        </p:tgtEl>
                                        <p:attrNameLst>
                                          <p:attrName>style.visibility</p:attrName>
                                        </p:attrNameLst>
                                      </p:cBhvr>
                                      <p:to>
                                        <p:strVal val="visible"/>
                                      </p:to>
                                    </p:set>
                                    <p:animEffect transition="in" filter="diamond(in)">
                                      <p:cBhvr>
                                        <p:cTn id="17" dur="500"/>
                                        <p:tgtEl>
                                          <p:spTgt spid="1740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7409">
                                            <p:txEl>
                                              <p:pRg st="4" end="4"/>
                                            </p:txEl>
                                          </p:spTgt>
                                        </p:tgtEl>
                                        <p:attrNameLst>
                                          <p:attrName>style.visibility</p:attrName>
                                        </p:attrNameLst>
                                      </p:cBhvr>
                                      <p:to>
                                        <p:strVal val="visible"/>
                                      </p:to>
                                    </p:set>
                                    <p:animEffect transition="in" filter="diamond(in)">
                                      <p:cBhvr>
                                        <p:cTn id="22" dur="500"/>
                                        <p:tgtEl>
                                          <p:spTgt spid="17409">
                                            <p:txEl>
                                              <p:pRg st="4" end="4"/>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amond(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13&quot;&gt;&lt;property id=&quot;20148&quot; value=&quot;5&quot;/&gt;&lt;property id=&quot;20300&quot; value=&quot;Slide 31&quot;/&gt;&lt;property id=&quot;20307&quot; value=&quot;261&quot;/&gt;&lt;/object&gt;&lt;object type=&quot;3&quot; unique_id=&quot;10015&quot;&gt;&lt;property id=&quot;20148&quot; value=&quot;5&quot;/&gt;&lt;property id=&quot;20300&quot; value=&quot;Slide 32&quot;/&gt;&lt;property id=&quot;20307&quot; value=&quot;258&quot;/&gt;&lt;/object&gt;&lt;object type=&quot;3&quot; unique_id=&quot;12051&quot;&gt;&lt;property id=&quot;20148&quot; value=&quot;5&quot;/&gt;&lt;property id=&quot;20300&quot; value=&quot;Slide 2 - &amp;quot;Software Development Life Cycle(SDLC) &amp;quot;&quot;/&gt;&lt;property id=&quot;20307&quot; value=&quot;312&quot;/&gt;&lt;/object&gt;&lt;object type=&quot;3&quot; unique_id=&quot;12052&quot;&gt;&lt;property id=&quot;20148&quot; value=&quot;5&quot;/&gt;&lt;property id=&quot;20300&quot; value=&quot;Slide 4 - &amp;quot;Software Development Life Cycle(SDLC) &amp;quot;&quot;/&gt;&lt;property id=&quot;20307&quot; value=&quot;313&quot;/&gt;&lt;/object&gt;&lt;object type=&quot;3&quot; unique_id=&quot;12053&quot;&gt;&lt;property id=&quot;20148&quot; value=&quot;5&quot;/&gt;&lt;property id=&quot;20300&quot; value=&quot;Slide 5 - &amp;quot;Software Development Life Cycle(SDLC) &amp;quot;&quot;/&gt;&lt;property id=&quot;20307&quot; value=&quot;314&quot;/&gt;&lt;/object&gt;&lt;object type=&quot;3&quot; unique_id=&quot;12054&quot;&gt;&lt;property id=&quot;20148&quot; value=&quot;5&quot;/&gt;&lt;property id=&quot;20300&quot; value=&quot;Slide 6 - &amp;quot;Software Development Life Cycle(SDLC) &amp;quot;&quot;/&gt;&lt;property id=&quot;20307&quot; value=&quot;315&quot;/&gt;&lt;/object&gt;&lt;object type=&quot;3&quot; unique_id=&quot;12055&quot;&gt;&lt;property id=&quot;20148&quot; value=&quot;5&quot;/&gt;&lt;property id=&quot;20300&quot; value=&quot;Slide 7 - &amp;quot;Software Development Life Cycle(SDLC) &amp;quot;&quot;/&gt;&lt;property id=&quot;20307&quot; value=&quot;316&quot;/&gt;&lt;/object&gt;&lt;object type=&quot;3&quot; unique_id=&quot;12056&quot;&gt;&lt;property id=&quot;20148&quot; value=&quot;5&quot;/&gt;&lt;property id=&quot;20300&quot; value=&quot;Slide 8 - &amp;quot;Software Development Life Cycle(SDLC) &amp;quot;&quot;/&gt;&lt;property id=&quot;20307&quot; value=&quot;317&quot;/&gt;&lt;/object&gt;&lt;object type=&quot;3&quot; unique_id=&quot;12192&quot;&gt;&lt;property id=&quot;20148&quot; value=&quot;5&quot;/&gt;&lt;property id=&quot;20300&quot; value=&quot;Slide 9 - &amp;quot;Software Development Life Cycle(SDLC) &amp;quot;&quot;/&gt;&lt;property id=&quot;20307&quot; value=&quot;318&quot;/&gt;&lt;/object&gt;&lt;object type=&quot;3&quot; unique_id=&quot;12193&quot;&gt;&lt;property id=&quot;20148&quot; value=&quot;5&quot;/&gt;&lt;property id=&quot;20300&quot; value=&quot;Slide 10 - &amp;quot;Software Development Life Cycle(SDLC) &amp;quot;&quot;/&gt;&lt;property id=&quot;20307&quot; value=&quot;319&quot;/&gt;&lt;/object&gt;&lt;object type=&quot;3&quot; unique_id=&quot;12194&quot;&gt;&lt;property id=&quot;20148&quot; value=&quot;5&quot;/&gt;&lt;property id=&quot;20300&quot; value=&quot;Slide 11 - &amp;quot;Software Development Life Cycle(SDLC) &amp;quot;&quot;/&gt;&lt;property id=&quot;20307&quot; value=&quot;320&quot;/&gt;&lt;/object&gt;&lt;object type=&quot;3&quot; unique_id=&quot;12195&quot;&gt;&lt;property id=&quot;20148&quot; value=&quot;5&quot;/&gt;&lt;property id=&quot;20300&quot; value=&quot;Slide 12 - &amp;quot;Software Development Life Cycle(SDLC) &amp;quot;&quot;/&gt;&lt;property id=&quot;20307&quot; value=&quot;321&quot;/&gt;&lt;/object&gt;&lt;object type=&quot;3&quot; unique_id=&quot;12196&quot;&gt;&lt;property id=&quot;20148&quot; value=&quot;5&quot;/&gt;&lt;property id=&quot;20300&quot; value=&quot;Slide 13 - &amp;quot;Software Development Life Cycle(SDLC) &amp;quot;&quot;/&gt;&lt;property id=&quot;20307&quot; value=&quot;322&quot;/&gt;&lt;/object&gt;&lt;object type=&quot;3&quot; unique_id=&quot;12337&quot;&gt;&lt;property id=&quot;20148&quot; value=&quot;5&quot;/&gt;&lt;property id=&quot;20300&quot; value=&quot;Slide 14 - &amp;quot;Software Development Life Cycle(SDLC) &amp;quot;&quot;/&gt;&lt;property id=&quot;20307&quot; value=&quot;323&quot;/&gt;&lt;/object&gt;&lt;object type=&quot;3&quot; unique_id=&quot;12338&quot;&gt;&lt;property id=&quot;20148&quot; value=&quot;5&quot;/&gt;&lt;property id=&quot;20300&quot; value=&quot;Slide 15 - &amp;quot;Software Development Life Cycle(SDLC) &amp;quot;&quot;/&gt;&lt;property id=&quot;20307&quot; value=&quot;324&quot;/&gt;&lt;/object&gt;&lt;object type=&quot;3&quot; unique_id=&quot;12339&quot;&gt;&lt;property id=&quot;20148&quot; value=&quot;5&quot;/&gt;&lt;property id=&quot;20300&quot; value=&quot;Slide 16 - &amp;quot;Software Development Life Cycle(SDLC) &amp;quot;&quot;/&gt;&lt;property id=&quot;20307&quot; value=&quot;325&quot;/&gt;&lt;/object&gt;&lt;object type=&quot;3&quot; unique_id=&quot;12340&quot;&gt;&lt;property id=&quot;20148&quot; value=&quot;5&quot;/&gt;&lt;property id=&quot;20300&quot; value=&quot;Slide 17 - &amp;quot;Software Development Life Cycle(SDLC) &amp;quot;&quot;/&gt;&lt;property id=&quot;20307&quot; value=&quot;326&quot;/&gt;&lt;/object&gt;&lt;object type=&quot;3&quot; unique_id=&quot;12485&quot;&gt;&lt;property id=&quot;20148&quot; value=&quot;5&quot;/&gt;&lt;property id=&quot;20300&quot; value=&quot;Slide 18 - &amp;quot;Software Development Life Cycle(SDLC) &amp;quot;&quot;/&gt;&lt;property id=&quot;20307&quot; value=&quot;327&quot;/&gt;&lt;/object&gt;&lt;object type=&quot;3&quot; unique_id=&quot;12486&quot;&gt;&lt;property id=&quot;20148&quot; value=&quot;5&quot;/&gt;&lt;property id=&quot;20300&quot; value=&quot;Slide 19 - &amp;quot;Software Development Life Cycle(SDLC) &amp;quot;&quot;/&gt;&lt;property id=&quot;20307&quot; value=&quot;328&quot;/&gt;&lt;/object&gt;&lt;object type=&quot;3&quot; unique_id=&quot;12565&quot;&gt;&lt;property id=&quot;20148&quot; value=&quot;5&quot;/&gt;&lt;property id=&quot;20300&quot; value=&quot;Slide 20 - &amp;quot;Software Development Life Cycle(SDLC) &amp;quot;&quot;/&gt;&lt;property id=&quot;20307&quot; value=&quot;329&quot;/&gt;&lt;/object&gt;&lt;object type=&quot;3&quot; unique_id=&quot;12926&quot;&gt;&lt;property id=&quot;20148&quot; value=&quot;5&quot;/&gt;&lt;property id=&quot;20300&quot; value=&quot;Slide 21 - &amp;quot;Software Design &amp;quot;&quot;/&gt;&lt;property id=&quot;20307&quot; value=&quot;331&quot;/&gt;&lt;/object&gt;&lt;object type=&quot;3&quot; unique_id=&quot;12927&quot;&gt;&lt;property id=&quot;20148&quot; value=&quot;5&quot;/&gt;&lt;property id=&quot;20300&quot; value=&quot;Slide 22 - &amp;quot;Software Design &amp;quot;&quot;/&gt;&lt;property id=&quot;20307&quot; value=&quot;332&quot;/&gt;&lt;/object&gt;&lt;object type=&quot;3&quot; unique_id=&quot;12928&quot;&gt;&lt;property id=&quot;20148&quot; value=&quot;5&quot;/&gt;&lt;property id=&quot;20300&quot; value=&quot;Slide 23 - &amp;quot;Software Design &amp;quot;&quot;/&gt;&lt;property id=&quot;20307&quot; value=&quot;333&quot;/&gt;&lt;/object&gt;&lt;object type=&quot;3&quot; unique_id=&quot;12929&quot;&gt;&lt;property id=&quot;20148&quot; value=&quot;5&quot;/&gt;&lt;property id=&quot;20300&quot; value=&quot;Slide 24 - &amp;quot;Software Design &amp;quot;&quot;/&gt;&lt;property id=&quot;20307&quot; value=&quot;334&quot;/&gt;&lt;/object&gt;&lt;object type=&quot;3&quot; unique_id=&quot;13090&quot;&gt;&lt;property id=&quot;20148&quot; value=&quot;5&quot;/&gt;&lt;property id=&quot;20300&quot; value=&quot;Slide 25 - &amp;quot;Environments &amp;quot;&quot;/&gt;&lt;property id=&quot;20307&quot; value=&quot;335&quot;/&gt;&lt;/object&gt;&lt;object type=&quot;3&quot; unique_id=&quot;13092&quot;&gt;&lt;property id=&quot;20148&quot; value=&quot;5&quot;/&gt;&lt;property id=&quot;20300&quot; value=&quot;Slide 29 - &amp;quot;Testing by QA&amp;quot;&quot;/&gt;&lt;property id=&quot;20307&quot; value=&quot;337&quot;/&gt;&lt;/object&gt;&lt;object type=&quot;3&quot; unique_id=&quot;13513&quot;&gt;&lt;property id=&quot;20148&quot; value=&quot;5&quot;/&gt;&lt;property id=&quot;20300&quot; value=&quot;Slide 28 - &amp;quot;Testing by QA&amp;quot;&quot;/&gt;&lt;property id=&quot;20307&quot; value=&quot;339&quot;/&gt;&lt;/object&gt;&lt;object type=&quot;3&quot; unique_id=&quot;13742&quot;&gt;&lt;property id=&quot;20148&quot; value=&quot;5&quot;/&gt;&lt;property id=&quot;20300&quot; value=&quot;Slide 30 - &amp;quot;Testing by QA&amp;quot;&quot;/&gt;&lt;property id=&quot;20307&quot; value=&quot;347&quot;/&gt;&lt;/object&gt;&lt;object type=&quot;3&quot; unique_id=&quot;13744&quot;&gt;&lt;property id=&quot;20148&quot; value=&quot;5&quot;/&gt;&lt;property id=&quot;20300&quot; value=&quot;Slide 3 - &amp;quot;Software Development Life Cycle(SDLC) &amp;quot;&quot;/&gt;&lt;property id=&quot;20307&quot; value=&quot;349&quot;/&gt;&lt;/object&gt;&lt;object type=&quot;3&quot; unique_id=&quot;13745&quot;&gt;&lt;property id=&quot;20148&quot; value=&quot;5&quot;/&gt;&lt;property id=&quot;20300&quot; value=&quot;Slide 26 - &amp;quot;Software Testing Basics &amp;quot;&quot;/&gt;&lt;property id=&quot;20307&quot; value=&quot;351&quot;/&gt;&lt;/object&gt;&lt;object type=&quot;3&quot; unique_id=&quot;13746&quot;&gt;&lt;property id=&quot;20148&quot; value=&quot;5&quot;/&gt;&lt;property id=&quot;20300&quot; value=&quot;Slide 27 - &amp;quot;Testing by QA&amp;quot;&quot;/&gt;&lt;property id=&quot;20307&quot; value=&quot;350&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236878</TotalTime>
  <Words>5829</Words>
  <Application>Microsoft Office PowerPoint</Application>
  <PresentationFormat>Custom</PresentationFormat>
  <Paragraphs>1142</Paragraphs>
  <Slides>89</Slides>
  <Notes>88</Notes>
  <HiddenSlides>6</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89</vt:i4>
      </vt:variant>
    </vt:vector>
  </HeadingPairs>
  <TitlesOfParts>
    <vt:vector size="99" baseType="lpstr">
      <vt:lpstr>Arial</vt:lpstr>
      <vt:lpstr>Calibri</vt:lpstr>
      <vt:lpstr>Constantia</vt:lpstr>
      <vt:lpstr>Tahoma</vt:lpstr>
      <vt:lpstr>Times New Roman</vt:lpstr>
      <vt:lpstr>Wingdings</vt:lpstr>
      <vt:lpstr>Wingdings 2</vt:lpstr>
      <vt:lpstr>1_Flow</vt:lpstr>
      <vt:lpstr>2_Flow</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 Rex</dc:title>
  <dc:creator>h2k</dc:creator>
  <cp:lastModifiedBy>lenovo</cp:lastModifiedBy>
  <cp:revision>338</cp:revision>
  <dcterms:created xsi:type="dcterms:W3CDTF">2012-01-23T22:20:36Z</dcterms:created>
  <dcterms:modified xsi:type="dcterms:W3CDTF">2022-04-04T15:02:51Z</dcterms:modified>
</cp:coreProperties>
</file>