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2" r:id="rId39"/>
    <p:sldId id="296" r:id="rId40"/>
    <p:sldId id="295" r:id="rId41"/>
    <p:sldId id="294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est.readthedocs.io/en/reorganize-docs/new-docs/user/naming_conven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fixtu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est-ordering.readthedocs.io/en/develo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428-27B4-4990-9277-6E364BEC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B5319-B2F7-42D4-80C3-6CB4C0830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326903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92D2-3686-41C6-8E9F-9409E96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class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B660-78BF-4C24-B8BB-EFA83F6D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2656"/>
            <a:ext cx="7315200" cy="6264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Fixture can be defined from setUpClass level and tearDownClass level</a:t>
            </a:r>
          </a:p>
          <a:p>
            <a:r>
              <a:rPr lang="en-US" dirty="0"/>
              <a:t> setUpClass level and tearDownClass level are nothing but methods.</a:t>
            </a:r>
          </a:p>
          <a:p>
            <a:r>
              <a:rPr lang="en-US" dirty="0"/>
              <a:t> setUpClass level and tearDownClass level should be created once in the class file</a:t>
            </a:r>
          </a:p>
          <a:p>
            <a:r>
              <a:rPr lang="en-US" dirty="0"/>
              <a:t> setUpClass method will run before the class file</a:t>
            </a:r>
          </a:p>
          <a:p>
            <a:r>
              <a:rPr lang="en-US" dirty="0"/>
              <a:t>  tearDownClass method will run after the class file</a:t>
            </a:r>
          </a:p>
          <a:p>
            <a:r>
              <a:rPr lang="en-US" dirty="0"/>
              <a:t>For text fixture at class level, we need to use the decorator @classmethod in the setUpClass level method and in the tearDownClass level method</a:t>
            </a:r>
          </a:p>
          <a:p>
            <a:r>
              <a:rPr lang="en-US" dirty="0"/>
              <a:t> We can give the setUpClass and tearDownClass process anywhere.</a:t>
            </a:r>
          </a:p>
          <a:p>
            <a:pPr marL="502920" lvl="1" indent="0">
              <a:buNone/>
            </a:pPr>
            <a:r>
              <a:rPr lang="en-US" dirty="0"/>
              <a:t>@classmethod</a:t>
            </a:r>
          </a:p>
          <a:p>
            <a:pPr marL="502920" lvl="1" indent="0">
              <a:buNone/>
            </a:pPr>
            <a:r>
              <a:rPr lang="en-US" dirty="0"/>
              <a:t>    def setUpClass(self):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before the class file 'TestClass3'.")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@classmethod</a:t>
            </a:r>
          </a:p>
          <a:p>
            <a:pPr marL="502920" lvl="1" indent="0">
              <a:buNone/>
            </a:pPr>
            <a:r>
              <a:rPr lang="en-US" dirty="0"/>
              <a:t>    def tearDownClass(self):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after the class file 'TestClass3'.")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</p:txBody>
      </p:sp>
    </p:spTree>
    <p:extLst>
      <p:ext uri="{BB962C8B-B14F-4D97-AF65-F5344CB8AC3E}">
        <p14:creationId xmlns:p14="http://schemas.microsoft.com/office/powerpoint/2010/main" val="262144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E69E-35E0-4A88-A4DE-0A05A32E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2886-127C-4AFC-9B8A-C2A300B0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6247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Assert method have to be used at test case</a:t>
            </a:r>
          </a:p>
          <a:p>
            <a:r>
              <a:rPr lang="en-US" dirty="0"/>
              <a:t>If an assertion fails , that means validation, fails</a:t>
            </a:r>
          </a:p>
          <a:p>
            <a:r>
              <a:rPr lang="en-US" dirty="0"/>
              <a:t>The point at which assertion fails is the point at which the compilation stops</a:t>
            </a:r>
          </a:p>
          <a:p>
            <a:r>
              <a:rPr lang="en-US" dirty="0"/>
              <a:t>We can have multiple assertions in a test case</a:t>
            </a:r>
          </a:p>
          <a:p>
            <a:pPr marL="502920" lvl="1" indent="0">
              <a:buNone/>
            </a:pPr>
            <a:r>
              <a:rPr lang="en-US" dirty="0"/>
              <a:t>class TestClass4(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pPr marL="502920" lvl="1" indent="0">
              <a:buNone/>
            </a:pPr>
            <a:r>
              <a:rPr lang="en-US" dirty="0"/>
              <a:t>    @classmethod</a:t>
            </a:r>
          </a:p>
          <a:p>
            <a:pPr marL="502920" lvl="1" indent="0">
              <a:buNone/>
            </a:pPr>
            <a:r>
              <a:rPr lang="en-US" dirty="0"/>
              <a:t>    def setUpClass(self):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before the class file 'TestClass4'.")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    def setUp(self):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before each test case - TestClass4")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    def tearDown(self):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after each test case - TestClass4")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09BA-59A6-4071-9E79-D2605973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C69F-D2C4-4FE6-A4A7-0DB4DCD0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test_methodC</a:t>
            </a:r>
            <a:r>
              <a:rPr lang="en-US" dirty="0"/>
              <a:t>(self):</a:t>
            </a:r>
          </a:p>
          <a:p>
            <a:r>
              <a:rPr lang="en-US" dirty="0"/>
              <a:t>        # The message will get throw out when the expectation does not match with actual result</a:t>
            </a:r>
          </a:p>
          <a:p>
            <a:r>
              <a:rPr lang="en-US" dirty="0"/>
              <a:t>        # The message will not get throw out when the expectation does match with actual result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(30,30, msg = 'a is not equal to b')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(30, 30, msg='a is not equal to b')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self.assertNotEqual</a:t>
            </a:r>
            <a:r>
              <a:rPr lang="en-US" dirty="0"/>
              <a:t>(30,40, msg = 'a is equal to b')</a:t>
            </a:r>
          </a:p>
          <a:p>
            <a:r>
              <a:rPr lang="en-US" dirty="0"/>
              <a:t>        print("This is the first test case '</a:t>
            </a:r>
            <a:r>
              <a:rPr lang="en-US" dirty="0" err="1"/>
              <a:t>test_methodC</a:t>
            </a:r>
            <a:r>
              <a:rPr lang="en-US" dirty="0"/>
              <a:t>' in the class file TestClass4")</a:t>
            </a:r>
          </a:p>
          <a:p>
            <a:r>
              <a:rPr lang="en-US" dirty="0"/>
              <a:t>        </a:t>
            </a:r>
            <a:r>
              <a:rPr lang="en-US" dirty="0" err="1"/>
              <a:t>self.assertTrue</a:t>
            </a:r>
            <a:r>
              <a:rPr lang="en-US" dirty="0"/>
              <a:t>(True, msg = 'Actual result is false')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self.assertFalse</a:t>
            </a:r>
            <a:r>
              <a:rPr lang="en-US" dirty="0"/>
              <a:t>(False, msg = 'Actual result is true')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test_methodD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(30, 30, msg='a is not equal to b')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(30, 30, msg='a is not equal to b')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self.assertNotEqual</a:t>
            </a:r>
            <a:r>
              <a:rPr lang="en-US" dirty="0"/>
              <a:t>(30, 40, msg='a is equal to b')</a:t>
            </a:r>
          </a:p>
          <a:p>
            <a:r>
              <a:rPr lang="en-US" dirty="0"/>
              <a:t>        print("This is the second  test case '</a:t>
            </a:r>
            <a:r>
              <a:rPr lang="en-US" dirty="0" err="1"/>
              <a:t>test_methodD</a:t>
            </a:r>
            <a:r>
              <a:rPr lang="en-US" dirty="0"/>
              <a:t>' in the class file TestClass4")</a:t>
            </a:r>
          </a:p>
          <a:p>
            <a:r>
              <a:rPr lang="en-US" dirty="0"/>
              <a:t>        </a:t>
            </a:r>
            <a:r>
              <a:rPr lang="en-US" dirty="0" err="1"/>
              <a:t>self.assertTrue</a:t>
            </a:r>
            <a:r>
              <a:rPr lang="en-US" dirty="0"/>
              <a:t>(True, msg='Actual result is false')</a:t>
            </a:r>
          </a:p>
          <a:p>
            <a:r>
              <a:rPr lang="en-US" dirty="0"/>
              <a:t>        </a:t>
            </a:r>
            <a:r>
              <a:rPr lang="en-US" dirty="0" err="1"/>
              <a:t>self.assertFalse</a:t>
            </a:r>
            <a:r>
              <a:rPr lang="en-US" dirty="0"/>
              <a:t>(False, msg='Actual result is true')</a:t>
            </a:r>
          </a:p>
          <a:p>
            <a:endParaRPr lang="en-US" dirty="0"/>
          </a:p>
          <a:p>
            <a:r>
              <a:rPr lang="en-US" dirty="0"/>
              <a:t>    @classmethod</a:t>
            </a:r>
          </a:p>
          <a:p>
            <a:r>
              <a:rPr lang="en-US" dirty="0"/>
              <a:t>    def tearDownClass(self):</a:t>
            </a:r>
          </a:p>
          <a:p>
            <a:r>
              <a:rPr lang="en-US" dirty="0"/>
              <a:t>        print("*" * 20)</a:t>
            </a:r>
          </a:p>
          <a:p>
            <a:r>
              <a:rPr lang="en-US" dirty="0"/>
              <a:t>        print("This will run after the class file 'TestClass4'.")</a:t>
            </a:r>
          </a:p>
          <a:p>
            <a:r>
              <a:rPr lang="en-US" dirty="0"/>
              <a:t>        print("*" * 20)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We need to create an object</a:t>
            </a:r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(verbosity=2)</a:t>
            </a:r>
          </a:p>
        </p:txBody>
      </p:sp>
    </p:spTree>
    <p:extLst>
      <p:ext uri="{BB962C8B-B14F-4D97-AF65-F5344CB8AC3E}">
        <p14:creationId xmlns:p14="http://schemas.microsoft.com/office/powerpoint/2010/main" val="184598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E36E-3199-41B4-B4ED-868C8DF0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4F4D-6A1D-4A22-92F9-F16601D3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552728"/>
          </a:xfrm>
        </p:spPr>
        <p:txBody>
          <a:bodyPr>
            <a:normAutofit/>
          </a:bodyPr>
          <a:lstStyle/>
          <a:p>
            <a:r>
              <a:rPr lang="en-US" dirty="0"/>
              <a:t>Test Suite is a collection of TEST CASES.</a:t>
            </a:r>
          </a:p>
          <a:p>
            <a:pPr lvl="1"/>
            <a:r>
              <a:rPr lang="en-US" dirty="0"/>
              <a:t>test_class3.py file and test_class4.py file as part of the TEST SUITE</a:t>
            </a:r>
          </a:p>
          <a:p>
            <a:r>
              <a:rPr lang="en-US" dirty="0"/>
              <a:t>1) First Import the class files</a:t>
            </a:r>
          </a:p>
          <a:p>
            <a:pPr marL="502920" lvl="1" indent="0">
              <a:buNone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502920" lvl="1" indent="0">
              <a:buNone/>
            </a:pPr>
            <a:r>
              <a:rPr lang="en-US" dirty="0"/>
              <a:t>from unitTestPackage.test_class3 import TestClass3</a:t>
            </a:r>
          </a:p>
          <a:p>
            <a:pPr marL="502920" lvl="1" indent="0">
              <a:buNone/>
            </a:pPr>
            <a:r>
              <a:rPr lang="en-US" dirty="0"/>
              <a:t>from unitTestPackage.test_class4 import TestClass4</a:t>
            </a:r>
          </a:p>
          <a:p>
            <a:r>
              <a:rPr lang="en-US" dirty="0"/>
              <a:t>2) Get all tests as part of the suite</a:t>
            </a:r>
          </a:p>
          <a:p>
            <a:pPr marL="502920" lvl="1" indent="0">
              <a:buNone/>
            </a:pPr>
            <a:r>
              <a:rPr lang="en-US" dirty="0"/>
              <a:t>tc1 = </a:t>
            </a:r>
            <a:r>
              <a:rPr lang="en-US" dirty="0" err="1"/>
              <a:t>unittest.TestLoader</a:t>
            </a:r>
            <a:r>
              <a:rPr lang="en-US" dirty="0"/>
              <a:t>().</a:t>
            </a:r>
            <a:r>
              <a:rPr lang="en-US" dirty="0" err="1"/>
              <a:t>loadTestsFromTestCase</a:t>
            </a:r>
            <a:r>
              <a:rPr lang="en-US" dirty="0"/>
              <a:t>(TestClass3)</a:t>
            </a:r>
          </a:p>
          <a:p>
            <a:pPr marL="502920" lvl="1" indent="0">
              <a:buNone/>
            </a:pPr>
            <a:r>
              <a:rPr lang="en-US" dirty="0"/>
              <a:t>tc2  = </a:t>
            </a:r>
            <a:r>
              <a:rPr lang="en-US" dirty="0" err="1"/>
              <a:t>unittest.TestLoader</a:t>
            </a:r>
            <a:r>
              <a:rPr lang="en-US" dirty="0"/>
              <a:t>().</a:t>
            </a:r>
            <a:r>
              <a:rPr lang="en-US" dirty="0" err="1"/>
              <a:t>loadTestsFromTestCase</a:t>
            </a:r>
            <a:r>
              <a:rPr lang="en-US" dirty="0"/>
              <a:t>(TestClass4)</a:t>
            </a:r>
          </a:p>
          <a:p>
            <a:r>
              <a:rPr lang="en-US" dirty="0"/>
              <a:t>3) Create the TEST SUITE</a:t>
            </a:r>
          </a:p>
          <a:p>
            <a:pPr marL="502920" lvl="1" indent="0">
              <a:buNone/>
            </a:pPr>
            <a:r>
              <a:rPr lang="en-US" dirty="0" err="1"/>
              <a:t>smokeTest</a:t>
            </a:r>
            <a:r>
              <a:rPr lang="en-US" dirty="0"/>
              <a:t> = </a:t>
            </a:r>
            <a:r>
              <a:rPr lang="en-US" dirty="0" err="1"/>
              <a:t>unittest.TestSuite</a:t>
            </a:r>
            <a:r>
              <a:rPr lang="en-US" dirty="0"/>
              <a:t>([tc1, tc2])</a:t>
            </a:r>
          </a:p>
          <a:p>
            <a:r>
              <a:rPr lang="en-US" dirty="0"/>
              <a:t>4) Use the runner</a:t>
            </a:r>
          </a:p>
          <a:p>
            <a:pPr marL="502920" lvl="1" indent="0">
              <a:buNone/>
            </a:pPr>
            <a:r>
              <a:rPr lang="en-US" dirty="0" err="1"/>
              <a:t>unittest.TextTestRunner</a:t>
            </a:r>
            <a:r>
              <a:rPr lang="en-US" dirty="0"/>
              <a:t>(verbosity=2).run(</a:t>
            </a:r>
            <a:r>
              <a:rPr lang="en-US" dirty="0" err="1"/>
              <a:t>smokeTest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508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428-27B4-4990-9277-6E364BEC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PyTest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B5319-B2F7-42D4-80C3-6CB4C0830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212227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1EF9-63B5-43FA-BABA-CF46FC61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Pytest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A04E-1968-4ED4-8B20-5B9687AE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77260"/>
          </a:xfrm>
        </p:spPr>
        <p:txBody>
          <a:bodyPr>
            <a:normAutofit/>
          </a:bodyPr>
          <a:lstStyle/>
          <a:p>
            <a:r>
              <a:rPr lang="en-US" dirty="0"/>
              <a:t>When using pytest, it is very important to follow naming conventions.</a:t>
            </a:r>
          </a:p>
          <a:p>
            <a:r>
              <a:rPr lang="en-US" dirty="0"/>
              <a:t>If we don't follow naming conventions, then pytest will not pick up tests from the file.</a:t>
            </a:r>
          </a:p>
          <a:p>
            <a:pPr lvl="1"/>
            <a:r>
              <a:rPr lang="en-US" dirty="0"/>
              <a:t>Python file name should start or end with “test”, as in test_example.py or example_test.py</a:t>
            </a:r>
          </a:p>
          <a:p>
            <a:pPr lvl="1"/>
            <a:r>
              <a:rPr lang="en-US" dirty="0"/>
              <a:t>Class name should start with “Test”, as in </a:t>
            </a:r>
            <a:r>
              <a:rPr lang="en-US" dirty="0" err="1"/>
              <a:t>TestExample</a:t>
            </a:r>
            <a:endParaRPr lang="en-US" dirty="0"/>
          </a:p>
          <a:p>
            <a:pPr lvl="1"/>
            <a:r>
              <a:rPr lang="en-US" dirty="0"/>
              <a:t>Test case method names should start with “test_”, as in </a:t>
            </a:r>
            <a:r>
              <a:rPr lang="en-US" dirty="0" err="1"/>
              <a:t>test_example</a:t>
            </a:r>
            <a:endParaRPr lang="en-US" dirty="0"/>
          </a:p>
          <a:p>
            <a:r>
              <a:rPr lang="en-US" dirty="0"/>
              <a:t>You can refer to the official documentation for more details: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2"/>
              </a:rPr>
              <a:t>http://pytest.readthedocs.io/en/reorganize-docs/new-docs/user/naming_conventions.html</a:t>
            </a:r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Install pytest with the PIP: </a:t>
            </a:r>
            <a:r>
              <a:rPr lang="en-US" b="1" dirty="0"/>
              <a:t>pip3 install pytest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7FAE-E32F-4C02-A7A4-053B670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177D-EB48-41C3-8139-92AB8296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creating the test case with the class file or without class file.</a:t>
            </a:r>
          </a:p>
          <a:p>
            <a:r>
              <a:rPr lang="en-US" dirty="0"/>
              <a:t>Not compulsory to create a class file for creating test cases.</a:t>
            </a:r>
          </a:p>
          <a:p>
            <a:r>
              <a:rPr lang="en-US" dirty="0"/>
              <a:t>We can have "n" number of test cases in a python file or class file</a:t>
            </a:r>
          </a:p>
          <a:p>
            <a:r>
              <a:rPr lang="en-US" dirty="0"/>
              <a:t>Import pytest : import pytest</a:t>
            </a:r>
          </a:p>
        </p:txBody>
      </p:sp>
    </p:spTree>
    <p:extLst>
      <p:ext uri="{BB962C8B-B14F-4D97-AF65-F5344CB8AC3E}">
        <p14:creationId xmlns:p14="http://schemas.microsoft.com/office/powerpoint/2010/main" val="392498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0F8C-1B55-41FE-B2FE-B4BBC378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2C84-F817-4A7A-B5F5-E2DB1935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0648"/>
            <a:ext cx="7315200" cy="6336704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dirty="0"/>
              <a:t>import pytest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test_methodA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test_methodA</a:t>
            </a:r>
            <a:r>
              <a:rPr lang="en-US" dirty="0"/>
              <a:t> of test_demo_class1 python file/module")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test_methodB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test_methodB</a:t>
            </a:r>
            <a:r>
              <a:rPr lang="en-US" dirty="0"/>
              <a:t> of test_demo_class1 python file/module")</a:t>
            </a:r>
          </a:p>
          <a:p>
            <a:r>
              <a:rPr lang="en-US" dirty="0"/>
              <a:t>Use the command prompt or terminal to run the Python file.</a:t>
            </a:r>
          </a:p>
          <a:p>
            <a:r>
              <a:rPr lang="en-US" dirty="0"/>
              <a:t>Run 1: Change the directory to package: </a:t>
            </a:r>
            <a:r>
              <a:rPr lang="en-US" dirty="0" err="1"/>
              <a:t>pytestPackage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b="1" dirty="0" err="1"/>
              <a:t>py.test</a:t>
            </a:r>
            <a:r>
              <a:rPr lang="en-US" b="1" dirty="0"/>
              <a:t> </a:t>
            </a:r>
            <a:r>
              <a:rPr lang="en-US" dirty="0"/>
              <a:t>test_demo_class1.py - there is no print out  of test case body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test_demo_class1.py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To define verbosity by flag -v and print out by flag –s</a:t>
            </a:r>
          </a:p>
          <a:p>
            <a:r>
              <a:rPr lang="en-US" dirty="0"/>
              <a:t>Run 2: From inside the project: </a:t>
            </a:r>
            <a:r>
              <a:rPr lang="en-US" dirty="0" err="1"/>
              <a:t>PythonCodes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dirty="0" err="1"/>
              <a:t>py.test</a:t>
            </a:r>
            <a:r>
              <a:rPr lang="en-US" dirty="0"/>
              <a:t> pytestPackage/test_demo_class1.py - there is no print out 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pytestPackage/test_demo_class1.py  -&gt; To define verbosity by flag -v and print out by flag -s</a:t>
            </a:r>
          </a:p>
        </p:txBody>
      </p:sp>
    </p:spTree>
    <p:extLst>
      <p:ext uri="{BB962C8B-B14F-4D97-AF65-F5344CB8AC3E}">
        <p14:creationId xmlns:p14="http://schemas.microsoft.com/office/powerpoint/2010/main" val="203524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44F1-C608-4B81-98F8-25908BCD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Test Case Level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E92-E98F-47D5-AF3D-9C2907E9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2656"/>
            <a:ext cx="7315200" cy="6336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setup  method can have any name</a:t>
            </a:r>
          </a:p>
          <a:p>
            <a:r>
              <a:rPr lang="en-US" dirty="0"/>
              <a:t>Set up has to be created once in a python file/class file</a:t>
            </a:r>
          </a:p>
          <a:p>
            <a:r>
              <a:rPr lang="en-US" dirty="0"/>
              <a:t>Set up will run as many times as the number of test cases.</a:t>
            </a:r>
          </a:p>
          <a:p>
            <a:r>
              <a:rPr lang="en-US" dirty="0"/>
              <a:t>Set up will run before the test case.</a:t>
            </a:r>
          </a:p>
          <a:p>
            <a:r>
              <a:rPr lang="en-US" dirty="0"/>
              <a:t>Set up and tear down will be part of Test Fixture</a:t>
            </a:r>
          </a:p>
          <a:p>
            <a:r>
              <a:rPr lang="en-US" dirty="0"/>
              <a:t>Use the decorator to make Set up and tear down as Test Fixture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print("*"*10)</a:t>
            </a:r>
          </a:p>
          <a:p>
            <a:pPr marL="502920" lvl="1" indent="0">
              <a:buNone/>
            </a:pPr>
            <a:r>
              <a:rPr lang="en-US" dirty="0"/>
              <a:t>    print("This will run before the test case")</a:t>
            </a:r>
          </a:p>
          <a:p>
            <a:r>
              <a:rPr lang="en-US" dirty="0"/>
              <a:t>Define the set up method name with the test case as an argument of TEST CASE method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test_methodA</a:t>
            </a:r>
            <a:r>
              <a:rPr lang="en-US" dirty="0"/>
              <a:t>(SetUp):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test_methodA</a:t>
            </a:r>
            <a:r>
              <a:rPr lang="en-US" dirty="0"/>
              <a:t> of test_demo_class2 python file/module")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test_methodB</a:t>
            </a:r>
            <a:r>
              <a:rPr lang="en-US" dirty="0"/>
              <a:t>(SetUp):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test_methodB</a:t>
            </a:r>
            <a:r>
              <a:rPr lang="en-US" dirty="0"/>
              <a:t> of test_demo_class2 python file/module")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3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9B7-0DD7-405A-A933-84FB1C95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Test Case Level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1DC0-57D9-432D-B9FC-09ED6837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command prompt or terminal to run the Python file.</a:t>
            </a:r>
          </a:p>
          <a:p>
            <a:r>
              <a:rPr lang="en-US" dirty="0"/>
              <a:t>Run 1: Change the directory to package: </a:t>
            </a:r>
            <a:r>
              <a:rPr lang="en-US" dirty="0" err="1"/>
              <a:t>pytestPackage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b="1" dirty="0" err="1"/>
              <a:t>py.test</a:t>
            </a:r>
            <a:r>
              <a:rPr lang="en-US" b="1" dirty="0"/>
              <a:t> </a:t>
            </a:r>
            <a:r>
              <a:rPr lang="en-US" dirty="0"/>
              <a:t>test_demo_class1.py - there is no print out  of test case body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test_demo_class2.py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To define verbosity by flag -v and print out by flag –s</a:t>
            </a:r>
          </a:p>
          <a:p>
            <a:r>
              <a:rPr lang="en-US" dirty="0"/>
              <a:t>Run 2: From inside the project: </a:t>
            </a:r>
            <a:r>
              <a:rPr lang="en-US" dirty="0" err="1"/>
              <a:t>PythonCodes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dirty="0" err="1"/>
              <a:t>py.test</a:t>
            </a:r>
            <a:r>
              <a:rPr lang="en-US" dirty="0"/>
              <a:t> pytestPackage/test_demo_class2.py - there is no print out 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pytestPackage/test_demo_class1.py  -&gt; To define verbosity by flag -v and print out by flag -s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46D2-1B35-4E41-91F0-D9B3D900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A428D0-96B1-4857-B684-B5B8AD26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321" y="278239"/>
            <a:ext cx="7315200" cy="4429313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F4A4301-66FC-4849-904F-82A6E1923A56}"/>
              </a:ext>
            </a:extLst>
          </p:cNvPr>
          <p:cNvSpPr/>
          <p:nvPr/>
        </p:nvSpPr>
        <p:spPr>
          <a:xfrm>
            <a:off x="7608168" y="1844824"/>
            <a:ext cx="45719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EA743-0D9D-46AD-B7A8-A03AE1B1D322}"/>
              </a:ext>
            </a:extLst>
          </p:cNvPr>
          <p:cNvSpPr txBox="1"/>
          <p:nvPr/>
        </p:nvSpPr>
        <p:spPr>
          <a:xfrm>
            <a:off x="3935760" y="5229200"/>
            <a:ext cx="719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Fixture</a:t>
            </a:r>
            <a:r>
              <a:rPr lang="en-US" dirty="0"/>
              <a:t>: By using a test fixture, we can define the preparation needed to perform one or more tests and any cleanup actions. In simple language this is like @Before and @After methods of JUnit and TestNG, but we call them as setup() and teardown().</a:t>
            </a:r>
          </a:p>
        </p:txBody>
      </p:sp>
    </p:spTree>
    <p:extLst>
      <p:ext uri="{BB962C8B-B14F-4D97-AF65-F5344CB8AC3E}">
        <p14:creationId xmlns:p14="http://schemas.microsoft.com/office/powerpoint/2010/main" val="313266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5BBE-C7B4-4C80-B2FB-0C6CDFB5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Test Case Level – setUp &amp; tearDown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B4B-24E8-43B8-9C18-87803258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2656"/>
            <a:ext cx="7315200" cy="6525344"/>
          </a:xfrm>
        </p:spPr>
        <p:txBody>
          <a:bodyPr/>
          <a:lstStyle/>
          <a:p>
            <a:r>
              <a:rPr lang="en-US" dirty="0"/>
              <a:t>The setup and tear down method can have any name</a:t>
            </a:r>
          </a:p>
          <a:p>
            <a:r>
              <a:rPr lang="en-US" dirty="0"/>
              <a:t>Set up and tear down has to be created once in a python file/class file</a:t>
            </a:r>
          </a:p>
          <a:p>
            <a:r>
              <a:rPr lang="en-US" dirty="0"/>
              <a:t>Set up and tear down will run as many times as the number of test cases.</a:t>
            </a:r>
          </a:p>
          <a:p>
            <a:r>
              <a:rPr lang="en-US" dirty="0"/>
              <a:t>Set up will run before the test case and tear down will run after the test case</a:t>
            </a:r>
          </a:p>
          <a:p>
            <a:r>
              <a:rPr lang="en-US" dirty="0"/>
              <a:t>Set up and tear down will be part of Test Fixture</a:t>
            </a:r>
          </a:p>
          <a:p>
            <a:r>
              <a:rPr lang="en-US" dirty="0"/>
              <a:t>Use the decorator to make Set up and tear down as Test Fixture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print("*"*10)</a:t>
            </a:r>
          </a:p>
          <a:p>
            <a:pPr marL="502920" lvl="1" indent="0">
              <a:buNone/>
            </a:pPr>
            <a:r>
              <a:rPr lang="en-US" dirty="0"/>
              <a:t>    print("This will run before the test case")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67F0-81EA-4040-9FB8-F61F3109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Test Case Level – setUp &amp; tearDown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9C95-15A6-4C68-83D7-32B3CE26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8640"/>
            <a:ext cx="7315200" cy="6336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“yield” to provide tear down process as part of SetUp() method</a:t>
            </a:r>
          </a:p>
          <a:p>
            <a:r>
              <a:rPr lang="en-US" dirty="0"/>
              <a:t> After YIELD keyword , whatever we write down , will be part of tear down process at the TEST CASE METHOD level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print("*"*10)</a:t>
            </a:r>
          </a:p>
          <a:p>
            <a:pPr marL="502920" lvl="1" indent="0">
              <a:buNone/>
            </a:pPr>
            <a:r>
              <a:rPr lang="en-US" dirty="0"/>
              <a:t>    print("This will run before the test case")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 print("*" * 10)</a:t>
            </a:r>
          </a:p>
          <a:p>
            <a:pPr marL="502920" lvl="1" indent="0">
              <a:buNone/>
            </a:pPr>
            <a:r>
              <a:rPr lang="en-US" dirty="0"/>
              <a:t>    print("This will run after the test case")</a:t>
            </a:r>
          </a:p>
          <a:p>
            <a:r>
              <a:rPr lang="en-US" dirty="0"/>
              <a:t>Define the Set up method name with the test case as an argument of TEST CASE method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test_methodA</a:t>
            </a:r>
            <a:r>
              <a:rPr lang="en-US" dirty="0"/>
              <a:t>(SetUp):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test_methodA</a:t>
            </a:r>
            <a:r>
              <a:rPr lang="en-US" dirty="0"/>
              <a:t> of test_demo_class3 python file/module")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test_methodB</a:t>
            </a:r>
            <a:r>
              <a:rPr lang="en-US" dirty="0"/>
              <a:t>(SetUp):</a:t>
            </a:r>
          </a:p>
          <a:p>
            <a:pPr marL="502920" lvl="1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test_methodB</a:t>
            </a:r>
            <a:r>
              <a:rPr lang="en-US" dirty="0"/>
              <a:t> of test_demo_class3 python file/module")</a:t>
            </a:r>
          </a:p>
        </p:txBody>
      </p:sp>
    </p:spTree>
    <p:extLst>
      <p:ext uri="{BB962C8B-B14F-4D97-AF65-F5344CB8AC3E}">
        <p14:creationId xmlns:p14="http://schemas.microsoft.com/office/powerpoint/2010/main" val="238067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9297-0B6E-4EB1-B1F4-8E8E8851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83C6-5740-42FB-BA60-728919CF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1:  From inside the package: </a:t>
            </a:r>
            <a:r>
              <a:rPr lang="en-US" dirty="0" err="1"/>
              <a:t>pytestPackage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dirty="0" err="1"/>
              <a:t>py.test</a:t>
            </a:r>
            <a:r>
              <a:rPr lang="en-US" dirty="0"/>
              <a:t> test_demo_class3.py - there is no print out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test_demo_class3.py  -&gt; To define verbosity by flag -v and print out by flag -s</a:t>
            </a:r>
          </a:p>
          <a:p>
            <a:endParaRPr lang="en-US" dirty="0"/>
          </a:p>
          <a:p>
            <a:r>
              <a:rPr lang="en-US" dirty="0"/>
              <a:t>Run 2:  From inside the project: </a:t>
            </a:r>
            <a:r>
              <a:rPr lang="en-US" dirty="0" err="1"/>
              <a:t>PythonCodes</a:t>
            </a:r>
            <a:endParaRPr lang="en-US" dirty="0"/>
          </a:p>
          <a:p>
            <a:pPr lvl="1"/>
            <a:r>
              <a:rPr lang="en-US" dirty="0"/>
              <a:t>a) </a:t>
            </a:r>
            <a:r>
              <a:rPr lang="en-US" dirty="0" err="1"/>
              <a:t>py.test</a:t>
            </a:r>
            <a:r>
              <a:rPr lang="en-US" dirty="0"/>
              <a:t> pytestPackage/test_demo_class3.py - there is no print out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py.test</a:t>
            </a:r>
            <a:r>
              <a:rPr lang="en-US" dirty="0"/>
              <a:t> -v -s pytestPackage/test_demo_class3.py  -&gt; To define verbosity by flag -v and print out by flag -s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2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D90-8E4D-4D6D-AADF-AF7A8D9F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Pytest Fixture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CC14-7648-4892-8CB8-6A17D10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pytest version 2.10, you do not need @</a:t>
            </a:r>
            <a:r>
              <a:rPr lang="en-US" dirty="0" err="1"/>
              <a:t>pytest.yield_fixture</a:t>
            </a:r>
            <a:r>
              <a:rPr lang="en-US" dirty="0"/>
              <a:t> explicitly to use yield.</a:t>
            </a:r>
          </a:p>
          <a:p>
            <a:r>
              <a:rPr lang="en-US" dirty="0"/>
              <a:t>The default @</a:t>
            </a:r>
            <a:r>
              <a:rPr lang="en-US" dirty="0" err="1"/>
              <a:t>pytest.fixture</a:t>
            </a:r>
            <a:r>
              <a:rPr lang="en-US" dirty="0"/>
              <a:t> also supports yield.</a:t>
            </a:r>
          </a:p>
          <a:p>
            <a:r>
              <a:rPr lang="en-US" dirty="0"/>
              <a:t>It means the code will work if you are using @</a:t>
            </a:r>
            <a:r>
              <a:rPr lang="en-US" dirty="0" err="1"/>
              <a:t>pytest.yield_fixture</a:t>
            </a:r>
            <a:r>
              <a:rPr lang="en-US" dirty="0"/>
              <a:t> or @</a:t>
            </a:r>
            <a:r>
              <a:rPr lang="en-US" dirty="0" err="1"/>
              <a:t>pytest.fixture</a:t>
            </a:r>
            <a:r>
              <a:rPr lang="en-US" dirty="0"/>
              <a:t>.</a:t>
            </a:r>
          </a:p>
          <a:p>
            <a:r>
              <a:rPr lang="en-US" dirty="0"/>
              <a:t>This screenshot is from pytest website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http://doc.pytest.org/</a:t>
            </a:r>
            <a:r>
              <a:rPr lang="en-US" dirty="0" err="1"/>
              <a:t>en</a:t>
            </a:r>
            <a:r>
              <a:rPr lang="en-US" dirty="0"/>
              <a:t>/latest/fixture.html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327BC-3B9F-4182-B877-5BACAEAD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4746721"/>
            <a:ext cx="5686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FF1A-CD98-41B3-9005-BCCED69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Ways of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715-C57D-42FB-A207-8BC33266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8640"/>
            <a:ext cx="7315200" cy="6552728"/>
          </a:xfrm>
        </p:spPr>
        <p:txBody>
          <a:bodyPr/>
          <a:lstStyle/>
          <a:p>
            <a:r>
              <a:rPr lang="en-US" dirty="0"/>
              <a:t>Create test_demo_class4.py python file in a </a:t>
            </a:r>
            <a:r>
              <a:rPr lang="en-US" dirty="0" err="1"/>
              <a:t>packageRunning</a:t>
            </a:r>
            <a:endParaRPr lang="en-US" dirty="0"/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Demo4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Demo4 tear down")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test_demo4_methodA(SetUp):</a:t>
            </a:r>
          </a:p>
          <a:p>
            <a:pPr marL="502920" lvl="1" indent="0">
              <a:buNone/>
            </a:pPr>
            <a:r>
              <a:rPr lang="en-US" dirty="0"/>
              <a:t>    print(“Running Demo4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test_demo4_methodB(SetUp):</a:t>
            </a:r>
          </a:p>
          <a:p>
            <a:pPr marL="502920" lvl="1" indent="0">
              <a:buNone/>
            </a:pPr>
            <a:r>
              <a:rPr lang="en-US" dirty="0"/>
              <a:t>    print(" Running Demo4  method B test case 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DDD8-38CD-49DC-AAD3-17575234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Ways of Running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C032-9FDD-4BBA-8BF2-41CD3A7B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test_demo_class5.py python file in a </a:t>
            </a:r>
            <a:r>
              <a:rPr lang="en-US" dirty="0" err="1"/>
              <a:t>packageRunning</a:t>
            </a:r>
            <a:endParaRPr lang="en-US" dirty="0"/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Demo5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Demo5 tear down")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test_demo5_methodA(SetUp):</a:t>
            </a:r>
          </a:p>
          <a:p>
            <a:pPr marL="502920" lvl="1" indent="0">
              <a:buNone/>
            </a:pPr>
            <a:r>
              <a:rPr lang="en-US" dirty="0"/>
              <a:t>    print(“Running Demo5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test_demo5_methodB(SetUp):</a:t>
            </a:r>
          </a:p>
          <a:p>
            <a:pPr marL="502920" lvl="1" indent="0">
              <a:buNone/>
            </a:pPr>
            <a:r>
              <a:rPr lang="en-US" dirty="0"/>
              <a:t>    print(" Running Demo5  method B test case 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12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1657-9B66-4BF8-ABDB-D6DE873C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Ways of Running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77E7-A554-4EFD-AC0C-C31D949E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test_demo_class6.py python file in a </a:t>
            </a:r>
            <a:r>
              <a:rPr lang="en-US" dirty="0" err="1"/>
              <a:t>packageRunning</a:t>
            </a:r>
            <a:endParaRPr lang="en-US" dirty="0"/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Demo6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Demo6 tear down")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test_demo6_methodA(SetUp):</a:t>
            </a:r>
          </a:p>
          <a:p>
            <a:pPr marL="502920" lvl="1" indent="0">
              <a:buNone/>
            </a:pPr>
            <a:r>
              <a:rPr lang="en-US" dirty="0"/>
              <a:t>    print(“Running Demo6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test_demo6_methodB(SetUp):</a:t>
            </a:r>
          </a:p>
          <a:p>
            <a:pPr marL="502920" lvl="1" indent="0">
              <a:buNone/>
            </a:pPr>
            <a:r>
              <a:rPr lang="en-US" dirty="0"/>
              <a:t>    print(" Running Demo6  method B test case 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18E2-8C07-4AE0-A6B1-F068C284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Ways of Running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092031-5DF9-47D5-AF93-BC8E4A252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442" y="836712"/>
            <a:ext cx="8454639" cy="1514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0ABFE-A950-428C-8514-6F30C7E3D722}"/>
              </a:ext>
            </a:extLst>
          </p:cNvPr>
          <p:cNvSpPr txBox="1"/>
          <p:nvPr/>
        </p:nvSpPr>
        <p:spPr>
          <a:xfrm>
            <a:off x="3719736" y="2852936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terminal or command prompt and change the director to the package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py.test</a:t>
            </a:r>
            <a:r>
              <a:rPr lang="en-US" b="1" dirty="0"/>
              <a:t> test_demo_class6.py  - will run all test cases of test_demo_class6.py  python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py.test</a:t>
            </a:r>
            <a:r>
              <a:rPr lang="en-US" b="1" dirty="0"/>
              <a:t> –v –s test_demo_class6.py - will run all test cases of test_demo_class6.py  python file along with print </a:t>
            </a:r>
            <a:r>
              <a:rPr lang="en-US" b="1" dirty="0" err="1"/>
              <a:t>ot</a:t>
            </a:r>
            <a:r>
              <a:rPr lang="en-US" b="1" dirty="0"/>
              <a:t> of test case method body and 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py.test</a:t>
            </a:r>
            <a:r>
              <a:rPr lang="en-US" b="1" dirty="0"/>
              <a:t> –v –s   - will run all the python files i.e. test_demo_class6.py , test_demo_class5.py  and test_demo_class4.py  with all their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py.test –v –s test_demo_class6.</a:t>
            </a:r>
            <a:r>
              <a:rPr lang="en-US" dirty="0"/>
              <a:t>py :: test_demo6_methodA </a:t>
            </a:r>
            <a:r>
              <a:rPr lang="en-US" b="1" dirty="0"/>
              <a:t>- will </a:t>
            </a:r>
            <a:r>
              <a:rPr lang="en-US" b="1" dirty="0" err="1"/>
              <a:t>rin</a:t>
            </a:r>
            <a:r>
              <a:rPr lang="en-US" b="1" dirty="0"/>
              <a:t> method A from module or python file test_demo_class6.py </a:t>
            </a:r>
          </a:p>
        </p:txBody>
      </p:sp>
    </p:spTree>
    <p:extLst>
      <p:ext uri="{BB962C8B-B14F-4D97-AF65-F5344CB8AC3E}">
        <p14:creationId xmlns:p14="http://schemas.microsoft.com/office/powerpoint/2010/main" val="2129777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B2BF-4279-44E1-9CCC-85F2CE4A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Note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610D-11B8-4138-9CBA-7A4D3348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lecture, we will be using a wildcard "*"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Asterisk for running multiple files with one command.</a:t>
            </a:r>
          </a:p>
          <a:p>
            <a:r>
              <a:rPr lang="en-US" b="1" dirty="0"/>
              <a:t>Windows machine does not recognize "*" and it cannot be used on that.</a:t>
            </a:r>
          </a:p>
          <a:p>
            <a:pPr lvl="1"/>
            <a:r>
              <a:rPr lang="en-US" dirty="0"/>
              <a:t>If you are using Windows, then please use the full file name, instead of using wildcards.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168B-BDB3-47C3-A5B5-08CF42C2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50793" cy="4601183"/>
          </a:xfrm>
        </p:spPr>
        <p:txBody>
          <a:bodyPr/>
          <a:lstStyle/>
          <a:p>
            <a:r>
              <a:rPr lang="en-US" dirty="0"/>
              <a:t>Common Fixture for Multiple Modules/Python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BF46-656F-4E4E-BD00-276B484A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confTestPackage</a:t>
            </a:r>
            <a:r>
              <a:rPr lang="en-US" dirty="0"/>
              <a:t> and put two python files: test_conftest_demo1.py and test_conftest_demo2.py</a:t>
            </a:r>
          </a:p>
          <a:p>
            <a:r>
              <a:rPr lang="en-US" dirty="0"/>
              <a:t>test_conftest_demo1.py  will contain the below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conftest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conftest tear down")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test_demo1_methodA(SetUp):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Demo1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test_demo1_methodB(SetUp):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Demo1  method B test case 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518A-40AE-4F0C-BC79-FDE1A79D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B048-2674-495B-B5B8-AFB75007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Case</a:t>
            </a:r>
            <a:r>
              <a:rPr lang="en-US" dirty="0"/>
              <a:t>: A test case is the smallest unit of testing in </a:t>
            </a:r>
            <a:r>
              <a:rPr lang="en-US" dirty="0" err="1"/>
              <a:t>unittest</a:t>
            </a:r>
            <a:r>
              <a:rPr lang="en-US" dirty="0"/>
              <a:t>. It checks for a response to a particular set of actions using various assert methods provided by the </a:t>
            </a:r>
            <a:r>
              <a:rPr lang="en-US" dirty="0" err="1"/>
              <a:t>unittest</a:t>
            </a:r>
            <a:r>
              <a:rPr lang="en-US" dirty="0"/>
              <a:t> library. JUnit / TestNG -­‐&gt; @Test</a:t>
            </a:r>
          </a:p>
          <a:p>
            <a:endParaRPr lang="en-US" dirty="0"/>
          </a:p>
          <a:p>
            <a:r>
              <a:rPr lang="en-US" b="1" dirty="0"/>
              <a:t>Test Suite</a:t>
            </a:r>
            <a:r>
              <a:rPr lang="en-US" dirty="0"/>
              <a:t>: A test suite is a collection of multiple tests or test cases to create groups of tests, which represent that, all these tests can be run together in a single execution.</a:t>
            </a:r>
          </a:p>
          <a:p>
            <a:endParaRPr lang="en-US" dirty="0"/>
          </a:p>
          <a:p>
            <a:r>
              <a:rPr lang="en-US" b="1" dirty="0"/>
              <a:t>Test Runner</a:t>
            </a:r>
            <a:r>
              <a:rPr lang="en-US" dirty="0"/>
              <a:t>: The test runner is responsible for execution of tests and provides results to the user.</a:t>
            </a:r>
          </a:p>
          <a:p>
            <a:endParaRPr lang="en-US" dirty="0"/>
          </a:p>
          <a:p>
            <a:r>
              <a:rPr lang="en-US" b="1" dirty="0"/>
              <a:t>Test Report</a:t>
            </a:r>
            <a:r>
              <a:rPr lang="en-US" dirty="0"/>
              <a:t>: A test report displays a summary of test results showing the pass or fail status of executed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4962-9781-4285-A302-A4E93863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1703" cy="4601183"/>
          </a:xfrm>
        </p:spPr>
        <p:txBody>
          <a:bodyPr/>
          <a:lstStyle/>
          <a:p>
            <a:r>
              <a:rPr lang="en-US" dirty="0"/>
              <a:t>Common Fixture for Multiple Modules/Python File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3EBC-6387-493A-9075-1B65EE1A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test_conftest_demo2.py  will contain the below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conftest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conftest tear down")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test_demo2_methodA(SetUp):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Demo2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test_demo2_methodB(SetUp):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Demo2  method B test case 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6DB1-B36E-4DAE-95CA-826CDB5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23837"/>
            <a:ext cx="3312367" cy="4601183"/>
          </a:xfrm>
        </p:spPr>
        <p:txBody>
          <a:bodyPr/>
          <a:lstStyle/>
          <a:p>
            <a:r>
              <a:rPr lang="en-US" dirty="0"/>
              <a:t>Common Fixture for Multiple Modules/Python File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4956-C63C-4068-B0DC-6E3B5804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test_conftest_demo1.py and test_conftest_demo2.py contains the same fixtures. So if the python files have same fixtures we can remove it from python files and put </a:t>
            </a:r>
            <a:r>
              <a:rPr lang="en-US" b="1" dirty="0"/>
              <a:t>to conftest.py </a:t>
            </a:r>
            <a:r>
              <a:rPr lang="en-US" dirty="0"/>
              <a:t>python file</a:t>
            </a:r>
          </a:p>
          <a:p>
            <a:r>
              <a:rPr lang="en-US" b="1" dirty="0"/>
              <a:t>conftest.py should be in same packages as </a:t>
            </a:r>
            <a:r>
              <a:rPr lang="en-US" dirty="0"/>
              <a:t>test_conftest_demo1.py and test_conftest_demo2.py  python files</a:t>
            </a:r>
          </a:p>
        </p:txBody>
      </p:sp>
    </p:spTree>
    <p:extLst>
      <p:ext uri="{BB962C8B-B14F-4D97-AF65-F5344CB8AC3E}">
        <p14:creationId xmlns:p14="http://schemas.microsoft.com/office/powerpoint/2010/main" val="249758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2E14-E69F-42A6-83D9-BB3D2975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23837"/>
            <a:ext cx="3312367" cy="4601183"/>
          </a:xfrm>
        </p:spPr>
        <p:txBody>
          <a:bodyPr/>
          <a:lstStyle/>
          <a:p>
            <a:r>
              <a:rPr lang="en-US" dirty="0"/>
              <a:t>Common Fixture for Multiple Modules/Python File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A0A-D0BC-4E9A-B2CF-BA6A74D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33244"/>
          </a:xfrm>
        </p:spPr>
        <p:txBody>
          <a:bodyPr>
            <a:normAutofit/>
          </a:bodyPr>
          <a:lstStyle/>
          <a:p>
            <a:r>
              <a:rPr lang="en-US" b="1" dirty="0"/>
              <a:t>Now test_conftest_demo1.py will look like:</a:t>
            </a:r>
          </a:p>
          <a:p>
            <a:pPr marL="502920" lvl="1" indent="0">
              <a:buNone/>
            </a:pPr>
            <a:r>
              <a:rPr lang="en-US" dirty="0"/>
              <a:t> def test_demo1_methodA(SetUp):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Demo1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test_demo1_methodB(SetUp):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Demo1  method B test case ")</a:t>
            </a:r>
          </a:p>
          <a:p>
            <a:r>
              <a:rPr lang="en-US" b="1" dirty="0"/>
              <a:t>The yield fixture method is passed as argument of test case method</a:t>
            </a:r>
          </a:p>
          <a:p>
            <a:r>
              <a:rPr lang="en-US" b="1" dirty="0"/>
              <a:t>And test_conftest_demo2.py  will look like:</a:t>
            </a:r>
          </a:p>
          <a:p>
            <a:pPr marL="502920" lvl="1" indent="0">
              <a:buNone/>
            </a:pPr>
            <a:r>
              <a:rPr lang="en-US" dirty="0"/>
              <a:t>def test_demo2_methodA(SetUp):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Demo2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test_demo2_methodB(SetUp):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Demo2  method B test case ")</a:t>
            </a:r>
          </a:p>
          <a:p>
            <a:r>
              <a:rPr lang="en-US" b="1" dirty="0"/>
              <a:t>The yield fixture method is passed as argument of test case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4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101-3277-4C20-BF5C-0DE74ABB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b="1" dirty="0"/>
              <a:t>conftest.py </a:t>
            </a:r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076E-CCC0-44B9-BCA7-BC6D87E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import pytest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 print(“Running conftest set up")</a:t>
            </a:r>
          </a:p>
          <a:p>
            <a:pPr marL="502920" lvl="1" indent="0">
              <a:buNone/>
            </a:pPr>
            <a:r>
              <a:rPr lang="en-US" dirty="0"/>
              <a:t>     yield</a:t>
            </a:r>
          </a:p>
          <a:p>
            <a:pPr marL="502920" lvl="1" indent="0">
              <a:buNone/>
            </a:pPr>
            <a:r>
              <a:rPr lang="en-US" dirty="0"/>
              <a:t>     print(“Running conftest tear down")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FC32-608B-4901-A837-66ACC99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wild card in MAC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8E0-04FE-4991-87F3-7FA23064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director to the python project and fire the command in terminal as: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test_conftest_demo*.py </a:t>
            </a:r>
          </a:p>
          <a:p>
            <a:r>
              <a:rPr lang="en-US" b="1" dirty="0"/>
              <a:t>Notice the “*” (ASTERISK wild card used) </a:t>
            </a:r>
          </a:p>
        </p:txBody>
      </p:sp>
    </p:spTree>
    <p:extLst>
      <p:ext uri="{BB962C8B-B14F-4D97-AF65-F5344CB8AC3E}">
        <p14:creationId xmlns:p14="http://schemas.microsoft.com/office/powerpoint/2010/main" val="201547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FC32-608B-4901-A837-66ACC99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wild card in Windows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8E0-04FE-4991-87F3-7FA23064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director to the python project and fire the command in terminal as: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test_conftest_demo1.py 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test_conftest_demo2.py </a:t>
            </a:r>
          </a:p>
          <a:p>
            <a:endParaRPr lang="en-US" dirty="0"/>
          </a:p>
          <a:p>
            <a:r>
              <a:rPr lang="en-US" b="1" dirty="0"/>
              <a:t>Notice the “*” (ASTERISK wild card)  is not used in windows machine</a:t>
            </a:r>
          </a:p>
        </p:txBody>
      </p:sp>
    </p:spTree>
    <p:extLst>
      <p:ext uri="{BB962C8B-B14F-4D97-AF65-F5344CB8AC3E}">
        <p14:creationId xmlns:p14="http://schemas.microsoft.com/office/powerpoint/2010/main" val="3165196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6387-40BC-4371-9DDF-B54C6808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Conftest at test case level and module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02F6-0C0E-46DD-8ACF-5239BF62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480720"/>
          </a:xfrm>
        </p:spPr>
        <p:txBody>
          <a:bodyPr>
            <a:normAutofit/>
          </a:bodyPr>
          <a:lstStyle/>
          <a:p>
            <a:r>
              <a:rPr lang="en-US" dirty="0"/>
              <a:t>CONFTEST is a python file which will have common set up and tear down at test case level or module level</a:t>
            </a:r>
          </a:p>
          <a:p>
            <a:r>
              <a:rPr lang="en-US" dirty="0"/>
              <a:t>We can have a fixture which can run before and after the module level.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(scope="module")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OneTimeSetUp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print("*" * 10)</a:t>
            </a:r>
          </a:p>
          <a:p>
            <a:pPr marL="502920" lvl="1" indent="0">
              <a:buNone/>
            </a:pPr>
            <a:r>
              <a:rPr lang="en-US" dirty="0"/>
              <a:t>    print("This will run before the module")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# After YIELD keyword , whatever we write down , will be part of tear down process at the TEST CASE METHOD level</a:t>
            </a:r>
          </a:p>
          <a:p>
            <a:pPr marL="502920" lvl="1" indent="0">
              <a:buNone/>
            </a:pPr>
            <a:r>
              <a:rPr lang="en-US" dirty="0"/>
              <a:t>    print("*" * 10)</a:t>
            </a:r>
          </a:p>
          <a:p>
            <a:pPr marL="502920" lvl="1" indent="0">
              <a:buNone/>
            </a:pPr>
            <a:r>
              <a:rPr lang="en-US" dirty="0"/>
              <a:t>    print("This will run after the module")</a:t>
            </a:r>
          </a:p>
          <a:p>
            <a:r>
              <a:rPr lang="en-US" dirty="0"/>
              <a:t>The scoping is at module level as defined in the argument of fixture decorator</a:t>
            </a:r>
          </a:p>
          <a:p>
            <a:r>
              <a:rPr lang="en-US" dirty="0"/>
              <a:t>Scoping for yield fixture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2"/>
              </a:rPr>
              <a:t>https://docs.pytest.org/en/latest/fixture.html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4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89A5-C3ED-4B74-8CAF-E1347D02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Conftest file  -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EC75-B81C-46D6-AEF1-4F026249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decorator to make it as Test Fixture for Set up and tear down</a:t>
            </a:r>
          </a:p>
          <a:p>
            <a:r>
              <a:rPr lang="en-US" dirty="0"/>
              <a:t>Fixture to run before the test case level and after the test case level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print("Run before each test method")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after each test method")</a:t>
            </a:r>
          </a:p>
          <a:p>
            <a:r>
              <a:rPr lang="en-US" dirty="0"/>
              <a:t>Fixture to run before the module or after the module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(scope="module")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OneTimeSetUp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print("Run one time before the module")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one time after the module")</a:t>
            </a:r>
          </a:p>
        </p:txBody>
      </p:sp>
    </p:spTree>
    <p:extLst>
      <p:ext uri="{BB962C8B-B14F-4D97-AF65-F5344CB8AC3E}">
        <p14:creationId xmlns:p14="http://schemas.microsoft.com/office/powerpoint/2010/main" val="13543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3F32-77EC-4213-B05B-EA332859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Files -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6D71-E83B-4C29-997C-4BBD738D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408712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confTestPackage</a:t>
            </a:r>
            <a:r>
              <a:rPr lang="en-US" dirty="0"/>
              <a:t> and put two python files: test_conftest_demo1.py and test_conftest_demo2.py</a:t>
            </a:r>
            <a:endParaRPr lang="en-US" b="1" dirty="0"/>
          </a:p>
          <a:p>
            <a:r>
              <a:rPr lang="en-US" b="1" dirty="0"/>
              <a:t>Now test_conftest_demo1.py will look like:</a:t>
            </a:r>
          </a:p>
          <a:p>
            <a:pPr marL="502920" lvl="1" indent="0">
              <a:buNone/>
            </a:pPr>
            <a:r>
              <a:rPr lang="en-US" dirty="0"/>
              <a:t> def test_demo1_methodA(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Demo1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test_demo1_methodB(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Demo1  method B test case ")</a:t>
            </a:r>
          </a:p>
          <a:p>
            <a:r>
              <a:rPr lang="en-US" b="1" dirty="0"/>
              <a:t>The yield fixture method is passed as argument of test case method</a:t>
            </a:r>
          </a:p>
          <a:p>
            <a:r>
              <a:rPr lang="en-US" b="1" dirty="0"/>
              <a:t>And test_conftest_demo2.py  will look like:</a:t>
            </a:r>
          </a:p>
          <a:p>
            <a:pPr marL="502920" lvl="1" indent="0">
              <a:buNone/>
            </a:pPr>
            <a:r>
              <a:rPr lang="en-US" dirty="0"/>
              <a:t>def test_demo2_methodA(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print(“Running  conftest Demo2 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test_demo2_methodB(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print(" Running conftest Demo2  method B test case ")</a:t>
            </a:r>
          </a:p>
          <a:p>
            <a:r>
              <a:rPr lang="en-US" b="1" dirty="0"/>
              <a:t>The yield fixture method is passed as argument of test case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2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FC32-608B-4901-A837-66ACC99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wild card in MAC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8E0-04FE-4991-87F3-7FA23064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director to the python project and fire the command in terminal as: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test_conftest_demo*.py </a:t>
            </a:r>
          </a:p>
          <a:p>
            <a:r>
              <a:rPr lang="en-US" b="1" dirty="0"/>
              <a:t>Notice the “*” (ASTERISK wild card used) </a:t>
            </a:r>
          </a:p>
        </p:txBody>
      </p:sp>
    </p:spTree>
    <p:extLst>
      <p:ext uri="{BB962C8B-B14F-4D97-AF65-F5344CB8AC3E}">
        <p14:creationId xmlns:p14="http://schemas.microsoft.com/office/powerpoint/2010/main" val="35507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2E0-256D-4530-BA72-AD461B8F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 and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1691-7F58-47E5-8436-AEFA9BE7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760" y="521802"/>
            <a:ext cx="7315200" cy="5805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import the </a:t>
            </a:r>
            <a:r>
              <a:rPr lang="en-US" dirty="0" err="1"/>
              <a:t>unittest</a:t>
            </a:r>
            <a:r>
              <a:rPr lang="en-US" dirty="0"/>
              <a:t> package in order to work with it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The class file has to inherit the </a:t>
            </a:r>
            <a:r>
              <a:rPr lang="en-US" dirty="0" err="1"/>
              <a:t>TestCase</a:t>
            </a:r>
            <a:r>
              <a:rPr lang="en-US" dirty="0"/>
              <a:t> CLASS of unit test framework</a:t>
            </a:r>
          </a:p>
          <a:p>
            <a:pPr lvl="1"/>
            <a:r>
              <a:rPr lang="en-US" dirty="0"/>
              <a:t>class TestClass1(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r>
              <a:rPr lang="en-US" dirty="0"/>
              <a:t> Create the Test Case. It should be a  function. The function name should start with the term "test"</a:t>
            </a:r>
          </a:p>
          <a:p>
            <a:pPr lvl="1"/>
            <a:r>
              <a:rPr lang="en-US" dirty="0"/>
              <a:t>If the test case function name does not start with the word "test" , unit test framework, will not recognize it as a TEST CASE</a:t>
            </a:r>
          </a:p>
          <a:p>
            <a:r>
              <a:rPr lang="en-US" dirty="0"/>
              <a:t> We can have "n" number of test cases in a class file , but each test case should be a function and should have the term / word "test:.</a:t>
            </a:r>
          </a:p>
          <a:p>
            <a:r>
              <a:rPr lang="en-US" dirty="0"/>
              <a:t>  The test cases will run based on alphabetical order.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test_methodA</a:t>
            </a:r>
            <a:r>
              <a:rPr lang="en-US" dirty="0"/>
              <a:t>(self):</a:t>
            </a:r>
          </a:p>
          <a:p>
            <a:pPr marL="502920" lvl="1" indent="0">
              <a:buNone/>
            </a:pPr>
            <a:r>
              <a:rPr lang="en-US" dirty="0"/>
              <a:t>        print("This is the first test case '</a:t>
            </a:r>
            <a:r>
              <a:rPr lang="en-US" dirty="0" err="1"/>
              <a:t>test_methodA</a:t>
            </a:r>
            <a:r>
              <a:rPr lang="en-US" dirty="0"/>
              <a:t>' in the class file TestClass1")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    def </a:t>
            </a:r>
            <a:r>
              <a:rPr lang="en-US" dirty="0" err="1"/>
              <a:t>test_methodB</a:t>
            </a:r>
            <a:r>
              <a:rPr lang="en-US" dirty="0"/>
              <a:t>(self):</a:t>
            </a:r>
          </a:p>
          <a:p>
            <a:pPr marL="502920" lvl="1" indent="0">
              <a:buNone/>
            </a:pPr>
            <a:r>
              <a:rPr lang="en-US" dirty="0"/>
              <a:t>        print("This is the second  test case '</a:t>
            </a:r>
            <a:r>
              <a:rPr lang="en-US" dirty="0" err="1"/>
              <a:t>test_methodB</a:t>
            </a:r>
            <a:r>
              <a:rPr lang="en-US" dirty="0"/>
              <a:t>' in the class file TestClass1")</a:t>
            </a:r>
          </a:p>
        </p:txBody>
      </p:sp>
    </p:spTree>
    <p:extLst>
      <p:ext uri="{BB962C8B-B14F-4D97-AF65-F5344CB8AC3E}">
        <p14:creationId xmlns:p14="http://schemas.microsoft.com/office/powerpoint/2010/main" val="774457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FC32-608B-4901-A837-66ACC99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wild card in Windows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8E0-04FE-4991-87F3-7FA23064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director to the python project and fire the command in terminal as: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test_conftest_demo1.py </a:t>
            </a:r>
          </a:p>
          <a:p>
            <a:r>
              <a:rPr lang="en-US" dirty="0"/>
              <a:t>py.test –v –s </a:t>
            </a:r>
            <a:r>
              <a:rPr lang="en-US" dirty="0" err="1"/>
              <a:t>confTestPackage</a:t>
            </a:r>
            <a:r>
              <a:rPr lang="en-US" dirty="0"/>
              <a:t>/</a:t>
            </a:r>
            <a:r>
              <a:rPr lang="en-US" b="1" dirty="0"/>
              <a:t> </a:t>
            </a:r>
            <a:r>
              <a:rPr lang="en-US" dirty="0"/>
              <a:t>test_conftest_demo2.py </a:t>
            </a:r>
          </a:p>
          <a:p>
            <a:endParaRPr lang="en-US" dirty="0"/>
          </a:p>
          <a:p>
            <a:r>
              <a:rPr lang="en-US" b="1" dirty="0"/>
              <a:t>Notice the “*” (ASTERISK wild card)  is not used in windows machine</a:t>
            </a:r>
          </a:p>
        </p:txBody>
      </p:sp>
    </p:spTree>
    <p:extLst>
      <p:ext uri="{BB962C8B-B14F-4D97-AF65-F5344CB8AC3E}">
        <p14:creationId xmlns:p14="http://schemas.microsoft.com/office/powerpoint/2010/main" val="3907836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CFD1-9279-4B12-A184-0AA48565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03711" cy="4601183"/>
          </a:xfrm>
        </p:spPr>
        <p:txBody>
          <a:bodyPr/>
          <a:lstStyle/>
          <a:p>
            <a:r>
              <a:rPr lang="en-US" dirty="0"/>
              <a:t>How to maintain RUN ORDER of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6717-3F7F-41A6-97CA-ED88294A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test cases runs from top to down i.e. compilation is from top to down</a:t>
            </a:r>
          </a:p>
          <a:p>
            <a:r>
              <a:rPr lang="en-US" dirty="0"/>
              <a:t>For running it in the order in which we want to run, we need to first download the ordering package.</a:t>
            </a:r>
          </a:p>
          <a:p>
            <a:pPr lvl="1"/>
            <a:r>
              <a:rPr lang="en-US" dirty="0"/>
              <a:t>Fire the command from command line prompt --&gt; </a:t>
            </a:r>
            <a:r>
              <a:rPr lang="en-US" b="1" dirty="0"/>
              <a:t>pip install pytest-ordering</a:t>
            </a:r>
          </a:p>
          <a:p>
            <a:r>
              <a:rPr lang="en-US" dirty="0"/>
              <a:t>After installation of the package, use the fixture for each test case method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@pytest.mark.run(order = 1)</a:t>
            </a:r>
          </a:p>
          <a:p>
            <a:pPr lvl="1"/>
            <a:r>
              <a:rPr lang="en-US" dirty="0"/>
              <a:t>pytest ordering documentation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https://pytest-ordering.readthedocs.io/en/develop/</a:t>
            </a:r>
            <a:endParaRPr lang="en-US" dirty="0"/>
          </a:p>
          <a:p>
            <a:r>
              <a:rPr lang="en-US" dirty="0"/>
              <a:t>Use conftest.py.. </a:t>
            </a:r>
          </a:p>
        </p:txBody>
      </p:sp>
    </p:spTree>
    <p:extLst>
      <p:ext uri="{BB962C8B-B14F-4D97-AF65-F5344CB8AC3E}">
        <p14:creationId xmlns:p14="http://schemas.microsoft.com/office/powerpoint/2010/main" val="385455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0CC-68BC-4678-9237-B8AB87E6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1703" cy="4601183"/>
          </a:xfrm>
        </p:spPr>
        <p:txBody>
          <a:bodyPr/>
          <a:lstStyle/>
          <a:p>
            <a:r>
              <a:rPr lang="en-US" dirty="0"/>
              <a:t>How to maintain RUN ORDER of TESTS? -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3FDF-CFBC-494F-8B16-B0A866CC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5611108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pytest</a:t>
            </a:r>
          </a:p>
          <a:p>
            <a:pPr marL="0" indent="0">
              <a:buNone/>
            </a:pPr>
            <a:r>
              <a:rPr lang="en-US" dirty="0"/>
              <a:t>@pytest.mark.run(order = 1)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test_methodA</a:t>
            </a:r>
            <a:r>
              <a:rPr lang="en-US" dirty="0"/>
              <a:t>(</a:t>
            </a:r>
            <a:r>
              <a:rPr lang="en-US" dirty="0" err="1"/>
              <a:t>OneTimeSetUp,SetUp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test_methodA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@pytest.mark.run(order = 2)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test_methodC</a:t>
            </a:r>
            <a:r>
              <a:rPr lang="en-US" dirty="0"/>
              <a:t>(</a:t>
            </a:r>
            <a:r>
              <a:rPr lang="en-US" dirty="0" err="1"/>
              <a:t>OneTimeSetUp,SetUp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test_methodC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@pytest.mark.run(order = 4)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test_methodD</a:t>
            </a:r>
            <a:r>
              <a:rPr lang="en-US" dirty="0"/>
              <a:t>(</a:t>
            </a:r>
            <a:r>
              <a:rPr lang="en-US" dirty="0" err="1"/>
              <a:t>OneTimeSetUp,SetUp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test_methodD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@pytest.mark.run(order = 5)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test_methodE</a:t>
            </a:r>
            <a:r>
              <a:rPr lang="en-US" dirty="0"/>
              <a:t>(</a:t>
            </a:r>
            <a:r>
              <a:rPr lang="en-US" dirty="0" err="1"/>
              <a:t>OneTimeSetUp,SetUp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test_methodE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@pytest.mark.run(order = 6)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test_methodF</a:t>
            </a:r>
            <a:r>
              <a:rPr lang="en-US" dirty="0"/>
              <a:t>(</a:t>
            </a:r>
            <a:r>
              <a:rPr lang="en-US" dirty="0" err="1"/>
              <a:t>OneTimeSetUp</a:t>
            </a:r>
            <a:r>
              <a:rPr lang="en-US" dirty="0"/>
              <a:t>, SetUp):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test_methodF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@pytest.mark.run(order = 3)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test_methodB</a:t>
            </a:r>
            <a:r>
              <a:rPr lang="en-US" dirty="0"/>
              <a:t>(</a:t>
            </a:r>
            <a:r>
              <a:rPr lang="en-US" dirty="0" err="1"/>
              <a:t>OneTimeSetUp,SetUp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print("Running test case </a:t>
            </a:r>
            <a:r>
              <a:rPr lang="en-US" dirty="0" err="1"/>
              <a:t>test_methodB</a:t>
            </a:r>
            <a:r>
              <a:rPr lang="en-US" dirty="0"/>
              <a:t> of </a:t>
            </a:r>
            <a:r>
              <a:rPr lang="en-US" dirty="0" err="1"/>
              <a:t>test_run_order_demo</a:t>
            </a:r>
            <a:r>
              <a:rPr lang="en-US" dirty="0"/>
              <a:t> python file/module")</a:t>
            </a:r>
          </a:p>
        </p:txBody>
      </p:sp>
    </p:spTree>
    <p:extLst>
      <p:ext uri="{BB962C8B-B14F-4D97-AF65-F5344CB8AC3E}">
        <p14:creationId xmlns:p14="http://schemas.microsoft.com/office/powerpoint/2010/main" val="194118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F9B1-AA6B-4E77-86C6-0DA787D9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Conftest file for run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5265-D402-485C-A47B-2AE0B181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print("Run before each test method")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after each test method")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(scope="module")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OneTimeSetUp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print("Run one time before the module")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one time after the module")</a:t>
            </a:r>
          </a:p>
        </p:txBody>
      </p:sp>
    </p:spTree>
    <p:extLst>
      <p:ext uri="{BB962C8B-B14F-4D97-AF65-F5344CB8AC3E}">
        <p14:creationId xmlns:p14="http://schemas.microsoft.com/office/powerpoint/2010/main" val="999735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7BD-4901-420A-A64D-FDC88EAB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59695" cy="4601183"/>
          </a:xfrm>
        </p:spPr>
        <p:txBody>
          <a:bodyPr/>
          <a:lstStyle/>
          <a:p>
            <a:r>
              <a:rPr lang="en-US" dirty="0"/>
              <a:t>Provide arguments from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EBF8-AFF0-43E2-A17B-CD9778C0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552728"/>
          </a:xfrm>
        </p:spPr>
        <p:txBody>
          <a:bodyPr>
            <a:normAutofit/>
          </a:bodyPr>
          <a:lstStyle/>
          <a:p>
            <a:r>
              <a:rPr lang="en-US" b="1" dirty="0"/>
              <a:t>Create a python file test_command_line_args.py </a:t>
            </a:r>
            <a:r>
              <a:rPr lang="en-US" b="1" dirty="0" err="1"/>
              <a:t>file.This</a:t>
            </a:r>
            <a:r>
              <a:rPr lang="en-US" b="1" dirty="0"/>
              <a:t> file will contain the following codes</a:t>
            </a:r>
            <a:r>
              <a:rPr lang="en-US" dirty="0"/>
              <a:t>: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test_command_line_methodA</a:t>
            </a:r>
            <a:r>
              <a:rPr lang="en-US" dirty="0"/>
              <a:t>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print(“Running  command line method A test case")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test_command_line_methodB</a:t>
            </a:r>
            <a:r>
              <a:rPr lang="en-US" dirty="0"/>
              <a:t>(</a:t>
            </a:r>
            <a:r>
              <a:rPr lang="en-US" dirty="0" err="1"/>
              <a:t>OneTimeSetUp</a:t>
            </a:r>
            <a:r>
              <a:rPr lang="en-US" dirty="0"/>
              <a:t> ,SetUp):</a:t>
            </a:r>
          </a:p>
          <a:p>
            <a:pPr marL="502920" lvl="1" indent="0">
              <a:buNone/>
            </a:pPr>
            <a:r>
              <a:rPr lang="en-US" dirty="0"/>
              <a:t>    print(" command line method B test case ")</a:t>
            </a:r>
          </a:p>
          <a:p>
            <a:r>
              <a:rPr lang="en-US" b="1" dirty="0"/>
              <a:t>Conftest.py file contains the following:</a:t>
            </a:r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()</a:t>
            </a:r>
          </a:p>
          <a:p>
            <a:pPr marL="502920" lvl="1" indent="0">
              <a:buNone/>
            </a:pPr>
            <a:r>
              <a:rPr lang="en-US" dirty="0"/>
              <a:t>def SetUp():</a:t>
            </a:r>
          </a:p>
          <a:p>
            <a:pPr marL="502920" lvl="1" indent="0">
              <a:buNone/>
            </a:pPr>
            <a:r>
              <a:rPr lang="en-US" dirty="0"/>
              <a:t>    print("Run before each test method")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after each test method")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@</a:t>
            </a:r>
            <a:r>
              <a:rPr lang="en-US" dirty="0" err="1"/>
              <a:t>pytest.yield_fixture</a:t>
            </a:r>
            <a:r>
              <a:rPr lang="en-US" dirty="0"/>
              <a:t>(scope="module")</a:t>
            </a:r>
          </a:p>
          <a:p>
            <a:pPr marL="502920" lvl="1" indent="0">
              <a:buNone/>
            </a:pPr>
            <a:r>
              <a:rPr lang="en-US" dirty="0"/>
              <a:t>def </a:t>
            </a:r>
            <a:r>
              <a:rPr lang="en-US" dirty="0" err="1"/>
              <a:t>OneTimeSetUp</a:t>
            </a:r>
            <a:r>
              <a:rPr lang="en-US" dirty="0"/>
              <a:t>():</a:t>
            </a:r>
          </a:p>
          <a:p>
            <a:pPr marL="502920" lvl="1" indent="0">
              <a:buNone/>
            </a:pPr>
            <a:r>
              <a:rPr lang="en-US" dirty="0"/>
              <a:t>    print("Run one time before the module")</a:t>
            </a:r>
          </a:p>
          <a:p>
            <a:pPr marL="502920" lvl="1" indent="0">
              <a:buNone/>
            </a:pPr>
            <a:r>
              <a:rPr lang="en-US" dirty="0"/>
              <a:t>    yield</a:t>
            </a:r>
          </a:p>
          <a:p>
            <a:pPr marL="502920" lvl="1" indent="0">
              <a:buNone/>
            </a:pPr>
            <a:r>
              <a:rPr lang="en-US" dirty="0"/>
              <a:t>    print("Run one time after the module")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78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25F2-7D38-4882-9CB9-5ADD3869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arguments from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7799-E789-4075-B488-75EF2F7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552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assume that we want to run tests in browsers CHROME and FIREFOX</a:t>
            </a:r>
          </a:p>
          <a:p>
            <a:r>
              <a:rPr lang="en-US" dirty="0"/>
              <a:t>We do not want to hardcode it in code but pass it as arguments in command line</a:t>
            </a:r>
          </a:p>
          <a:p>
            <a:r>
              <a:rPr lang="en-US" dirty="0"/>
              <a:t>At conftest.py file. The </a:t>
            </a:r>
            <a:r>
              <a:rPr lang="en-US" dirty="0" err="1"/>
              <a:t>oneTimeSetUp</a:t>
            </a:r>
            <a:r>
              <a:rPr lang="en-US" dirty="0"/>
              <a:t>() should be set at SESSION level</a:t>
            </a:r>
          </a:p>
          <a:p>
            <a:r>
              <a:rPr lang="en-US" dirty="0"/>
              <a:t>Whether we want to run the test cases on Firefox or Chrome , it will be decided by the argument value that we pass on the command prompt</a:t>
            </a:r>
          </a:p>
          <a:p>
            <a:r>
              <a:rPr lang="en-US" dirty="0"/>
              <a:t>For doing the above, we need to add option in confTest.py file so that the argument can be passed in command prompt . The argument is “--browser“ and “—</a:t>
            </a:r>
            <a:r>
              <a:rPr lang="en-US" dirty="0" err="1"/>
              <a:t>osType</a:t>
            </a:r>
            <a:r>
              <a:rPr lang="en-US" dirty="0"/>
              <a:t>”.</a:t>
            </a:r>
          </a:p>
          <a:p>
            <a:r>
              <a:rPr lang="en-US" dirty="0"/>
              <a:t>Then we need to get the value of the argument from command prompt and for that we have to create fixtures; one for “browser” and one for “</a:t>
            </a:r>
            <a:r>
              <a:rPr lang="en-US" dirty="0" err="1"/>
              <a:t>osType</a:t>
            </a:r>
            <a:r>
              <a:rPr lang="en-US" dirty="0"/>
              <a:t>” . If the value of the argument "browser" is "</a:t>
            </a:r>
            <a:r>
              <a:rPr lang="en-US" dirty="0" err="1"/>
              <a:t>firefox</a:t>
            </a:r>
            <a:r>
              <a:rPr lang="en-US" dirty="0"/>
              <a:t>", this value has to be returned so that the conftest.py  understand it.</a:t>
            </a:r>
          </a:p>
          <a:p>
            <a:r>
              <a:rPr lang="en-US" dirty="0"/>
              <a:t>In conftest.py file’s </a:t>
            </a:r>
            <a:r>
              <a:rPr lang="en-US" dirty="0" err="1"/>
              <a:t>oneTimeSetUp</a:t>
            </a:r>
            <a:r>
              <a:rPr lang="en-US" dirty="0"/>
              <a:t>() function,  we need to create codes  so that we can work the </a:t>
            </a:r>
            <a:r>
              <a:rPr lang="en-US" dirty="0" err="1"/>
              <a:t>firefox</a:t>
            </a:r>
            <a:r>
              <a:rPr lang="en-US" dirty="0"/>
              <a:t> browser as well as with chrome browser and run the test cases. The tow fixtures for “browser” and “</a:t>
            </a:r>
            <a:r>
              <a:rPr lang="en-US" dirty="0" err="1"/>
              <a:t>osType</a:t>
            </a:r>
            <a:r>
              <a:rPr lang="en-US" dirty="0"/>
              <a:t>” needs to be passed in </a:t>
            </a:r>
            <a:r>
              <a:rPr lang="en-US" dirty="0" err="1"/>
              <a:t>oneTimeSetup</a:t>
            </a:r>
            <a:r>
              <a:rPr lang="en-US" dirty="0"/>
              <a:t> fixture.</a:t>
            </a:r>
          </a:p>
        </p:txBody>
      </p:sp>
    </p:spTree>
    <p:extLst>
      <p:ext uri="{BB962C8B-B14F-4D97-AF65-F5344CB8AC3E}">
        <p14:creationId xmlns:p14="http://schemas.microsoft.com/office/powerpoint/2010/main" val="3274731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2FD1-27B6-45B5-B49F-732B8EE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3565"/>
            <a:ext cx="3359696" cy="4601183"/>
          </a:xfrm>
        </p:spPr>
        <p:txBody>
          <a:bodyPr/>
          <a:lstStyle/>
          <a:p>
            <a:r>
              <a:rPr lang="en-US" dirty="0"/>
              <a:t>Final Conftest.py file for passing arguments in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D13E-213E-4CFB-8E84-F987D65A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736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pytest</a:t>
            </a:r>
          </a:p>
          <a:p>
            <a:r>
              <a:rPr lang="en-US" dirty="0"/>
              <a:t>Use the decorator to make it as Test Fixture for Set up and tear down</a:t>
            </a:r>
          </a:p>
          <a:p>
            <a:r>
              <a:rPr lang="en-US" dirty="0"/>
              <a:t>Fixture to run before the test case level and after the test case level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pytest.yield_fixture</a:t>
            </a:r>
            <a:r>
              <a:rPr lang="en-US" b="1" dirty="0"/>
              <a:t>()</a:t>
            </a:r>
          </a:p>
          <a:p>
            <a:pPr marL="502920" lvl="1" indent="0">
              <a:buNone/>
            </a:pPr>
            <a:r>
              <a:rPr lang="en-US" b="1" dirty="0"/>
              <a:t>def SetUp():</a:t>
            </a:r>
          </a:p>
          <a:p>
            <a:pPr marL="502920" lvl="1" indent="0">
              <a:buNone/>
            </a:pPr>
            <a:r>
              <a:rPr lang="en-US" b="1" dirty="0"/>
              <a:t>    print("Run before each test method")</a:t>
            </a:r>
          </a:p>
          <a:p>
            <a:pPr marL="502920" lvl="1" indent="0">
              <a:buNone/>
            </a:pPr>
            <a:r>
              <a:rPr lang="en-US" b="1" dirty="0"/>
              <a:t>    yield</a:t>
            </a:r>
          </a:p>
          <a:p>
            <a:pPr marL="502920" lvl="1" indent="0">
              <a:buNone/>
            </a:pPr>
            <a:r>
              <a:rPr lang="en-US" b="1" dirty="0"/>
              <a:t>    print("Run after each test method")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9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FEF3-D594-421E-8034-7655C847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1703" cy="4601183"/>
          </a:xfrm>
        </p:spPr>
        <p:txBody>
          <a:bodyPr/>
          <a:lstStyle/>
          <a:p>
            <a:r>
              <a:rPr lang="en-US" dirty="0"/>
              <a:t>Final Conftest.py file for passing arguments in command prompt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5A66-AF33-46D0-8C60-8CFD712E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0648"/>
            <a:ext cx="7699340" cy="6480720"/>
          </a:xfrm>
        </p:spPr>
        <p:txBody>
          <a:bodyPr>
            <a:normAutofit/>
          </a:bodyPr>
          <a:lstStyle/>
          <a:p>
            <a:r>
              <a:rPr lang="en-US" dirty="0"/>
              <a:t>Fixture to run before the module or after the module</a:t>
            </a:r>
          </a:p>
          <a:p>
            <a:r>
              <a:rPr lang="en-US" dirty="0"/>
              <a:t> In scope, we have  session &gt; module &gt; class, in terms of hierarchy</a:t>
            </a:r>
          </a:p>
          <a:p>
            <a:r>
              <a:rPr lang="en-US" dirty="0"/>
              <a:t>The fixture "browser" is read in </a:t>
            </a:r>
            <a:r>
              <a:rPr lang="en-US" dirty="0" err="1"/>
              <a:t>OneTimeSetUp</a:t>
            </a:r>
            <a:r>
              <a:rPr lang="en-US" dirty="0"/>
              <a:t> fixture which work one time before and one time after the session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pytest.yield_fixture</a:t>
            </a:r>
            <a:r>
              <a:rPr lang="en-US" b="1" dirty="0"/>
              <a:t>(scope="session")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OneTimeSetUp</a:t>
            </a:r>
            <a:r>
              <a:rPr lang="en-US" b="1" dirty="0"/>
              <a:t>(browser, </a:t>
            </a:r>
            <a:r>
              <a:rPr lang="en-US" b="1" dirty="0" err="1"/>
              <a:t>osType</a:t>
            </a:r>
            <a:r>
              <a:rPr lang="en-US" b="1" dirty="0"/>
              <a:t>):</a:t>
            </a:r>
          </a:p>
          <a:p>
            <a:pPr marL="502920" lvl="1" indent="0">
              <a:buNone/>
            </a:pPr>
            <a:r>
              <a:rPr lang="en-US" b="1" dirty="0"/>
              <a:t>    print("Run one time before the </a:t>
            </a:r>
            <a:r>
              <a:rPr lang="en-US" b="1" dirty="0" err="1"/>
              <a:t>sesison</a:t>
            </a:r>
            <a:r>
              <a:rPr lang="en-US" b="1" dirty="0"/>
              <a:t>")</a:t>
            </a:r>
          </a:p>
          <a:p>
            <a:pPr marL="502920" lvl="1" indent="0">
              <a:buNone/>
            </a:pPr>
            <a:r>
              <a:rPr lang="en-US" b="1" dirty="0"/>
              <a:t>    if browser == "</a:t>
            </a:r>
            <a:r>
              <a:rPr lang="en-US" b="1" dirty="0" err="1"/>
              <a:t>firefox</a:t>
            </a:r>
            <a:r>
              <a:rPr lang="en-US" b="1" dirty="0"/>
              <a:t>":</a:t>
            </a:r>
          </a:p>
          <a:p>
            <a:pPr marL="502920" lvl="1" indent="0">
              <a:buNone/>
            </a:pPr>
            <a:r>
              <a:rPr lang="en-US" b="1" dirty="0"/>
              <a:t>        print("Open the </a:t>
            </a:r>
            <a:r>
              <a:rPr lang="en-US" b="1" dirty="0" err="1"/>
              <a:t>firefox</a:t>
            </a:r>
            <a:r>
              <a:rPr lang="en-US" b="1" dirty="0"/>
              <a:t> browser")</a:t>
            </a:r>
          </a:p>
          <a:p>
            <a:pPr marL="502920" lvl="1" indent="0">
              <a:buNone/>
            </a:pPr>
            <a:r>
              <a:rPr lang="en-US" b="1" dirty="0"/>
              <a:t>    else:</a:t>
            </a:r>
          </a:p>
          <a:p>
            <a:pPr marL="502920" lvl="1" indent="0">
              <a:buNone/>
            </a:pPr>
            <a:r>
              <a:rPr lang="en-US" b="1" dirty="0"/>
              <a:t>        print("Open the Chrome browser")</a:t>
            </a:r>
          </a:p>
          <a:p>
            <a:pPr marL="502920" lvl="1" indent="0">
              <a:buNone/>
            </a:pPr>
            <a:r>
              <a:rPr lang="en-US" b="1" dirty="0"/>
              <a:t>    yield</a:t>
            </a:r>
          </a:p>
          <a:p>
            <a:pPr marL="502920" lvl="1" indent="0">
              <a:buNone/>
            </a:pPr>
            <a:r>
              <a:rPr lang="en-US" b="1" dirty="0"/>
              <a:t>    print("Run one time after the session")</a:t>
            </a:r>
          </a:p>
          <a:p>
            <a:pPr marL="502920" lvl="1" indent="0">
              <a:buNone/>
            </a:pPr>
            <a:r>
              <a:rPr lang="en-US" b="1" dirty="0"/>
              <a:t>    if browser == "</a:t>
            </a:r>
            <a:r>
              <a:rPr lang="en-US" b="1" dirty="0" err="1"/>
              <a:t>firefox</a:t>
            </a:r>
            <a:r>
              <a:rPr lang="en-US" b="1" dirty="0"/>
              <a:t>":</a:t>
            </a:r>
          </a:p>
          <a:p>
            <a:pPr marL="502920" lvl="1" indent="0">
              <a:buNone/>
            </a:pPr>
            <a:r>
              <a:rPr lang="en-US" b="1" dirty="0"/>
              <a:t>        print("Close the </a:t>
            </a:r>
            <a:r>
              <a:rPr lang="en-US" b="1" dirty="0" err="1"/>
              <a:t>firefox</a:t>
            </a:r>
            <a:r>
              <a:rPr lang="en-US" b="1" dirty="0"/>
              <a:t> browser")</a:t>
            </a:r>
          </a:p>
          <a:p>
            <a:pPr marL="502920" lvl="1" indent="0">
              <a:buNone/>
            </a:pPr>
            <a:r>
              <a:rPr lang="en-US" b="1" dirty="0"/>
              <a:t>    else:</a:t>
            </a:r>
          </a:p>
          <a:p>
            <a:pPr marL="502920" lvl="1" indent="0">
              <a:buNone/>
            </a:pPr>
            <a:r>
              <a:rPr lang="en-US" b="1" dirty="0"/>
              <a:t>        print("Close the Chrome browser")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6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6F32-7ABD-4404-8904-5EDD4C4E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1703" cy="4601183"/>
          </a:xfrm>
        </p:spPr>
        <p:txBody>
          <a:bodyPr/>
          <a:lstStyle/>
          <a:p>
            <a:r>
              <a:rPr lang="en-US" dirty="0"/>
              <a:t>Final Conftest.py file for passing arguments in command prompt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9C98-F137-4D47-B093-BA06EE8D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8640"/>
            <a:ext cx="7771348" cy="655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add argument to the command prompt, we use the adoption() method. The argument is "browser".</a:t>
            </a:r>
          </a:p>
          <a:p>
            <a:r>
              <a:rPr lang="en-US" dirty="0"/>
              <a:t>In this method, we can declare what arguments/options we want to add.</a:t>
            </a:r>
          </a:p>
          <a:p>
            <a:r>
              <a:rPr lang="en-US" dirty="0"/>
              <a:t>We can add more than one argument and these argument can be passed in command line prompt.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pytest_addoption</a:t>
            </a:r>
            <a:r>
              <a:rPr lang="en-US" b="1" dirty="0"/>
              <a:t>(parser):</a:t>
            </a:r>
          </a:p>
          <a:p>
            <a:pPr marL="502920" lvl="1" indent="0">
              <a:buNone/>
            </a:pPr>
            <a:r>
              <a:rPr lang="en-US" b="1" dirty="0"/>
              <a:t>    # First option for browser</a:t>
            </a:r>
          </a:p>
          <a:p>
            <a:pPr marL="50292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parser.addoption</a:t>
            </a:r>
            <a:r>
              <a:rPr lang="en-US" b="1" dirty="0"/>
              <a:t>("--browser")</a:t>
            </a:r>
          </a:p>
          <a:p>
            <a:pPr marL="502920" lvl="1" indent="0">
              <a:buNone/>
            </a:pPr>
            <a:r>
              <a:rPr lang="en-US" b="1" dirty="0"/>
              <a:t>    # Second option for </a:t>
            </a:r>
            <a:r>
              <a:rPr lang="en-US" b="1" dirty="0" err="1"/>
              <a:t>osType</a:t>
            </a: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parser.addoption</a:t>
            </a:r>
            <a:r>
              <a:rPr lang="en-US" b="1" dirty="0"/>
              <a:t>("--</a:t>
            </a:r>
            <a:r>
              <a:rPr lang="en-US" b="1" dirty="0" err="1"/>
              <a:t>osType</a:t>
            </a:r>
            <a:r>
              <a:rPr lang="en-US" b="1" dirty="0"/>
              <a:t>", help = "Type of Operating System")</a:t>
            </a:r>
          </a:p>
          <a:p>
            <a:pPr marL="502920" lvl="1" indent="0">
              <a:buNone/>
            </a:pPr>
            <a:endParaRPr lang="en-US" b="1" dirty="0"/>
          </a:p>
          <a:p>
            <a:r>
              <a:rPr lang="en-US" dirty="0"/>
              <a:t>Then we need to get the value of the argument that we pass in command prompt . If the value of the argument "browser" is “</a:t>
            </a:r>
            <a:r>
              <a:rPr lang="en-US" dirty="0" err="1"/>
              <a:t>firefox</a:t>
            </a:r>
            <a:r>
              <a:rPr lang="en-US" dirty="0"/>
              <a:t>", this value has to be returned so that the </a:t>
            </a:r>
            <a:r>
              <a:rPr lang="en-US" dirty="0" err="1"/>
              <a:t>pytest’s</a:t>
            </a:r>
            <a:r>
              <a:rPr lang="en-US" dirty="0"/>
              <a:t> conftest.py file  understand it.</a:t>
            </a:r>
          </a:p>
          <a:p>
            <a:r>
              <a:rPr lang="en-US" dirty="0"/>
              <a:t>Based on the argument , create a fixtures</a:t>
            </a:r>
          </a:p>
          <a:p>
            <a:r>
              <a:rPr lang="en-US" dirty="0"/>
              <a:t>Read these fixtures inside another fixture  -  will read it in </a:t>
            </a:r>
            <a:r>
              <a:rPr lang="en-US" dirty="0" err="1"/>
              <a:t>OneTimeSetUp</a:t>
            </a:r>
            <a:r>
              <a:rPr lang="en-US" dirty="0"/>
              <a:t> fixture which is scoped at session level</a:t>
            </a:r>
          </a:p>
          <a:p>
            <a:r>
              <a:rPr lang="en-US" dirty="0"/>
              <a:t>Define the same scope as defined for ONE TIME SETUP fixture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pytest.fixture</a:t>
            </a:r>
            <a:r>
              <a:rPr lang="en-US" b="1" dirty="0"/>
              <a:t>(scope = "session")</a:t>
            </a:r>
          </a:p>
          <a:p>
            <a:pPr marL="502920" lvl="1" indent="0">
              <a:buNone/>
            </a:pPr>
            <a:r>
              <a:rPr lang="en-US" b="1" dirty="0"/>
              <a:t>def browser(request):</a:t>
            </a:r>
          </a:p>
          <a:p>
            <a:pPr marL="502920" lvl="1" indent="0">
              <a:buNone/>
            </a:pPr>
            <a:r>
              <a:rPr lang="en-US" b="1" dirty="0"/>
              <a:t>    # Return the value of the option called browser so that pytest understands it</a:t>
            </a:r>
          </a:p>
          <a:p>
            <a:pPr marL="502920" lvl="1" indent="0">
              <a:buNone/>
            </a:pPr>
            <a:r>
              <a:rPr lang="en-US" b="1" dirty="0"/>
              <a:t>    return </a:t>
            </a:r>
            <a:r>
              <a:rPr lang="en-US" b="1" dirty="0" err="1"/>
              <a:t>request.config.getoption</a:t>
            </a:r>
            <a:r>
              <a:rPr lang="en-US" b="1" dirty="0"/>
              <a:t>("--browser")</a:t>
            </a:r>
          </a:p>
        </p:txBody>
      </p:sp>
    </p:spTree>
    <p:extLst>
      <p:ext uri="{BB962C8B-B14F-4D97-AF65-F5344CB8AC3E}">
        <p14:creationId xmlns:p14="http://schemas.microsoft.com/office/powerpoint/2010/main" val="1247463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5B8F-7F59-413A-8B8F-EA71C78B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1703" cy="4601183"/>
          </a:xfrm>
        </p:spPr>
        <p:txBody>
          <a:bodyPr/>
          <a:lstStyle/>
          <a:p>
            <a:r>
              <a:rPr lang="en-US" dirty="0"/>
              <a:t>Final Conftest.py file for passing arguments in command prompt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4B5E-4196-4AEF-90E7-7FF1530D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these fixtures inside another fixture  -  will read it in </a:t>
            </a:r>
            <a:r>
              <a:rPr lang="en-US" dirty="0" err="1"/>
              <a:t>OneTimeSetUp</a:t>
            </a:r>
            <a:r>
              <a:rPr lang="en-US" dirty="0"/>
              <a:t> fixture which is scoped at session level</a:t>
            </a:r>
          </a:p>
          <a:p>
            <a:r>
              <a:rPr lang="en-US" dirty="0"/>
              <a:t>Define the same scope as defined for ONE TIME SETUP fixture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pytest.fixture</a:t>
            </a:r>
            <a:r>
              <a:rPr lang="en-US" b="1" dirty="0"/>
              <a:t>(scope = "session")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osType</a:t>
            </a:r>
            <a:r>
              <a:rPr lang="en-US" b="1" dirty="0"/>
              <a:t>(request):</a:t>
            </a:r>
          </a:p>
          <a:p>
            <a:pPr marL="502920" lvl="1" indent="0">
              <a:buNone/>
            </a:pPr>
            <a:r>
              <a:rPr lang="en-US" b="1" dirty="0"/>
              <a:t>    # Return the value of the option called </a:t>
            </a:r>
            <a:r>
              <a:rPr lang="en-US" b="1" dirty="0" err="1"/>
              <a:t>osType</a:t>
            </a:r>
            <a:r>
              <a:rPr lang="en-US" b="1" dirty="0"/>
              <a:t> so that pytest understands it</a:t>
            </a:r>
          </a:p>
          <a:p>
            <a:pPr marL="502920" lvl="1" indent="0">
              <a:buNone/>
            </a:pPr>
            <a:r>
              <a:rPr lang="en-US" b="1" dirty="0"/>
              <a:t>    return </a:t>
            </a:r>
            <a:r>
              <a:rPr lang="en-US" b="1" dirty="0" err="1"/>
              <a:t>request.config.getoption</a:t>
            </a:r>
            <a:r>
              <a:rPr lang="en-US" b="1" dirty="0"/>
              <a:t>("--</a:t>
            </a:r>
            <a:r>
              <a:rPr lang="en-US" b="1" dirty="0" err="1"/>
              <a:t>osType</a:t>
            </a:r>
            <a:r>
              <a:rPr lang="en-US" b="1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2BB-1BA1-4C3E-8AF1-C64AF290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 &amp; Verbosity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52D0-5B25-4C22-859A-D93A286E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33244"/>
          </a:xfrm>
        </p:spPr>
        <p:txBody>
          <a:bodyPr>
            <a:normAutofit/>
          </a:bodyPr>
          <a:lstStyle/>
          <a:p>
            <a:r>
              <a:rPr lang="en-US" dirty="0"/>
              <a:t>We need to create an object of the class .The below is the first way to create an object</a:t>
            </a:r>
          </a:p>
          <a:p>
            <a:pPr marL="502920" lvl="1" indent="0">
              <a:buNone/>
            </a:pPr>
            <a:r>
              <a:rPr lang="en-US" dirty="0"/>
              <a:t>t = TestClass1()</a:t>
            </a:r>
          </a:p>
          <a:p>
            <a:r>
              <a:rPr lang="en-US" dirty="0"/>
              <a:t>The second way to create an object of the class file is as below:</a:t>
            </a:r>
          </a:p>
          <a:p>
            <a:pPr marL="502920" lvl="1" indent="0">
              <a:buNone/>
            </a:pPr>
            <a:r>
              <a:rPr lang="en-US" dirty="0"/>
              <a:t>if __name__ == '__main__':</a:t>
            </a:r>
          </a:p>
          <a:p>
            <a:pPr marL="502920" lvl="1" indent="0">
              <a:buNone/>
            </a:pPr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(verbosity=2)</a:t>
            </a:r>
          </a:p>
          <a:p>
            <a:pPr marL="0" indent="0">
              <a:buNone/>
            </a:pPr>
            <a:r>
              <a:rPr lang="en-US" b="1" dirty="0"/>
              <a:t>Verbosity</a:t>
            </a:r>
          </a:p>
          <a:p>
            <a:pPr marL="0" indent="0">
              <a:buNone/>
            </a:pPr>
            <a:r>
              <a:rPr lang="en-US" dirty="0"/>
              <a:t>You only have 3 different levels of verbosity:</a:t>
            </a:r>
          </a:p>
          <a:p>
            <a:pPr lvl="1"/>
            <a:r>
              <a:rPr lang="en-US" dirty="0"/>
              <a:t>0 (quiet): you just get the total numbers of tests executed and the global result</a:t>
            </a:r>
          </a:p>
          <a:p>
            <a:pPr lvl="1"/>
            <a:r>
              <a:rPr lang="en-US" dirty="0"/>
              <a:t>1 (default): you get the same plus a dot for every successful test or a F for every failure</a:t>
            </a:r>
          </a:p>
          <a:p>
            <a:pPr lvl="1"/>
            <a:r>
              <a:rPr lang="en-US" dirty="0"/>
              <a:t>2 (verbose): you get the help string of every test and the result</a:t>
            </a:r>
          </a:p>
        </p:txBody>
      </p:sp>
    </p:spTree>
    <p:extLst>
      <p:ext uri="{BB962C8B-B14F-4D97-AF65-F5344CB8AC3E}">
        <p14:creationId xmlns:p14="http://schemas.microsoft.com/office/powerpoint/2010/main" val="1519735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5608-E9A4-41EB-8D37-7B9B1732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C45E-8DA0-474F-A0FB-B44CD659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argument as browser and value as </a:t>
            </a:r>
            <a:r>
              <a:rPr lang="en-US" dirty="0" err="1"/>
              <a:t>firefox</a:t>
            </a:r>
            <a:r>
              <a:rPr lang="en-US" dirty="0"/>
              <a:t>, open the command line prompt and fire the command:</a:t>
            </a:r>
          </a:p>
          <a:p>
            <a:pPr marL="502920" lvl="1" indent="0">
              <a:buNone/>
            </a:pPr>
            <a:r>
              <a:rPr lang="en-US" b="1" dirty="0"/>
              <a:t>py.test -v -s test_run_command_line_args_demo.py --browser </a:t>
            </a:r>
            <a:r>
              <a:rPr lang="en-US" b="1" dirty="0" err="1"/>
              <a:t>firefox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argument as browser and value as chrome, open the command line prompt and fire the command:</a:t>
            </a:r>
          </a:p>
          <a:p>
            <a:pPr marL="502920" lvl="1" indent="0">
              <a:buNone/>
            </a:pPr>
            <a:r>
              <a:rPr lang="en-US" b="1" dirty="0"/>
              <a:t>py.test -v -s test_run_command_line_args_demo.py --browser chrome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36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AC7-6EAA-4D2A-8C06-FF1E5301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Tests in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CD7F-EF8E-4B54-8BD7-706BB3B8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0648"/>
            <a:ext cx="7315200" cy="6408712"/>
          </a:xfrm>
        </p:spPr>
        <p:txBody>
          <a:bodyPr>
            <a:normAutofit/>
          </a:bodyPr>
          <a:lstStyle/>
          <a:p>
            <a:r>
              <a:rPr lang="en-US" dirty="0"/>
              <a:t>How to use test class to wrap methods under one class?</a:t>
            </a:r>
          </a:p>
          <a:p>
            <a:r>
              <a:rPr lang="en-US" dirty="0"/>
              <a:t>“</a:t>
            </a:r>
            <a:r>
              <a:rPr lang="en-US" dirty="0" err="1"/>
              <a:t>autouse</a:t>
            </a:r>
            <a:r>
              <a:rPr lang="en-US" dirty="0"/>
              <a:t>” keywords usage in fixtures</a:t>
            </a:r>
          </a:p>
          <a:p>
            <a:r>
              <a:rPr lang="en-US" dirty="0"/>
              <a:t>Assert the result to create real test scenarios</a:t>
            </a:r>
          </a:p>
          <a:p>
            <a:endParaRPr lang="en-US" dirty="0"/>
          </a:p>
          <a:p>
            <a:r>
              <a:rPr lang="en-US" dirty="0"/>
              <a:t>Assume we have someTestClass.py file where we have some program to test.</a:t>
            </a:r>
          </a:p>
          <a:p>
            <a:pPr marL="502920" lvl="1" indent="0">
              <a:buNone/>
            </a:pPr>
            <a:r>
              <a:rPr lang="en-US" b="1" dirty="0"/>
              <a:t>class </a:t>
            </a:r>
            <a:r>
              <a:rPr lang="en-US" b="1" dirty="0" err="1"/>
              <a:t>Some_Test_Class</a:t>
            </a:r>
            <a:r>
              <a:rPr lang="en-US" b="1" dirty="0"/>
              <a:t>():</a:t>
            </a:r>
          </a:p>
          <a:p>
            <a:pPr marL="502920" lvl="1" indent="0">
              <a:buNone/>
            </a:pPr>
            <a:r>
              <a:rPr lang="en-US" b="1" dirty="0"/>
              <a:t>    def __</a:t>
            </a:r>
            <a:r>
              <a:rPr lang="en-US" b="1" dirty="0" err="1"/>
              <a:t>init</a:t>
            </a:r>
            <a:r>
              <a:rPr lang="en-US" b="1" dirty="0"/>
              <a:t>__(self, value):</a:t>
            </a:r>
          </a:p>
          <a:p>
            <a:pPr marL="502920" lvl="1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self.value</a:t>
            </a:r>
            <a:r>
              <a:rPr lang="en-US" b="1" dirty="0"/>
              <a:t> = value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sumNumber</a:t>
            </a:r>
            <a:r>
              <a:rPr lang="en-US" b="1" dirty="0"/>
              <a:t>(self, a, b):</a:t>
            </a:r>
          </a:p>
          <a:p>
            <a:pPr marL="502920" lvl="1" indent="0">
              <a:buNone/>
            </a:pPr>
            <a:r>
              <a:rPr lang="en-US" b="1" dirty="0"/>
              <a:t>        return </a:t>
            </a:r>
            <a:r>
              <a:rPr lang="en-US" b="1" dirty="0" err="1"/>
              <a:t>a+b+self.value</a:t>
            </a:r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# s1 = </a:t>
            </a:r>
            <a:r>
              <a:rPr lang="en-US" b="1" dirty="0" err="1"/>
              <a:t>Some_Test_Class</a:t>
            </a:r>
            <a:r>
              <a:rPr lang="en-US" b="1" dirty="0"/>
              <a:t>(10)</a:t>
            </a:r>
          </a:p>
          <a:p>
            <a:pPr marL="502920" lvl="1" indent="0">
              <a:buNone/>
            </a:pPr>
            <a:r>
              <a:rPr lang="en-US" b="1" dirty="0"/>
              <a:t># a = s1.sumNumber(10,20)</a:t>
            </a:r>
          </a:p>
          <a:p>
            <a:pPr marL="502920" lvl="1" indent="0">
              <a:buNone/>
            </a:pPr>
            <a:r>
              <a:rPr lang="en-US" b="1" dirty="0"/>
              <a:t># print(a)</a:t>
            </a:r>
          </a:p>
        </p:txBody>
      </p:sp>
    </p:spTree>
    <p:extLst>
      <p:ext uri="{BB962C8B-B14F-4D97-AF65-F5344CB8AC3E}">
        <p14:creationId xmlns:p14="http://schemas.microsoft.com/office/powerpoint/2010/main" val="2686751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1C00-71E4-4DE1-92C3-FB2782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Conftest.py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05B-7A0E-4A54-AA6B-AF1F8C08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052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import pytest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pytest.yield_fixture</a:t>
            </a:r>
            <a:r>
              <a:rPr lang="en-US" b="1" dirty="0"/>
              <a:t>()</a:t>
            </a:r>
          </a:p>
          <a:p>
            <a:pPr marL="502920" lvl="1" indent="0">
              <a:buNone/>
            </a:pPr>
            <a:r>
              <a:rPr lang="en-US" b="1" dirty="0"/>
              <a:t>def SetUp():</a:t>
            </a:r>
          </a:p>
          <a:p>
            <a:pPr marL="502920" lvl="1" indent="0">
              <a:buNone/>
            </a:pPr>
            <a:r>
              <a:rPr lang="en-US" b="1" dirty="0"/>
              <a:t>    print("Run before each test method")</a:t>
            </a:r>
          </a:p>
          <a:p>
            <a:pPr marL="502920" lvl="1" indent="0">
              <a:buNone/>
            </a:pPr>
            <a:r>
              <a:rPr lang="en-US" b="1" dirty="0"/>
              <a:t>    yield</a:t>
            </a:r>
          </a:p>
          <a:p>
            <a:pPr marL="502920" lvl="1" indent="0">
              <a:buNone/>
            </a:pPr>
            <a:r>
              <a:rPr lang="en-US" b="1" dirty="0"/>
              <a:t>    print("Run after each test method")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pytest.yield_fixture</a:t>
            </a:r>
            <a:r>
              <a:rPr lang="en-US" b="1" dirty="0"/>
              <a:t>(scope=“class") # Scope is changed to class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OneTimeSetUp</a:t>
            </a:r>
            <a:r>
              <a:rPr lang="en-US" b="1" dirty="0"/>
              <a:t>(browser, </a:t>
            </a:r>
            <a:r>
              <a:rPr lang="en-US" b="1" dirty="0" err="1"/>
              <a:t>osType</a:t>
            </a:r>
            <a:r>
              <a:rPr lang="en-US" b="1" dirty="0"/>
              <a:t>):</a:t>
            </a:r>
          </a:p>
          <a:p>
            <a:pPr marL="502920" lvl="1" indent="0">
              <a:buNone/>
            </a:pPr>
            <a:r>
              <a:rPr lang="en-US" b="1" dirty="0"/>
              <a:t>    print("Run one time before the </a:t>
            </a:r>
            <a:r>
              <a:rPr lang="en-US" b="1" dirty="0" err="1"/>
              <a:t>sesison</a:t>
            </a:r>
            <a:r>
              <a:rPr lang="en-US" b="1" dirty="0"/>
              <a:t>")</a:t>
            </a:r>
          </a:p>
          <a:p>
            <a:pPr marL="502920" lvl="1" indent="0">
              <a:buNone/>
            </a:pPr>
            <a:r>
              <a:rPr lang="en-US" b="1" dirty="0"/>
              <a:t>    if browser == "</a:t>
            </a:r>
            <a:r>
              <a:rPr lang="en-US" b="1" dirty="0" err="1"/>
              <a:t>firefox</a:t>
            </a:r>
            <a:r>
              <a:rPr lang="en-US" b="1" dirty="0"/>
              <a:t>":</a:t>
            </a:r>
          </a:p>
          <a:p>
            <a:pPr marL="502920" lvl="1" indent="0">
              <a:buNone/>
            </a:pPr>
            <a:r>
              <a:rPr lang="en-US" b="1" dirty="0"/>
              <a:t>        print("Open the </a:t>
            </a:r>
            <a:r>
              <a:rPr lang="en-US" b="1" dirty="0" err="1"/>
              <a:t>firefox</a:t>
            </a:r>
            <a:r>
              <a:rPr lang="en-US" b="1" dirty="0"/>
              <a:t> browser")</a:t>
            </a:r>
          </a:p>
          <a:p>
            <a:pPr marL="502920" lvl="1" indent="0">
              <a:buNone/>
            </a:pPr>
            <a:r>
              <a:rPr lang="en-US" b="1" dirty="0"/>
              <a:t>    else:</a:t>
            </a:r>
          </a:p>
          <a:p>
            <a:pPr marL="502920" lvl="1" indent="0">
              <a:buNone/>
            </a:pPr>
            <a:r>
              <a:rPr lang="en-US" b="1" dirty="0"/>
              <a:t>        print("Open the Chrome browser")</a:t>
            </a:r>
          </a:p>
          <a:p>
            <a:pPr marL="502920" lvl="1" indent="0">
              <a:buNone/>
            </a:pPr>
            <a:r>
              <a:rPr lang="en-US" b="1" dirty="0"/>
              <a:t>    yield</a:t>
            </a:r>
          </a:p>
          <a:p>
            <a:pPr marL="502920" lvl="1" indent="0">
              <a:buNone/>
            </a:pPr>
            <a:r>
              <a:rPr lang="en-US" b="1" dirty="0"/>
              <a:t>    print("Run one time after the session")</a:t>
            </a:r>
          </a:p>
          <a:p>
            <a:pPr marL="502920" lvl="1" indent="0">
              <a:buNone/>
            </a:pPr>
            <a:r>
              <a:rPr lang="en-US" b="1" dirty="0"/>
              <a:t>    if browser == "</a:t>
            </a:r>
            <a:r>
              <a:rPr lang="en-US" b="1" dirty="0" err="1"/>
              <a:t>firefox</a:t>
            </a:r>
            <a:r>
              <a:rPr lang="en-US" b="1" dirty="0"/>
              <a:t>":</a:t>
            </a:r>
          </a:p>
          <a:p>
            <a:pPr marL="502920" lvl="1" indent="0">
              <a:buNone/>
            </a:pPr>
            <a:r>
              <a:rPr lang="en-US" b="1" dirty="0"/>
              <a:t>        print("Close the </a:t>
            </a:r>
            <a:r>
              <a:rPr lang="en-US" b="1" dirty="0" err="1"/>
              <a:t>firefox</a:t>
            </a:r>
            <a:r>
              <a:rPr lang="en-US" b="1" dirty="0"/>
              <a:t> browser")</a:t>
            </a:r>
          </a:p>
          <a:p>
            <a:pPr marL="502920" lvl="1" indent="0">
              <a:buNone/>
            </a:pPr>
            <a:r>
              <a:rPr lang="en-US" b="1" dirty="0"/>
              <a:t>    else:</a:t>
            </a:r>
          </a:p>
          <a:p>
            <a:pPr marL="502920" lvl="1" indent="0">
              <a:buNone/>
            </a:pPr>
            <a:r>
              <a:rPr lang="en-US" b="1" dirty="0"/>
              <a:t>        print("Close the Chrome browser")</a:t>
            </a:r>
          </a:p>
        </p:txBody>
      </p:sp>
    </p:spTree>
    <p:extLst>
      <p:ext uri="{BB962C8B-B14F-4D97-AF65-F5344CB8AC3E}">
        <p14:creationId xmlns:p14="http://schemas.microsoft.com/office/powerpoint/2010/main" val="869465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857-421E-4941-ACCF-E3CAB6A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Conftest.py file 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9AC5-6C8B-41A1-9E4F-EF8E8216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pytest_addoption</a:t>
            </a:r>
            <a:r>
              <a:rPr lang="en-US" b="1" dirty="0"/>
              <a:t>(parser):</a:t>
            </a:r>
          </a:p>
          <a:p>
            <a:pPr marL="502920" lvl="1" indent="0">
              <a:buNone/>
            </a:pPr>
            <a:r>
              <a:rPr lang="en-US" b="1" dirty="0"/>
              <a:t>    # First option for browser</a:t>
            </a:r>
          </a:p>
          <a:p>
            <a:pPr marL="50292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parser.addoption</a:t>
            </a:r>
            <a:r>
              <a:rPr lang="en-US" b="1" dirty="0"/>
              <a:t>("--browser")</a:t>
            </a:r>
          </a:p>
          <a:p>
            <a:pPr marL="502920" lvl="1" indent="0">
              <a:buNone/>
            </a:pPr>
            <a:r>
              <a:rPr lang="en-US" b="1" dirty="0"/>
              <a:t>    # Second option for </a:t>
            </a:r>
            <a:r>
              <a:rPr lang="en-US" b="1" dirty="0" err="1"/>
              <a:t>osType</a:t>
            </a: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    </a:t>
            </a:r>
            <a:r>
              <a:rPr lang="en-US" b="1" dirty="0" err="1"/>
              <a:t>parser.addoption</a:t>
            </a:r>
            <a:r>
              <a:rPr lang="en-US" b="1" dirty="0"/>
              <a:t>("--</a:t>
            </a:r>
            <a:r>
              <a:rPr lang="en-US" b="1" dirty="0" err="1"/>
              <a:t>osType</a:t>
            </a:r>
            <a:r>
              <a:rPr lang="en-US" b="1" dirty="0"/>
              <a:t>", help = "Type of Operating System")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pytest.fixture</a:t>
            </a:r>
            <a:r>
              <a:rPr lang="en-US" b="1" dirty="0"/>
              <a:t>(scope = “class")</a:t>
            </a:r>
          </a:p>
          <a:p>
            <a:pPr marL="502920" lvl="1" indent="0">
              <a:buNone/>
            </a:pPr>
            <a:r>
              <a:rPr lang="en-US" b="1" dirty="0"/>
              <a:t>def browser(request):</a:t>
            </a:r>
          </a:p>
          <a:p>
            <a:pPr marL="502920" lvl="1" indent="0">
              <a:buNone/>
            </a:pPr>
            <a:r>
              <a:rPr lang="en-US" b="1" dirty="0"/>
              <a:t>    # Return the value of the option called browser so that pytest understands it</a:t>
            </a:r>
          </a:p>
          <a:p>
            <a:pPr marL="502920" lvl="1" indent="0">
              <a:buNone/>
            </a:pPr>
            <a:r>
              <a:rPr lang="en-US" b="1" dirty="0"/>
              <a:t>    return </a:t>
            </a:r>
            <a:r>
              <a:rPr lang="en-US" b="1" dirty="0" err="1"/>
              <a:t>request.config.getoption</a:t>
            </a:r>
            <a:r>
              <a:rPr lang="en-US" b="1" dirty="0"/>
              <a:t>("--browser")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pytest.fixture</a:t>
            </a:r>
            <a:r>
              <a:rPr lang="en-US" b="1" dirty="0"/>
              <a:t>(scope = “class")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osType</a:t>
            </a:r>
            <a:r>
              <a:rPr lang="en-US" b="1" dirty="0"/>
              <a:t>(request):</a:t>
            </a:r>
          </a:p>
          <a:p>
            <a:pPr marL="502920" lvl="1" indent="0">
              <a:buNone/>
            </a:pPr>
            <a:r>
              <a:rPr lang="en-US" b="1" dirty="0"/>
              <a:t>    # Return the value of the option called </a:t>
            </a:r>
            <a:r>
              <a:rPr lang="en-US" b="1" dirty="0" err="1"/>
              <a:t>osType</a:t>
            </a:r>
            <a:r>
              <a:rPr lang="en-US" b="1" dirty="0"/>
              <a:t> so that pytest understands it</a:t>
            </a:r>
          </a:p>
          <a:p>
            <a:pPr marL="502920" lvl="1" indent="0">
              <a:buNone/>
            </a:pPr>
            <a:r>
              <a:rPr lang="en-US" b="1" dirty="0"/>
              <a:t>    return </a:t>
            </a:r>
            <a:r>
              <a:rPr lang="en-US" b="1" dirty="0" err="1"/>
              <a:t>request.config.getoption</a:t>
            </a:r>
            <a:r>
              <a:rPr lang="en-US" b="1" dirty="0"/>
              <a:t>("--</a:t>
            </a:r>
            <a:r>
              <a:rPr lang="en-US" b="1" dirty="0" err="1"/>
              <a:t>osType</a:t>
            </a:r>
            <a:r>
              <a:rPr lang="en-US" b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91062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0442-6038-475F-99EE-F9CC9456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test_class_demo.py 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8D43-9100-4060-9F05-9EEFF3B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test_class_demo.py python file  containing two test methods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test_methodA</a:t>
            </a:r>
            <a:r>
              <a:rPr lang="en-US" b="1" dirty="0"/>
              <a:t>(){</a:t>
            </a:r>
          </a:p>
          <a:p>
            <a:pPr marL="960120" lvl="2" indent="0">
              <a:buNone/>
            </a:pPr>
            <a:r>
              <a:rPr lang="en-US" b="1" dirty="0"/>
              <a:t>print)(“Running method A”).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test_methodB</a:t>
            </a:r>
            <a:r>
              <a:rPr lang="en-US" b="1" dirty="0"/>
              <a:t>(){</a:t>
            </a:r>
          </a:p>
          <a:p>
            <a:pPr marL="960120" lvl="2" indent="0">
              <a:buNone/>
            </a:pPr>
            <a:r>
              <a:rPr lang="en-US" b="1" dirty="0"/>
              <a:t>print)(“Running method B”).</a:t>
            </a:r>
          </a:p>
          <a:p>
            <a:r>
              <a:rPr lang="en-US" dirty="0"/>
              <a:t>Import the class to test in this class</a:t>
            </a:r>
          </a:p>
          <a:p>
            <a:pPr marL="502920" lvl="1" indent="0">
              <a:buNone/>
            </a:pPr>
            <a:r>
              <a:rPr lang="en-US" b="1" dirty="0"/>
              <a:t>import pytest</a:t>
            </a:r>
          </a:p>
          <a:p>
            <a:pPr marL="502920" lvl="1" indent="0">
              <a:buNone/>
            </a:pPr>
            <a:r>
              <a:rPr lang="en-US" b="1" dirty="0"/>
              <a:t>from pytestPackage1.someTestClass import </a:t>
            </a:r>
            <a:r>
              <a:rPr lang="en-US" b="1" dirty="0" err="1"/>
              <a:t>Some_Test_Class</a:t>
            </a:r>
            <a:endParaRPr lang="en-US" b="1" dirty="0"/>
          </a:p>
          <a:p>
            <a:r>
              <a:rPr lang="en-US" dirty="0"/>
              <a:t>Convert test_class_demo.py python file to a class</a:t>
            </a:r>
          </a:p>
        </p:txBody>
      </p:sp>
    </p:spTree>
    <p:extLst>
      <p:ext uri="{BB962C8B-B14F-4D97-AF65-F5344CB8AC3E}">
        <p14:creationId xmlns:p14="http://schemas.microsoft.com/office/powerpoint/2010/main" val="3593550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9715-A6B5-4E04-B0F8-38D146A0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75719" cy="4601183"/>
          </a:xfrm>
        </p:spPr>
        <p:txBody>
          <a:bodyPr/>
          <a:lstStyle/>
          <a:p>
            <a:r>
              <a:rPr lang="en-US" dirty="0"/>
              <a:t>test_class_demo.py 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AD4-EE7A-43D4-9010-BA66F31E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0648"/>
            <a:ext cx="7315200" cy="6480720"/>
          </a:xfrm>
        </p:spPr>
        <p:txBody>
          <a:bodyPr>
            <a:normAutofit/>
          </a:bodyPr>
          <a:lstStyle/>
          <a:p>
            <a:r>
              <a:rPr lang="en-US" dirty="0"/>
              <a:t>If we have "n" number of test cases with their methods and all of them wants to use the </a:t>
            </a:r>
            <a:r>
              <a:rPr lang="en-US" dirty="0" err="1"/>
              <a:t>OneTimeSetUp</a:t>
            </a:r>
            <a:r>
              <a:rPr lang="en-US" dirty="0"/>
              <a:t> &amp; SetUp procedures, it is cumbersome to utilize these fixture at method level; so we can use the fixture at class level.</a:t>
            </a:r>
          </a:p>
          <a:p>
            <a:r>
              <a:rPr lang="en-US" dirty="0"/>
              <a:t>The fixture will be </a:t>
            </a:r>
            <a:r>
              <a:rPr lang="en-US" b="1" dirty="0"/>
              <a:t>@</a:t>
            </a:r>
            <a:r>
              <a:rPr lang="en-US" b="1" dirty="0" err="1"/>
              <a:t>pytest.mark.usefixtures</a:t>
            </a:r>
            <a:r>
              <a:rPr lang="en-US" b="1" dirty="0"/>
              <a:t>("</a:t>
            </a:r>
            <a:r>
              <a:rPr lang="en-US" b="1" dirty="0" err="1"/>
              <a:t>OneTimeSetUp</a:t>
            </a:r>
            <a:r>
              <a:rPr lang="en-US" b="1" dirty="0"/>
              <a:t>", "SetUp")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pytest.mark.usefixtures</a:t>
            </a:r>
            <a:r>
              <a:rPr lang="en-US" b="1" dirty="0"/>
              <a:t>("</a:t>
            </a:r>
            <a:r>
              <a:rPr lang="en-US" b="1" dirty="0" err="1"/>
              <a:t>OneTimeSetUp</a:t>
            </a:r>
            <a:r>
              <a:rPr lang="en-US" b="1" dirty="0"/>
              <a:t>", "SetUp")</a:t>
            </a:r>
          </a:p>
          <a:p>
            <a:pPr marL="502920" lvl="1" indent="0">
              <a:buNone/>
            </a:pPr>
            <a:r>
              <a:rPr lang="en-US" b="1" dirty="0"/>
              <a:t>class </a:t>
            </a:r>
            <a:r>
              <a:rPr lang="en-US" b="1" dirty="0" err="1"/>
              <a:t>Test_Class</a:t>
            </a:r>
            <a:r>
              <a:rPr lang="en-US" b="1" dirty="0"/>
              <a:t>():</a:t>
            </a:r>
          </a:p>
          <a:p>
            <a:r>
              <a:rPr lang="en-US" dirty="0"/>
              <a:t>Using the above fixture will make the </a:t>
            </a:r>
            <a:r>
              <a:rPr lang="en-US" dirty="0" err="1"/>
              <a:t>OneTimeSetUp</a:t>
            </a:r>
            <a:r>
              <a:rPr lang="en-US" dirty="0"/>
              <a:t> &amp; SetUp procedures available to all test case methods.</a:t>
            </a:r>
          </a:p>
          <a:p>
            <a:r>
              <a:rPr lang="en-US" dirty="0"/>
              <a:t>In the conftest.py  file, change the scope to </a:t>
            </a:r>
            <a:r>
              <a:rPr lang="en-US" b="1" dirty="0"/>
              <a:t>class</a:t>
            </a:r>
            <a:r>
              <a:rPr lang="en-US" dirty="0"/>
              <a:t> for ONETIMESETUP and the BROWSER , OSTYPE fixtures.</a:t>
            </a:r>
          </a:p>
        </p:txBody>
      </p:sp>
    </p:spTree>
    <p:extLst>
      <p:ext uri="{BB962C8B-B14F-4D97-AF65-F5344CB8AC3E}">
        <p14:creationId xmlns:p14="http://schemas.microsoft.com/office/powerpoint/2010/main" val="3907716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7937-8D4E-479B-AF44-FE9F9C09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test_class_demo.py python file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5B9C-7E52-4EF2-8BB2-C0595EA7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an object of Some_Test_Class class inside the method test_methodA and test_methodB of Test_Class class in . test_class_demo.py python file. </a:t>
            </a:r>
          </a:p>
          <a:p>
            <a:r>
              <a:rPr lang="en-US" dirty="0"/>
              <a:t>There may me lot of methods and we need to create object of Some_Test_Class class  in each method which is cumbersome. So create a fixture to create objects automatically in all methods.</a:t>
            </a:r>
          </a:p>
          <a:p>
            <a:r>
              <a:rPr lang="en-US" dirty="0"/>
              <a:t>This fixture will make the instance of Some_Test_Class class available to all  test case methods . The scope of this fixture is inside the class and wherever we use the class.</a:t>
            </a:r>
          </a:p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pytest.fixture</a:t>
            </a:r>
            <a:r>
              <a:rPr lang="en-US" b="1" dirty="0"/>
              <a:t>(</a:t>
            </a:r>
            <a:r>
              <a:rPr lang="en-US" b="1" dirty="0" err="1"/>
              <a:t>autouse</a:t>
            </a:r>
            <a:r>
              <a:rPr lang="en-US" b="1" dirty="0"/>
              <a:t> = True)</a:t>
            </a:r>
          </a:p>
          <a:p>
            <a:pPr marL="502920" lvl="1" indent="0">
              <a:buNone/>
            </a:pPr>
            <a:r>
              <a:rPr lang="en-US" b="1" dirty="0"/>
              <a:t>def </a:t>
            </a:r>
            <a:r>
              <a:rPr lang="en-US" b="1" dirty="0" err="1"/>
              <a:t>classSetUp</a:t>
            </a:r>
            <a:r>
              <a:rPr lang="en-US" b="1" dirty="0"/>
              <a:t>(self):</a:t>
            </a:r>
          </a:p>
          <a:p>
            <a:pPr marL="502920" lvl="1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self.abc</a:t>
            </a:r>
            <a:r>
              <a:rPr lang="en-US" b="1" dirty="0"/>
              <a:t> = Some_Test_Class(10)</a:t>
            </a:r>
          </a:p>
          <a:p>
            <a:r>
              <a:rPr lang="en-US" dirty="0"/>
              <a:t>We can also use ASSERTIONS IN PYTEST without self  arguments.</a:t>
            </a:r>
          </a:p>
          <a:p>
            <a:r>
              <a:rPr lang="en-US" dirty="0"/>
              <a:t>Assertion complains only when there is failure.</a:t>
            </a:r>
          </a:p>
        </p:txBody>
      </p:sp>
    </p:spTree>
    <p:extLst>
      <p:ext uri="{BB962C8B-B14F-4D97-AF65-F5344CB8AC3E}">
        <p14:creationId xmlns:p14="http://schemas.microsoft.com/office/powerpoint/2010/main" val="1874575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1AC5-367E-4F85-8F73-C201B698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test_class_demo.py python file contd. -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89D6-F5A6-4CAF-A976-016074B8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6632"/>
            <a:ext cx="7315200" cy="6552728"/>
          </a:xfrm>
        </p:spPr>
        <p:txBody>
          <a:bodyPr>
            <a:normAutofit fontScale="92500" lnSpcReduction="10000"/>
          </a:bodyPr>
          <a:lstStyle/>
          <a:p>
            <a:pPr marL="50292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pytest.mark.usefixtures</a:t>
            </a:r>
            <a:r>
              <a:rPr lang="en-US" b="1" dirty="0"/>
              <a:t>("</a:t>
            </a:r>
            <a:r>
              <a:rPr lang="en-US" b="1" dirty="0" err="1"/>
              <a:t>OneTimeSetUp</a:t>
            </a:r>
            <a:r>
              <a:rPr lang="en-US" b="1" dirty="0"/>
              <a:t>", "SetUp")</a:t>
            </a:r>
          </a:p>
          <a:p>
            <a:pPr marL="502920" lvl="1" indent="0">
              <a:buNone/>
            </a:pPr>
            <a:r>
              <a:rPr lang="en-US" b="1" dirty="0"/>
              <a:t>class Test_Class():</a:t>
            </a:r>
          </a:p>
          <a:p>
            <a:pPr marL="502920" lvl="1" indent="0">
              <a:buNone/>
            </a:pPr>
            <a:r>
              <a:rPr lang="en-US" b="1" dirty="0"/>
              <a:t>    @</a:t>
            </a:r>
            <a:r>
              <a:rPr lang="en-US" b="1" dirty="0" err="1"/>
              <a:t>pytest.fixture</a:t>
            </a:r>
            <a:r>
              <a:rPr lang="en-US" b="1" dirty="0"/>
              <a:t>(</a:t>
            </a:r>
            <a:r>
              <a:rPr lang="en-US" b="1" dirty="0" err="1"/>
              <a:t>autouse</a:t>
            </a:r>
            <a:r>
              <a:rPr lang="en-US" b="1" dirty="0"/>
              <a:t> = True)</a:t>
            </a:r>
          </a:p>
          <a:p>
            <a:pPr marL="502920" lvl="1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classSetUp</a:t>
            </a:r>
            <a:r>
              <a:rPr lang="en-US" b="1" dirty="0"/>
              <a:t>(self):</a:t>
            </a:r>
          </a:p>
          <a:p>
            <a:pPr marL="502920" lvl="1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self.abc</a:t>
            </a:r>
            <a:r>
              <a:rPr lang="en-US" b="1" dirty="0"/>
              <a:t> = Some_Test_Class(10)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test_MethodA</a:t>
            </a:r>
            <a:r>
              <a:rPr lang="en-US" b="1" dirty="0"/>
              <a:t>(self):</a:t>
            </a:r>
          </a:p>
          <a:p>
            <a:pPr marL="502920" lvl="1" indent="0">
              <a:buNone/>
            </a:pPr>
            <a:r>
              <a:rPr lang="en-US" b="1" dirty="0"/>
              <a:t>        # </a:t>
            </a:r>
            <a:r>
              <a:rPr lang="en-US" b="1" dirty="0" err="1"/>
              <a:t>self.abc</a:t>
            </a:r>
            <a:r>
              <a:rPr lang="en-US" b="1" dirty="0"/>
              <a:t> = Some_Test_Class(10)</a:t>
            </a:r>
          </a:p>
          <a:p>
            <a:pPr marL="502920" lvl="1" indent="0">
              <a:buNone/>
            </a:pPr>
            <a:r>
              <a:rPr lang="en-US" b="1" dirty="0"/>
              <a:t>        # </a:t>
            </a:r>
            <a:r>
              <a:rPr lang="en-US" b="1" dirty="0" err="1"/>
              <a:t>self.abc.sumNumber</a:t>
            </a:r>
            <a:r>
              <a:rPr lang="en-US" b="1" dirty="0"/>
              <a:t>(10,20)</a:t>
            </a:r>
          </a:p>
          <a:p>
            <a:pPr marL="502920" lvl="1" indent="0">
              <a:buNone/>
            </a:pPr>
            <a:r>
              <a:rPr lang="en-US" b="1" dirty="0"/>
              <a:t>        print("Running the first test case.")</a:t>
            </a:r>
          </a:p>
          <a:p>
            <a:pPr marL="502920" lvl="1" indent="0">
              <a:buNone/>
            </a:pPr>
            <a:r>
              <a:rPr lang="en-US" b="1" dirty="0"/>
              <a:t>        result = </a:t>
            </a:r>
            <a:r>
              <a:rPr lang="en-US" b="1" dirty="0" err="1"/>
              <a:t>self.abc.sumNumber</a:t>
            </a:r>
            <a:r>
              <a:rPr lang="en-US" b="1" dirty="0"/>
              <a:t>(10,20)</a:t>
            </a:r>
          </a:p>
          <a:p>
            <a:pPr marL="502920" lvl="1" indent="0">
              <a:buNone/>
            </a:pPr>
            <a:r>
              <a:rPr lang="en-US" b="1" dirty="0"/>
              <a:t>        print(result)</a:t>
            </a:r>
          </a:p>
          <a:p>
            <a:pPr marL="502920" lvl="1" indent="0">
              <a:buNone/>
            </a:pPr>
            <a:r>
              <a:rPr lang="en-US" b="1" dirty="0"/>
              <a:t>        assert result==40</a:t>
            </a:r>
          </a:p>
          <a:p>
            <a:pPr marL="502920" lvl="1" indent="0">
              <a:buNone/>
            </a:pPr>
            <a:r>
              <a:rPr lang="en-US" b="1" dirty="0"/>
              <a:t>        print("printing after assertion")</a:t>
            </a:r>
          </a:p>
          <a:p>
            <a:pPr marL="502920" lvl="1" indent="0">
              <a:buNone/>
            </a:pPr>
            <a:endParaRPr lang="en-US" b="1" dirty="0"/>
          </a:p>
          <a:p>
            <a:pPr marL="502920" lvl="1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test_MethodB</a:t>
            </a:r>
            <a:r>
              <a:rPr lang="en-US" b="1" dirty="0"/>
              <a:t>(self):</a:t>
            </a:r>
          </a:p>
          <a:p>
            <a:pPr marL="502920" lvl="1" indent="0">
              <a:buNone/>
            </a:pPr>
            <a:r>
              <a:rPr lang="en-US" b="1" dirty="0"/>
              <a:t>        # </a:t>
            </a:r>
            <a:r>
              <a:rPr lang="en-US" b="1" dirty="0" err="1"/>
              <a:t>self.abc</a:t>
            </a:r>
            <a:r>
              <a:rPr lang="en-US" b="1" dirty="0"/>
              <a:t> = Some_Test_Class(10)</a:t>
            </a:r>
          </a:p>
          <a:p>
            <a:pPr marL="502920" lvl="1" indent="0">
              <a:buNone/>
            </a:pPr>
            <a:r>
              <a:rPr lang="en-US" b="1" dirty="0"/>
              <a:t>        # </a:t>
            </a:r>
            <a:r>
              <a:rPr lang="en-US" b="1" dirty="0" err="1"/>
              <a:t>self.abc.sumNumber</a:t>
            </a:r>
            <a:r>
              <a:rPr lang="en-US" b="1" dirty="0"/>
              <a:t>(10, 20)</a:t>
            </a:r>
          </a:p>
          <a:p>
            <a:pPr marL="502920" lvl="1" indent="0">
              <a:buNone/>
            </a:pPr>
            <a:r>
              <a:rPr lang="en-US" b="1" dirty="0"/>
              <a:t>        print("Running the second test case.")</a:t>
            </a:r>
          </a:p>
          <a:p>
            <a:pPr marL="502920" lvl="1" indent="0">
              <a:buNone/>
            </a:pPr>
            <a:r>
              <a:rPr lang="en-US" b="1" dirty="0"/>
              <a:t>        result1 = </a:t>
            </a:r>
            <a:r>
              <a:rPr lang="en-US" b="1" dirty="0" err="1"/>
              <a:t>self.abc.sumNumber</a:t>
            </a:r>
            <a:r>
              <a:rPr lang="en-US" b="1" dirty="0"/>
              <a:t>(20,20)</a:t>
            </a:r>
          </a:p>
          <a:p>
            <a:pPr marL="502920" lvl="1" indent="0">
              <a:buNone/>
            </a:pPr>
            <a:r>
              <a:rPr lang="en-US" b="1" dirty="0"/>
              <a:t>        print(result1)</a:t>
            </a:r>
          </a:p>
          <a:p>
            <a:pPr marL="502920" lvl="1" indent="0">
              <a:buNone/>
            </a:pPr>
            <a:r>
              <a:rPr lang="en-US" b="1" dirty="0"/>
              <a:t>        assert result1 == 40</a:t>
            </a:r>
          </a:p>
          <a:p>
            <a:pPr marL="502920" lvl="1" indent="0">
              <a:buNone/>
            </a:pPr>
            <a:r>
              <a:rPr lang="en-US" b="1" dirty="0"/>
              <a:t>        print("printing after assertion")</a:t>
            </a:r>
          </a:p>
        </p:txBody>
      </p:sp>
    </p:spTree>
    <p:extLst>
      <p:ext uri="{BB962C8B-B14F-4D97-AF65-F5344CB8AC3E}">
        <p14:creationId xmlns:p14="http://schemas.microsoft.com/office/powerpoint/2010/main" val="1032149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1F8-C8BD-45AB-A86E-B4CC3383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56A1-31F5-497D-9908-803FED2F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py.test -v -s test_class_demo.py --browser </a:t>
            </a:r>
            <a:r>
              <a:rPr lang="en-US" b="1" dirty="0" err="1"/>
              <a:t>firefox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660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31C-CBAF-4EBF-8AAA-D2A58DEC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return value from fixture?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0F54C6-9562-4AA1-8BD4-281C446FA36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998662"/>
              </p:ext>
            </p:extLst>
          </p:nvPr>
        </p:nvGraphicFramePr>
        <p:xfrm>
          <a:off x="4895850" y="2178050"/>
          <a:ext cx="1260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610920" imgH="440280" progId="Package">
                  <p:embed/>
                </p:oleObj>
              </mc:Choice>
              <mc:Fallback>
                <p:oleObj name="Packager Shell Object" showAsIcon="1" r:id="rId3" imgW="6109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2178050"/>
                        <a:ext cx="126047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D4E039-BBF1-4FA2-A3E1-B5C46799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7245"/>
              </p:ext>
            </p:extLst>
          </p:nvPr>
        </p:nvGraphicFramePr>
        <p:xfrm>
          <a:off x="7200900" y="2174875"/>
          <a:ext cx="19827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5" imgW="960840" imgH="440280" progId="Package">
                  <p:embed/>
                </p:oleObj>
              </mc:Choice>
              <mc:Fallback>
                <p:oleObj name="Packager Shell Object" showAsIcon="1" r:id="rId5" imgW="960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0900" y="2174875"/>
                        <a:ext cx="1982788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7851E41-C676-4E00-A16F-CB5484A31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59636"/>
              </p:ext>
            </p:extLst>
          </p:nvPr>
        </p:nvGraphicFramePr>
        <p:xfrm>
          <a:off x="5599113" y="4248150"/>
          <a:ext cx="2743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7" imgW="1441440" imgH="440280" progId="Package">
                  <p:embed/>
                </p:oleObj>
              </mc:Choice>
              <mc:Fallback>
                <p:oleObj name="Packager Shell Object" showAsIcon="1" r:id="rId7" imgW="14414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9113" y="4248150"/>
                        <a:ext cx="2743200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9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6EB2-DB0C-4F63-B5B4-0CD39B29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unit test class from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E755-9FC6-4A0B-8672-4807A40F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Ways to run:</a:t>
            </a:r>
          </a:p>
          <a:p>
            <a:r>
              <a:rPr lang="en-US" dirty="0"/>
              <a:t>1)Class level running "TestClass1"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place  the cursor at the class level so that it blinks</a:t>
            </a:r>
          </a:p>
          <a:p>
            <a:r>
              <a:rPr lang="en-US" dirty="0"/>
              <a:t>2)Test  case  level running either from "</a:t>
            </a:r>
            <a:r>
              <a:rPr lang="en-US" dirty="0" err="1"/>
              <a:t>test_methodA</a:t>
            </a:r>
            <a:r>
              <a:rPr lang="en-US" dirty="0"/>
              <a:t>"  or "</a:t>
            </a:r>
            <a:r>
              <a:rPr lang="en-US" dirty="0" err="1"/>
              <a:t>test_methodB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place  the cursor at the Test case  level so that it blinks</a:t>
            </a:r>
          </a:p>
          <a:p>
            <a:r>
              <a:rPr lang="en-US" dirty="0"/>
              <a:t>3)Running from the OBJECT LEVEL.</a:t>
            </a:r>
          </a:p>
        </p:txBody>
      </p:sp>
    </p:spTree>
    <p:extLst>
      <p:ext uri="{BB962C8B-B14F-4D97-AF65-F5344CB8AC3E}">
        <p14:creationId xmlns:p14="http://schemas.microsoft.com/office/powerpoint/2010/main" val="2123930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DE9-AB85-4769-9F2A-4C67013E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PyTest HTML plugin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7CFCE5-04B9-44AE-AA85-CFBA39A75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9" y="2808876"/>
            <a:ext cx="7411308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execute this command to install pytest html module which will be used to generate html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pip3 install pytest-html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E414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04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23-7FB0-4157-9DF4-67FF209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/>
              <a:t>HTML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ADB-E5D3-4F0F-9C19-E5455BDC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command line prompt and fire the command :</a:t>
            </a:r>
          </a:p>
          <a:p>
            <a:r>
              <a:rPr lang="en-US" dirty="0"/>
              <a:t>Will create the report in the current module</a:t>
            </a:r>
          </a:p>
          <a:p>
            <a:pPr lvl="1"/>
            <a:r>
              <a:rPr lang="en-US" dirty="0"/>
              <a:t>py.test -v -s test_run_command_line_args_demo.py --browser chrome --html=report.html</a:t>
            </a:r>
          </a:p>
          <a:p>
            <a:endParaRPr lang="en-US" dirty="0"/>
          </a:p>
          <a:p>
            <a:r>
              <a:rPr lang="en-US" dirty="0"/>
              <a:t> Will create the report in the a different path :</a:t>
            </a:r>
          </a:p>
          <a:p>
            <a:pPr lvl="1"/>
            <a:r>
              <a:rPr lang="en-US" dirty="0"/>
              <a:t>py.test -v -s test_run_command_line_args_demo.py --browser chrome --html=c:/Desktop/report.html</a:t>
            </a:r>
          </a:p>
        </p:txBody>
      </p:sp>
    </p:spTree>
    <p:extLst>
      <p:ext uri="{BB962C8B-B14F-4D97-AF65-F5344CB8AC3E}">
        <p14:creationId xmlns:p14="http://schemas.microsoft.com/office/powerpoint/2010/main" val="198148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6CB-2918-4859-AC7A-BFCB1231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unit test class from command prompt – Windows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CAC5-C910-4AE8-9AF8-ABFCE464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0648"/>
            <a:ext cx="7315200" cy="6597352"/>
          </a:xfrm>
        </p:spPr>
        <p:txBody>
          <a:bodyPr>
            <a:normAutofit/>
          </a:bodyPr>
          <a:lstStyle/>
          <a:p>
            <a:r>
              <a:rPr lang="en-US" dirty="0"/>
              <a:t>We can run from command prompt of windows:</a:t>
            </a:r>
          </a:p>
          <a:p>
            <a:pPr lvl="1"/>
            <a:r>
              <a:rPr lang="en-US" dirty="0"/>
              <a:t> For that we need to do environment variable settings.</a:t>
            </a:r>
          </a:p>
          <a:p>
            <a:pPr lvl="1"/>
            <a:r>
              <a:rPr lang="en-US" dirty="0"/>
              <a:t> Take the path until the project. Do not take the path of the package or python files inside packages</a:t>
            </a:r>
          </a:p>
          <a:p>
            <a:pPr lvl="1"/>
            <a:r>
              <a:rPr lang="en-US" dirty="0"/>
              <a:t> I f we take the path of the package or python files inside packages, it will give errors</a:t>
            </a:r>
          </a:p>
          <a:p>
            <a:pPr lvl="2"/>
            <a:r>
              <a:rPr lang="en-US" dirty="0"/>
              <a:t>  Our Project is --&gt; </a:t>
            </a:r>
            <a:r>
              <a:rPr lang="en-US" dirty="0" err="1"/>
              <a:t>PythonCodes</a:t>
            </a:r>
            <a:r>
              <a:rPr lang="en-US" dirty="0"/>
              <a:t>. Take the path "C:\Users\lenovo\Desktop\WorkSpace_Python_09032020\PythonCodes"</a:t>
            </a:r>
          </a:p>
          <a:p>
            <a:pPr lvl="1"/>
            <a:r>
              <a:rPr lang="en-US" dirty="0"/>
              <a:t>PUT THE ABOVE PATH IN PYTHONPATH EXISTING VARIABLE OF SYSTEM VARIABLE</a:t>
            </a:r>
          </a:p>
          <a:p>
            <a:pPr lvl="1"/>
            <a:r>
              <a:rPr lang="en-US" dirty="0"/>
              <a:t> CROSS VERIFY THAT IN THE EXISTING PATH VARIAABLE , WE HAVE %PYTHONPATH SET.</a:t>
            </a:r>
          </a:p>
          <a:p>
            <a:r>
              <a:rPr lang="en-US" dirty="0"/>
              <a:t>Open the command prompt in admin mode and change the directory to the project "</a:t>
            </a:r>
            <a:r>
              <a:rPr lang="en-US" dirty="0" err="1"/>
              <a:t>PythonCodes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To run the test_class1.py from </a:t>
            </a:r>
            <a:r>
              <a:rPr lang="en-US" dirty="0" err="1"/>
              <a:t>unitTestPackage</a:t>
            </a:r>
            <a:r>
              <a:rPr lang="en-US" dirty="0"/>
              <a:t> package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fire the command:</a:t>
            </a:r>
          </a:p>
          <a:p>
            <a:pPr lvl="2"/>
            <a:r>
              <a:rPr lang="en-US" dirty="0"/>
              <a:t>python unitTestPackage/test_class1.py</a:t>
            </a:r>
          </a:p>
          <a:p>
            <a:pPr lvl="1"/>
            <a:r>
              <a:rPr lang="en-US" dirty="0"/>
              <a:t>If we have PYTHON 3 in our system, then run the below command:</a:t>
            </a:r>
          </a:p>
          <a:p>
            <a:pPr lvl="2"/>
            <a:r>
              <a:rPr lang="en-US" dirty="0"/>
              <a:t>python3 unitTestPackage/test_class1.py</a:t>
            </a:r>
          </a:p>
        </p:txBody>
      </p:sp>
    </p:spTree>
    <p:extLst>
      <p:ext uri="{BB962C8B-B14F-4D97-AF65-F5344CB8AC3E}">
        <p14:creationId xmlns:p14="http://schemas.microsoft.com/office/powerpoint/2010/main" val="3521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B1A-044D-4473-8CE4-4C3C0E1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unit test class from Terminal– Mac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9FA0-03BE-453C-97DB-5E9D0F4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76672"/>
            <a:ext cx="7315200" cy="6192688"/>
          </a:xfrm>
        </p:spPr>
        <p:txBody>
          <a:bodyPr/>
          <a:lstStyle/>
          <a:p>
            <a:r>
              <a:rPr lang="en-US" dirty="0"/>
              <a:t>Open the BASH PROFILE file and insert the following:</a:t>
            </a:r>
          </a:p>
          <a:p>
            <a:pPr lvl="1"/>
            <a:r>
              <a:rPr lang="en-US" dirty="0"/>
              <a:t>export PYTHONPATH=path of first </a:t>
            </a:r>
            <a:r>
              <a:rPr lang="en-US" dirty="0" err="1"/>
              <a:t>project:path</a:t>
            </a:r>
            <a:r>
              <a:rPr lang="en-US" dirty="0"/>
              <a:t> of </a:t>
            </a:r>
            <a:r>
              <a:rPr lang="en-US" dirty="0" err="1"/>
              <a:t>secodnproject</a:t>
            </a:r>
            <a:endParaRPr lang="en-US" dirty="0"/>
          </a:p>
          <a:p>
            <a:pPr lvl="1"/>
            <a:r>
              <a:rPr lang="en-US" dirty="0"/>
              <a:t>Export PATH=$PYTHONPATH:$PATH</a:t>
            </a:r>
          </a:p>
          <a:p>
            <a:r>
              <a:rPr lang="en-US" dirty="0"/>
              <a:t>Save the bash file </a:t>
            </a:r>
          </a:p>
          <a:p>
            <a:r>
              <a:rPr lang="en-US" dirty="0"/>
              <a:t>Open the </a:t>
            </a:r>
            <a:r>
              <a:rPr lang="en-US" dirty="0" err="1"/>
              <a:t>terminalin</a:t>
            </a:r>
            <a:r>
              <a:rPr lang="en-US" dirty="0"/>
              <a:t> admin mode and change the directory to the project "</a:t>
            </a:r>
            <a:r>
              <a:rPr lang="en-US" dirty="0" err="1"/>
              <a:t>PythonCodes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To run the test_class1.py from </a:t>
            </a:r>
            <a:r>
              <a:rPr lang="en-US" dirty="0" err="1"/>
              <a:t>unitTestPackage</a:t>
            </a:r>
            <a:r>
              <a:rPr lang="en-US" dirty="0"/>
              <a:t> package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fire the command:</a:t>
            </a:r>
          </a:p>
          <a:p>
            <a:pPr lvl="2"/>
            <a:r>
              <a:rPr lang="en-US" dirty="0"/>
              <a:t>python unitTestPackage/test_class1.py</a:t>
            </a:r>
          </a:p>
          <a:p>
            <a:pPr lvl="1"/>
            <a:r>
              <a:rPr lang="en-US" dirty="0"/>
              <a:t>If we have PYTHON 3 in our system, then run the below command:</a:t>
            </a:r>
          </a:p>
          <a:p>
            <a:pPr lvl="2"/>
            <a:r>
              <a:rPr lang="en-US" dirty="0"/>
              <a:t>python3 unitTestPackage/test_class1.py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9FD0B-EEB4-49C7-8A51-19A654B9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5334495"/>
            <a:ext cx="8886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8DFB-0EFC-417C-81B3-7366ACF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at Test Case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8D6C-8948-4034-B2C2-60560EC6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04664"/>
            <a:ext cx="7315200" cy="6264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Fixture can be defined from setUp level and tearDown level</a:t>
            </a:r>
          </a:p>
          <a:p>
            <a:r>
              <a:rPr lang="en-US" dirty="0"/>
              <a:t>setUp level and tearDown level are nothing but methods.</a:t>
            </a:r>
          </a:p>
          <a:p>
            <a:r>
              <a:rPr lang="en-US" dirty="0"/>
              <a:t>setUp level and tearDown level should be created once in the class file</a:t>
            </a:r>
          </a:p>
          <a:p>
            <a:r>
              <a:rPr lang="en-US" dirty="0"/>
              <a:t>setUp method will run before each test case</a:t>
            </a:r>
          </a:p>
          <a:p>
            <a:r>
              <a:rPr lang="en-US" dirty="0"/>
              <a:t>tearDown method will run after each test case.</a:t>
            </a:r>
          </a:p>
          <a:p>
            <a:r>
              <a:rPr lang="en-US" dirty="0"/>
              <a:t>If there are three test cases, setUp and tearDown method will run three times; but before and after each test case</a:t>
            </a:r>
          </a:p>
          <a:p>
            <a:r>
              <a:rPr lang="en-US" dirty="0"/>
              <a:t> We can give the </a:t>
            </a:r>
            <a:r>
              <a:rPr lang="en-US" dirty="0" err="1"/>
              <a:t>setUP</a:t>
            </a:r>
            <a:r>
              <a:rPr lang="en-US" dirty="0"/>
              <a:t>( ) and tearDown() process anywhere.</a:t>
            </a:r>
          </a:p>
          <a:p>
            <a:pPr marL="502920" lvl="1" indent="0">
              <a:buNone/>
            </a:pPr>
            <a:r>
              <a:rPr lang="en-US" dirty="0"/>
              <a:t>def setUp(self):</a:t>
            </a:r>
          </a:p>
          <a:p>
            <a:pPr marL="502920" lvl="1" indent="0">
              <a:buNone/>
            </a:pPr>
            <a:r>
              <a:rPr lang="en-US" dirty="0"/>
              <a:t>        print("*"*20)</a:t>
            </a:r>
          </a:p>
          <a:p>
            <a:pPr marL="502920" lvl="1" indent="0">
              <a:buNone/>
            </a:pPr>
            <a:r>
              <a:rPr lang="en-US" dirty="0"/>
              <a:t>        print("This will run before each test case")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r>
              <a:rPr lang="en-US" dirty="0"/>
              <a:t>    def tearDown(self):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  <a:p>
            <a:pPr marL="502920" lvl="1" indent="0">
              <a:buNone/>
            </a:pPr>
            <a:r>
              <a:rPr lang="en-US" dirty="0"/>
              <a:t>        print("This will run after each test case")</a:t>
            </a:r>
          </a:p>
          <a:p>
            <a:pPr marL="502920" lvl="1" indent="0">
              <a:buNone/>
            </a:pPr>
            <a:r>
              <a:rPr lang="en-US" dirty="0"/>
              <a:t>        print("*" * 20)</a:t>
            </a:r>
          </a:p>
        </p:txBody>
      </p:sp>
    </p:spTree>
    <p:extLst>
      <p:ext uri="{BB962C8B-B14F-4D97-AF65-F5344CB8AC3E}">
        <p14:creationId xmlns:p14="http://schemas.microsoft.com/office/powerpoint/2010/main" val="9601444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308</TotalTime>
  <Words>7034</Words>
  <Application>Microsoft Office PowerPoint</Application>
  <PresentationFormat>Widescreen</PresentationFormat>
  <Paragraphs>673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Corbel</vt:lpstr>
      <vt:lpstr>Tahoma</vt:lpstr>
      <vt:lpstr>Wingdings 2</vt:lpstr>
      <vt:lpstr>Frame</vt:lpstr>
      <vt:lpstr>Package</vt:lpstr>
      <vt:lpstr>Unit Test Framework</vt:lpstr>
      <vt:lpstr>Unit test Framework</vt:lpstr>
      <vt:lpstr>Unit test Framework</vt:lpstr>
      <vt:lpstr>Defining a class and Test Case</vt:lpstr>
      <vt:lpstr>Object creation &amp; Verbosity</vt:lpstr>
      <vt:lpstr>Running the unit test class from PyCharm</vt:lpstr>
      <vt:lpstr>Running the unit test class from command prompt – Windows Platform</vt:lpstr>
      <vt:lpstr>Running the unit test class from Terminal– Mac Platform</vt:lpstr>
      <vt:lpstr>Test Fixture at Test Case level</vt:lpstr>
      <vt:lpstr>Test Fixture at class level</vt:lpstr>
      <vt:lpstr>Assertions</vt:lpstr>
      <vt:lpstr>Assertion Contd.</vt:lpstr>
      <vt:lpstr>Test Suite</vt:lpstr>
      <vt:lpstr>PyTest Framework</vt:lpstr>
      <vt:lpstr>Pytest Naming Conventions</vt:lpstr>
      <vt:lpstr>Creating Test Cases</vt:lpstr>
      <vt:lpstr>Running the Python File</vt:lpstr>
      <vt:lpstr>Test Fixture at Test Case Level - setUp</vt:lpstr>
      <vt:lpstr>Test Fixture at Test Case Level contd.</vt:lpstr>
      <vt:lpstr>Test Fixture at Test Case Level – setUp &amp; tearDown</vt:lpstr>
      <vt:lpstr>Test Fixture at Test Case Level – setUp &amp; tearDown contd.</vt:lpstr>
      <vt:lpstr>Running the Python File</vt:lpstr>
      <vt:lpstr>Pytest Fixture Update</vt:lpstr>
      <vt:lpstr>Multiple Ways of Running</vt:lpstr>
      <vt:lpstr>Multiple Ways of Running contd.</vt:lpstr>
      <vt:lpstr>Multiple Ways of Running contd.</vt:lpstr>
      <vt:lpstr>Multiple Ways of Running contd.</vt:lpstr>
      <vt:lpstr>Important Note </vt:lpstr>
      <vt:lpstr>Common Fixture for Multiple Modules/Python File</vt:lpstr>
      <vt:lpstr>Common Fixture for Multiple Modules/Python File contd.</vt:lpstr>
      <vt:lpstr>Common Fixture for Multiple Modules/Python File contd.</vt:lpstr>
      <vt:lpstr>Common Fixture for Multiple Modules/Python File contd.</vt:lpstr>
      <vt:lpstr>Creating conftest.py file</vt:lpstr>
      <vt:lpstr>Running with wild card in MAC machines</vt:lpstr>
      <vt:lpstr>Running with wild card in Windows machines</vt:lpstr>
      <vt:lpstr>Conftest at test case level and module level</vt:lpstr>
      <vt:lpstr>Conftest file  - final</vt:lpstr>
      <vt:lpstr>Modules Files - codes</vt:lpstr>
      <vt:lpstr>Running with wild card in MAC machines</vt:lpstr>
      <vt:lpstr>Running with wild card in Windows machines</vt:lpstr>
      <vt:lpstr>How to maintain RUN ORDER of TESTS?</vt:lpstr>
      <vt:lpstr>How to maintain RUN ORDER of TESTS? - Codes</vt:lpstr>
      <vt:lpstr>Conftest file for run order</vt:lpstr>
      <vt:lpstr>Provide arguments from command line</vt:lpstr>
      <vt:lpstr>Provide arguments from command line</vt:lpstr>
      <vt:lpstr>Final Conftest.py file for passing arguments in command prompt</vt:lpstr>
      <vt:lpstr>Final Conftest.py file for passing arguments in command prompt – contd.</vt:lpstr>
      <vt:lpstr>Final Conftest.py file for passing arguments in command prompt – contd.</vt:lpstr>
      <vt:lpstr>Final Conftest.py file for passing arguments in command prompt – contd.</vt:lpstr>
      <vt:lpstr>Running command line arguments</vt:lpstr>
      <vt:lpstr>Structure Tests in Test Class</vt:lpstr>
      <vt:lpstr>Conftest.py file</vt:lpstr>
      <vt:lpstr>Conftest.py file  contd.</vt:lpstr>
      <vt:lpstr>test_class_demo.py python file</vt:lpstr>
      <vt:lpstr>test_class_demo.py python file</vt:lpstr>
      <vt:lpstr>test_class_demo.py python file contd.</vt:lpstr>
      <vt:lpstr>test_class_demo.py python file contd. - final</vt:lpstr>
      <vt:lpstr>Running the file</vt:lpstr>
      <vt:lpstr>How to return value from fixture?</vt:lpstr>
      <vt:lpstr>Install PyTest HTML plugin</vt:lpstr>
      <vt:lpstr>Generating HTML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Framework</dc:title>
  <dc:creator>lenovo</dc:creator>
  <cp:lastModifiedBy>lenovo</cp:lastModifiedBy>
  <cp:revision>28</cp:revision>
  <dcterms:created xsi:type="dcterms:W3CDTF">2022-04-05T14:10:37Z</dcterms:created>
  <dcterms:modified xsi:type="dcterms:W3CDTF">2022-04-06T15:34:42Z</dcterms:modified>
</cp:coreProperties>
</file>