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1" r:id="rId3"/>
    <p:sldId id="273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2000" autoAdjust="0"/>
  </p:normalViewPr>
  <p:slideViewPr>
    <p:cSldViewPr snapToGrid="0">
      <p:cViewPr varScale="1">
        <p:scale>
          <a:sx n="82" d="100"/>
          <a:sy n="82" d="100"/>
        </p:scale>
        <p:origin x="5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Student ID No.: 1154915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4D5BE-ABEF-454E-A0DB-F147DEE3F0C8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B1F06-AF51-45F1-8B6D-8FE535DA5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49753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Student ID No.: 1154915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9127D-9C1C-4712-9432-CAB30A8567EE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6EE34-A1A0-4B94-9E05-31C95C8B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4337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6EE34-A1A0-4B94-9E05-31C95C8B498B}" type="slidenum">
              <a:rPr lang="en-IN" smtClean="0"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Student ID No.: 1154915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056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E6EE34-A1A0-4B94-9E05-31C95C8B498B}" type="slidenum">
              <a:rPr lang="en-IN" smtClean="0"/>
              <a:t>2</a:t>
            </a:fld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Student ID No.: 1154915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319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E6EE34-A1A0-4B94-9E05-31C95C8B498B}" type="slidenum">
              <a:rPr lang="en-IN" smtClean="0"/>
              <a:t>3</a:t>
            </a:fld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Student ID No.: 1154915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22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D949-359A-4A3C-A655-3443C7C12B21}" type="datetime1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1921-A309-4657-AC53-70AE6403530E}" type="datetime1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7145-E17A-400D-9BAB-29B8787C4669}" type="datetime1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62E6-D4D3-49C0-B756-163B079DEE7D}" type="datetime1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F33B-0681-45AA-B13D-7D81B4814727}" type="datetime1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3E39-F158-4066-82DC-1A96DCB1EE7C}" type="datetime1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C1F6-975B-4A03-B7BE-A15958FF7804}" type="datetime1">
              <a:rPr lang="en-IN" smtClean="0"/>
              <a:t>08-11-2021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AC4B-DB29-405A-9254-4D7E187DD7AC}" type="datetime1">
              <a:rPr lang="en-IN" smtClean="0"/>
              <a:t>08-11-2021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CA5E-308A-435A-B0C0-9A273CD9B1BA}" type="datetime1">
              <a:rPr lang="en-IN" smtClean="0"/>
              <a:t>08-11-2021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B2CE-9C9B-461C-AC78-225382543C23}" type="datetime1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8090-C200-4022-B11E-7E491A3A0DDB}" type="datetime1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25C36-254B-4E39-98F2-3BB5E305A053}" type="datetime1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4330" y="1855200"/>
            <a:ext cx="10539470" cy="1238711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Phase-VII </a:t>
            </a:r>
            <a:r>
              <a:rPr lang="en-IN" sz="3600" dirty="0"/>
              <a:t>The Prototype Design</a:t>
            </a:r>
            <a:br>
              <a:rPr lang="en-IN" sz="3600" dirty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1600" b="1" dirty="0"/>
              <a:t>Research on Chest X-rays to deduct various respiratory infections</a:t>
            </a:r>
            <a:endParaRPr lang="en-IN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2496" y="3629470"/>
            <a:ext cx="9153144" cy="1655762"/>
          </a:xfrm>
        </p:spPr>
        <p:txBody>
          <a:bodyPr/>
          <a:lstStyle/>
          <a:p>
            <a:r>
              <a:rPr lang="en-IN" dirty="0"/>
              <a:t>Guided by: </a:t>
            </a:r>
            <a:r>
              <a:rPr lang="en-IN" dirty="0" err="1"/>
              <a:t>Dr.</a:t>
            </a:r>
            <a:r>
              <a:rPr lang="en-IN" dirty="0"/>
              <a:t> Sabah Mohammed</a:t>
            </a:r>
          </a:p>
          <a:p>
            <a:endParaRPr lang="en-IN" dirty="0"/>
          </a:p>
          <a:p>
            <a:r>
              <a:rPr lang="en-IN" sz="1600" dirty="0"/>
              <a:t> </a:t>
            </a:r>
            <a:r>
              <a:rPr lang="en-IN" sz="1600" dirty="0" smtClean="0"/>
              <a:t> 	  Mohan Prasad Kutala          		</a:t>
            </a:r>
            <a:endParaRPr lang="en-IN" sz="1600" dirty="0"/>
          </a:p>
          <a:p>
            <a:r>
              <a:rPr lang="en-IN" sz="1600" dirty="0"/>
              <a:t> </a:t>
            </a:r>
            <a:r>
              <a:rPr lang="en-IN" sz="1600" dirty="0" smtClean="0"/>
              <a:t>             	mkutala@lakeheadu.ca     		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814" y="332613"/>
            <a:ext cx="4638675" cy="120015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0" y="73778"/>
            <a:ext cx="7502486" cy="1343216"/>
          </a:xfrm>
        </p:spPr>
        <p:txBody>
          <a:bodyPr>
            <a:normAutofit/>
          </a:bodyPr>
          <a:lstStyle/>
          <a:p>
            <a:r>
              <a:rPr lang="en-IN" sz="3200" b="1" dirty="0"/>
              <a:t>Prototype for Noise Cancelling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2</a:t>
            </a:fld>
            <a:endParaRPr lang="en-IN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10169" y="1145755"/>
            <a:ext cx="5609496" cy="5210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 smtClean="0"/>
              <a:t>Images </a:t>
            </a:r>
            <a:r>
              <a:rPr lang="en-IN" sz="1800" dirty="0"/>
              <a:t>to HSV and </a:t>
            </a:r>
            <a:r>
              <a:rPr lang="en-IN" sz="1800" dirty="0" err="1"/>
              <a:t>Gray</a:t>
            </a:r>
            <a:r>
              <a:rPr lang="en-IN" sz="1800" dirty="0"/>
              <a:t> scale images by using </a:t>
            </a:r>
            <a:r>
              <a:rPr lang="en-IN" sz="1800" dirty="0" err="1"/>
              <a:t>OpenCV</a:t>
            </a:r>
            <a:r>
              <a:rPr lang="en-IN" sz="1800" dirty="0"/>
              <a:t> </a:t>
            </a:r>
            <a:r>
              <a:rPr lang="en-IN" sz="1800" dirty="0" smtClean="0"/>
              <a:t>library</a:t>
            </a:r>
          </a:p>
          <a:p>
            <a:r>
              <a:rPr lang="en-IN" sz="1800" dirty="0" smtClean="0"/>
              <a:t>Different </a:t>
            </a:r>
            <a:r>
              <a:rPr lang="en-IN" sz="1800" dirty="0"/>
              <a:t>types of noise detecting and removing </a:t>
            </a:r>
            <a:endParaRPr lang="en-IN" sz="1800" dirty="0" smtClean="0"/>
          </a:p>
          <a:p>
            <a:r>
              <a:rPr lang="en-IN" sz="1800" dirty="0"/>
              <a:t>store all the output images to different folders based on the filter name </a:t>
            </a:r>
            <a:endParaRPr lang="en-IN" sz="1800" dirty="0" smtClean="0"/>
          </a:p>
          <a:p>
            <a:r>
              <a:rPr lang="en-IN" sz="1800" dirty="0"/>
              <a:t>A</a:t>
            </a:r>
            <a:r>
              <a:rPr lang="en-IN" sz="1800" dirty="0" smtClean="0"/>
              <a:t>dvantage </a:t>
            </a:r>
            <a:r>
              <a:rPr lang="en-IN" sz="1800" dirty="0"/>
              <a:t>of doing this is to test the same image by removing different noisy data </a:t>
            </a:r>
            <a:endParaRPr lang="en-IN" sz="1800" dirty="0" smtClean="0"/>
          </a:p>
          <a:p>
            <a:r>
              <a:rPr lang="en-IN" sz="1800" dirty="0"/>
              <a:t>W</a:t>
            </a:r>
            <a:r>
              <a:rPr lang="en-IN" sz="1800" dirty="0" smtClean="0"/>
              <a:t>e </a:t>
            </a:r>
            <a:r>
              <a:rPr lang="en-IN" sz="1800" dirty="0"/>
              <a:t>will take sample of testing images to test the model on both diseases</a:t>
            </a:r>
            <a:r>
              <a:rPr lang="en-IN" sz="1800" dirty="0" smtClean="0"/>
              <a:t>.</a:t>
            </a:r>
          </a:p>
          <a:p>
            <a:pPr marL="0" indent="0">
              <a:buNone/>
            </a:pPr>
            <a:r>
              <a:rPr lang="en-IN" sz="1800" b="1" dirty="0" smtClean="0"/>
              <a:t>Sample expected output:</a:t>
            </a:r>
            <a:endParaRPr lang="en-IN" sz="1800" b="1" dirty="0"/>
          </a:p>
        </p:txBody>
      </p:sp>
      <p:pic>
        <p:nvPicPr>
          <p:cNvPr id="15" name="Picture 14" descr="E:\LHU\text_books\Project\research_proposal\Phase 7 The Prototype Design\FilterPrototyp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426" y="230187"/>
            <a:ext cx="5875020" cy="5998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/>
          <p:nvPr/>
        </p:nvPicPr>
        <p:blipFill>
          <a:blip r:embed="rId5"/>
          <a:stretch>
            <a:fillRect/>
          </a:stretch>
        </p:blipFill>
        <p:spPr>
          <a:xfrm>
            <a:off x="110169" y="4281921"/>
            <a:ext cx="4798449" cy="243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10169" y="0"/>
            <a:ext cx="10512552" cy="1343216"/>
          </a:xfrm>
        </p:spPr>
        <p:txBody>
          <a:bodyPr>
            <a:normAutofit/>
          </a:bodyPr>
          <a:lstStyle/>
          <a:p>
            <a:r>
              <a:rPr lang="en-IN" sz="2800" b="1" dirty="0"/>
              <a:t>Prototype for Severity of the Disease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3</a:t>
            </a:fld>
            <a:endParaRPr lang="en-IN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10169" y="1145754"/>
            <a:ext cx="5617771" cy="5529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 smtClean="0"/>
              <a:t>Testing on Deep learning </a:t>
            </a:r>
            <a:r>
              <a:rPr lang="en-IN" sz="1400" dirty="0" smtClean="0"/>
              <a:t>models ex: </a:t>
            </a:r>
            <a:r>
              <a:rPr lang="en-IN" sz="1400" dirty="0" err="1" smtClean="0"/>
              <a:t>DenseNet</a:t>
            </a:r>
            <a:r>
              <a:rPr lang="en-IN" sz="1400" dirty="0" smtClean="0"/>
              <a:t>, VGG16, VGG19</a:t>
            </a:r>
            <a:endParaRPr lang="en-IN" sz="1400" dirty="0" smtClean="0"/>
          </a:p>
          <a:p>
            <a:r>
              <a:rPr lang="en-IN" sz="1400" dirty="0" smtClean="0"/>
              <a:t>Chest x-ray dataset</a:t>
            </a:r>
          </a:p>
          <a:p>
            <a:r>
              <a:rPr lang="en-IN" sz="1400" dirty="0" smtClean="0"/>
              <a:t>RALO </a:t>
            </a:r>
            <a:r>
              <a:rPr lang="en-IN" sz="1400" dirty="0" smtClean="0"/>
              <a:t>dataset, PaO2 and FIO2, American lung association(</a:t>
            </a:r>
            <a:r>
              <a:rPr lang="en-IN" sz="1400" dirty="0" err="1" smtClean="0"/>
              <a:t>Red,Green</a:t>
            </a:r>
            <a:r>
              <a:rPr lang="en-IN" sz="1400" smtClean="0"/>
              <a:t> and Yellow</a:t>
            </a:r>
            <a:r>
              <a:rPr lang="en-IN" sz="1400" dirty="0" smtClean="0"/>
              <a:t>)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b="1" dirty="0" smtClean="0"/>
              <a:t>Sample Expected Output</a:t>
            </a:r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endParaRPr lang="en-IN" sz="1400" b="1" dirty="0" smtClean="0"/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endParaRPr lang="en-IN" sz="1400" b="1" dirty="0" smtClean="0"/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endParaRPr lang="en-IN" sz="1400" b="1" dirty="0" smtClean="0"/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/>
              <a:t>Sample Severity Output:</a:t>
            </a:r>
            <a:endParaRPr lang="en-IN" sz="1400" dirty="0"/>
          </a:p>
          <a:p>
            <a:pPr marL="0" indent="0">
              <a:buNone/>
            </a:pPr>
            <a:endParaRPr lang="en-IN" sz="1400" b="1" dirty="0" smtClean="0"/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8" name="Picture 7" descr="E:\LHU\text_books\Project\research_proposal\Phase 7 The Prototype Design\severity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26" y="862595"/>
            <a:ext cx="6248400" cy="5953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88970"/>
            <a:ext cx="5543550" cy="22293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83" y="5441982"/>
            <a:ext cx="5933865" cy="68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4</a:t>
            </a:fld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862594"/>
            <a:ext cx="11932920" cy="54937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9204</TotalTime>
  <Words>165</Words>
  <Application>Microsoft Office PowerPoint</Application>
  <PresentationFormat>Widescreen</PresentationFormat>
  <Paragraphs>43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Phase-VII The Prototype Design  Research on Chest X-rays to deduct various respiratory infections</vt:lpstr>
      <vt:lpstr>Prototype for Noise Cancelling</vt:lpstr>
      <vt:lpstr>Prototype for Severity of the Disease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Communication System in a Vehicular Network</dc:title>
  <dc:creator>rupa</dc:creator>
  <cp:lastModifiedBy>Microsoft account</cp:lastModifiedBy>
  <cp:revision>160</cp:revision>
  <dcterms:created xsi:type="dcterms:W3CDTF">2020-11-28T13:44:00Z</dcterms:created>
  <dcterms:modified xsi:type="dcterms:W3CDTF">2021-11-08T19:43:09Z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1033-11.2.0.10093</vt:lpwstr>
  </property>
</Properties>
</file>